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customXml/itemProps9.xml" ContentType="application/vnd.openxmlformats-officedocument.customXmlProperties+xml"/>
  <Override PartName="/customXml/itemProps10.xml" ContentType="application/vnd.openxmlformats-officedocument.customXmlProperties+xml"/>
  <Override PartName="/customXml/itemProps11.xml" ContentType="application/vnd.openxmlformats-officedocument.customXmlProperties+xml"/>
  <Override PartName="/customXml/itemProps12.xml" ContentType="application/vnd.openxmlformats-officedocument.customXmlProperties+xml"/>
  <Override PartName="/customXml/itemProps1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4"/>
    <p:sldMasterId id="2147483676" r:id="rId15"/>
  </p:sldMasterIdLst>
  <p:notesMasterIdLst>
    <p:notesMasterId r:id="rId37"/>
  </p:notesMasterIdLst>
  <p:sldIdLst>
    <p:sldId id="256" r:id="rId16"/>
    <p:sldId id="275" r:id="rId17"/>
    <p:sldId id="260" r:id="rId18"/>
    <p:sldId id="276" r:id="rId19"/>
    <p:sldId id="277" r:id="rId20"/>
    <p:sldId id="284" r:id="rId21"/>
    <p:sldId id="285" r:id="rId22"/>
    <p:sldId id="286" r:id="rId23"/>
    <p:sldId id="287" r:id="rId24"/>
    <p:sldId id="288" r:id="rId25"/>
    <p:sldId id="293" r:id="rId26"/>
    <p:sldId id="290" r:id="rId27"/>
    <p:sldId id="289" r:id="rId28"/>
    <p:sldId id="294" r:id="rId29"/>
    <p:sldId id="291" r:id="rId30"/>
    <p:sldId id="292" r:id="rId31"/>
    <p:sldId id="278" r:id="rId32"/>
    <p:sldId id="279" r:id="rId33"/>
    <p:sldId id="282" r:id="rId34"/>
    <p:sldId id="283" r:id="rId35"/>
    <p:sldId id="257" r:id="rId36"/>
  </p:sldIdLst>
  <p:sldSz cx="9144000" cy="5715000" type="screen16x1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36" autoAdjust="0"/>
    <p:restoredTop sz="94705" autoAdjust="0"/>
  </p:normalViewPr>
  <p:slideViewPr>
    <p:cSldViewPr>
      <p:cViewPr varScale="1">
        <p:scale>
          <a:sx n="93" d="100"/>
          <a:sy n="93" d="100"/>
        </p:scale>
        <p:origin x="708" y="78"/>
      </p:cViewPr>
      <p:guideLst>
        <p:guide orient="horz" pos="180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customXml" Target="../customXml/item8.xml"/><Relationship Id="rId13" Type="http://schemas.openxmlformats.org/officeDocument/2006/relationships/customXml" Target="../customXml/item13.xml"/><Relationship Id="rId18" Type="http://schemas.openxmlformats.org/officeDocument/2006/relationships/slide" Target="slides/slide3.xml"/><Relationship Id="rId26" Type="http://schemas.openxmlformats.org/officeDocument/2006/relationships/slide" Target="slides/slide11.xml"/><Relationship Id="rId39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6.xml"/><Relationship Id="rId34" Type="http://schemas.openxmlformats.org/officeDocument/2006/relationships/slide" Target="slides/slide19.xml"/><Relationship Id="rId7" Type="http://schemas.openxmlformats.org/officeDocument/2006/relationships/customXml" Target="../customXml/item7.xml"/><Relationship Id="rId12" Type="http://schemas.openxmlformats.org/officeDocument/2006/relationships/customXml" Target="../customXml/item12.xml"/><Relationship Id="rId17" Type="http://schemas.openxmlformats.org/officeDocument/2006/relationships/slide" Target="slides/slide2.xml"/><Relationship Id="rId25" Type="http://schemas.openxmlformats.org/officeDocument/2006/relationships/slide" Target="slides/slide10.xml"/><Relationship Id="rId33" Type="http://schemas.openxmlformats.org/officeDocument/2006/relationships/slide" Target="slides/slide18.xml"/><Relationship Id="rId38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.xml"/><Relationship Id="rId20" Type="http://schemas.openxmlformats.org/officeDocument/2006/relationships/slide" Target="slides/slide5.xml"/><Relationship Id="rId29" Type="http://schemas.openxmlformats.org/officeDocument/2006/relationships/slide" Target="slides/slide14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11" Type="http://schemas.openxmlformats.org/officeDocument/2006/relationships/customXml" Target="../customXml/item11.xml"/><Relationship Id="rId24" Type="http://schemas.openxmlformats.org/officeDocument/2006/relationships/slide" Target="slides/slide9.xml"/><Relationship Id="rId32" Type="http://schemas.openxmlformats.org/officeDocument/2006/relationships/slide" Target="slides/slide17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customXml" Target="../customXml/item5.xml"/><Relationship Id="rId15" Type="http://schemas.openxmlformats.org/officeDocument/2006/relationships/slideMaster" Target="slideMasters/slideMaster2.xml"/><Relationship Id="rId23" Type="http://schemas.openxmlformats.org/officeDocument/2006/relationships/slide" Target="slides/slide8.xml"/><Relationship Id="rId28" Type="http://schemas.openxmlformats.org/officeDocument/2006/relationships/slide" Target="slides/slide13.xml"/><Relationship Id="rId36" Type="http://schemas.openxmlformats.org/officeDocument/2006/relationships/slide" Target="slides/slide21.xml"/><Relationship Id="rId10" Type="http://schemas.openxmlformats.org/officeDocument/2006/relationships/customXml" Target="../customXml/item10.xml"/><Relationship Id="rId19" Type="http://schemas.openxmlformats.org/officeDocument/2006/relationships/slide" Target="slides/slide4.xml"/><Relationship Id="rId31" Type="http://schemas.openxmlformats.org/officeDocument/2006/relationships/slide" Target="slides/slide16.xml"/><Relationship Id="rId4" Type="http://schemas.openxmlformats.org/officeDocument/2006/relationships/customXml" Target="../customXml/item4.xml"/><Relationship Id="rId9" Type="http://schemas.openxmlformats.org/officeDocument/2006/relationships/customXml" Target="../customXml/item9.xml"/><Relationship Id="rId14" Type="http://schemas.openxmlformats.org/officeDocument/2006/relationships/slideMaster" Target="slideMasters/slideMaster1.xml"/><Relationship Id="rId22" Type="http://schemas.openxmlformats.org/officeDocument/2006/relationships/slide" Target="slides/slide7.xml"/><Relationship Id="rId27" Type="http://schemas.openxmlformats.org/officeDocument/2006/relationships/slide" Target="slides/slide12.xml"/><Relationship Id="rId30" Type="http://schemas.openxmlformats.org/officeDocument/2006/relationships/slide" Target="slides/slide15.xml"/><Relationship Id="rId35" Type="http://schemas.openxmlformats.org/officeDocument/2006/relationships/slide" Target="slides/slide2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EBF717-1882-4263-8920-3C8C47E92786}" type="datetimeFigureOut">
              <a:rPr lang="en-US" smtClean="0"/>
              <a:t>4/3/2019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B0C0FE-1733-4FBD-BBB6-7B44610BD3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3987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 dirty="0">
                <a:solidFill>
                  <a:srgbClr val="EEECE1"/>
                </a:solidFill>
              </a:rPr>
              <a:t>Notizen </a:t>
            </a:r>
            <a:fld id="{AD141568-5488-4AC9-B82D-9F5CE1225E2A}" type="slidenum">
              <a:rPr lang="de-DE" smtClean="0">
                <a:solidFill>
                  <a:srgbClr val="EEECE1"/>
                </a:solidFill>
              </a:rPr>
              <a:pPr/>
              <a:t>1</a:t>
            </a:fld>
            <a:endParaRPr lang="de-DE" dirty="0">
              <a:solidFill>
                <a:srgbClr val="EEECE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52252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B0C0FE-1733-4FBD-BBB6-7B44610BD37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3999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B0C0FE-1733-4FBD-BBB6-7B44610BD37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6065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B0C0FE-1733-4FBD-BBB6-7B44610BD37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0409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B0C0FE-1733-4FBD-BBB6-7B44610BD37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4285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B0C0FE-1733-4FBD-BBB6-7B44610BD37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5668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B0C0FE-1733-4FBD-BBB6-7B44610BD37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8484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B0C0FE-1733-4FBD-BBB6-7B44610BD37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8908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B0C0FE-1733-4FBD-BBB6-7B44610BD37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7036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B0C0FE-1733-4FBD-BBB6-7B44610BD37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4970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B0C0FE-1733-4FBD-BBB6-7B44610BD37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2602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B0C0FE-1733-4FBD-BBB6-7B44610BD37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34865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B0C0FE-1733-4FBD-BBB6-7B44610BD37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5114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B0C0FE-1733-4FBD-BBB6-7B44610BD37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2611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B0C0FE-1733-4FBD-BBB6-7B44610BD37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9979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B0C0FE-1733-4FBD-BBB6-7B44610BD37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238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B0C0FE-1733-4FBD-BBB6-7B44610BD37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2275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B0C0FE-1733-4FBD-BBB6-7B44610BD37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6642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B0C0FE-1733-4FBD-BBB6-7B44610BD37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31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B0C0FE-1733-4FBD-BBB6-7B44610BD37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2600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tags" Target="../tags/tag29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28.xml"/><Relationship Id="rId1" Type="http://schemas.openxmlformats.org/officeDocument/2006/relationships/customXml" Target="../../customXml/item4.xml"/><Relationship Id="rId6" Type="http://schemas.openxmlformats.org/officeDocument/2006/relationships/tags" Target="../tags/tag32.xml"/><Relationship Id="rId5" Type="http://schemas.openxmlformats.org/officeDocument/2006/relationships/tags" Target="../tags/tag31.xml"/><Relationship Id="rId4" Type="http://schemas.openxmlformats.org/officeDocument/2006/relationships/tags" Target="../tags/tag30.xml"/><Relationship Id="rId9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6.emf"/><Relationship Id="rId2" Type="http://schemas.openxmlformats.org/officeDocument/2006/relationships/slideMaster" Target="../slideMasters/slideMaster1.xml"/><Relationship Id="rId1" Type="http://schemas.openxmlformats.org/officeDocument/2006/relationships/customXml" Target="../../customXml/item13.xml"/><Relationship Id="rId6" Type="http://schemas.microsoft.com/office/2007/relationships/hdphoto" Target="../media/hdphoto2.wdp"/><Relationship Id="rId5" Type="http://schemas.openxmlformats.org/officeDocument/2006/relationships/image" Target="../media/image8.png"/><Relationship Id="rId4" Type="http://schemas.microsoft.com/office/2007/relationships/hdphoto" Target="../media/hdphoto1.wdp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42.xml"/><Relationship Id="rId1" Type="http://schemas.openxmlformats.org/officeDocument/2006/relationships/customXml" Target="../../customXml/item8.xml"/><Relationship Id="rId5" Type="http://schemas.openxmlformats.org/officeDocument/2006/relationships/image" Target="../media/image1.png"/><Relationship Id="rId4" Type="http://schemas.openxmlformats.org/officeDocument/2006/relationships/image" Target="../media/image9.jpe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customXml" Target="../../customXml/item6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46.xml"/><Relationship Id="rId4" Type="http://schemas.openxmlformats.org/officeDocument/2006/relationships/tags" Target="../tags/tag45.xml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tags" Target="../tags/tag75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74.xml"/><Relationship Id="rId1" Type="http://schemas.openxmlformats.org/officeDocument/2006/relationships/customXml" Target="../../customXml/item3.xml"/><Relationship Id="rId6" Type="http://schemas.openxmlformats.org/officeDocument/2006/relationships/tags" Target="../tags/tag78.xml"/><Relationship Id="rId5" Type="http://schemas.openxmlformats.org/officeDocument/2006/relationships/tags" Target="../tags/tag77.xml"/><Relationship Id="rId4" Type="http://schemas.openxmlformats.org/officeDocument/2006/relationships/tags" Target="../tags/tag76.xml"/><Relationship Id="rId9" Type="http://schemas.openxmlformats.org/officeDocument/2006/relationships/image" Target="../media/image1.pn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customXml" Target="../../customXml/item10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79.xml"/><Relationship Id="rId1" Type="http://schemas.openxmlformats.org/officeDocument/2006/relationships/customXml" Target="../../customXml/item12.xml"/><Relationship Id="rId5" Type="http://schemas.openxmlformats.org/officeDocument/2006/relationships/image" Target="../media/image1.png"/><Relationship Id="rId4" Type="http://schemas.openxmlformats.org/officeDocument/2006/relationships/image" Target="../media/image9.jpe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tags" Target="../tags/tag81.xml"/><Relationship Id="rId2" Type="http://schemas.openxmlformats.org/officeDocument/2006/relationships/tags" Target="../tags/tag80.xml"/><Relationship Id="rId1" Type="http://schemas.openxmlformats.org/officeDocument/2006/relationships/customXml" Target="../../customXml/item2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83.xml"/><Relationship Id="rId4" Type="http://schemas.openxmlformats.org/officeDocument/2006/relationships/tags" Target="../tags/tag8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tags" Target="../tags/tag33.xml"/><Relationship Id="rId6" Type="http://schemas.openxmlformats.org/officeDocument/2006/relationships/image" Target="../media/image1.png"/><Relationship Id="rId5" Type="http://schemas.openxmlformats.org/officeDocument/2006/relationships/image" Target="../media/image3.emf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6" Type="http://schemas.openxmlformats.org/officeDocument/2006/relationships/image" Target="../media/image4.jpeg"/><Relationship Id="rId5" Type="http://schemas.openxmlformats.org/officeDocument/2006/relationships/image" Target="../media/image3.emf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41.xml"/><Relationship Id="rId2" Type="http://schemas.openxmlformats.org/officeDocument/2006/relationships/tags" Target="../tags/tag40.xml"/><Relationship Id="rId1" Type="http://schemas.openxmlformats.org/officeDocument/2006/relationships/tags" Target="../tags/tag39.xml"/><Relationship Id="rId6" Type="http://schemas.openxmlformats.org/officeDocument/2006/relationships/image" Target="../media/image4.jpeg"/><Relationship Id="rId5" Type="http://schemas.openxmlformats.org/officeDocument/2006/relationships/image" Target="../media/image5.emf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slideMaster" Target="../slideMasters/slideMaster1.xml"/><Relationship Id="rId1" Type="http://schemas.openxmlformats.org/officeDocument/2006/relationships/customXml" Target="../../customXml/item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slideMaster" Target="../slideMasters/slideMaster1.xml"/><Relationship Id="rId1" Type="http://schemas.openxmlformats.org/officeDocument/2006/relationships/customXml" Target="../../customXml/item5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slideMaster" Target="../slideMasters/slideMaster1.xml"/><Relationship Id="rId1" Type="http://schemas.openxmlformats.org/officeDocument/2006/relationships/customXml" Target="../../customXml/item7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slideMaster" Target="../slideMasters/slideMaster1.xml"/><Relationship Id="rId1" Type="http://schemas.openxmlformats.org/officeDocument/2006/relationships/customXml" Target="../../customXml/item1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customXml" Target="../../customXml/item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(big bar down)" preserve="1" userDrawn="1">
  <p:cSld name="Title (big bar dow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2" descr="C:\Users\TEMP.WW005\Desktop\Bild2.png"/>
          <p:cNvPicPr>
            <a:picLocks noChangeAspect="1" noChangeArrowheads="1"/>
          </p:cNvPicPr>
          <p:nvPr userDrawn="1"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-5133" y="1117258"/>
            <a:ext cx="9147570" cy="459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dtText Box 133 Id10"/>
          <p:cNvSpPr txBox="1">
            <a:spLocks noChangeArrowheads="1"/>
          </p:cNvSpPr>
          <p:nvPr userDrawn="1">
            <p:custDataLst>
              <p:tags r:id="rId2"/>
            </p:custDataLst>
          </p:nvPr>
        </p:nvSpPr>
        <p:spPr bwMode="auto">
          <a:xfrm>
            <a:off x="6623570" y="5138209"/>
            <a:ext cx="2520431" cy="3598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144000" rIns="482400" bIns="0" anchor="ctr"/>
          <a:lstStyle/>
          <a:p>
            <a:pPr algn="r" fontAlgn="base">
              <a:spcBef>
                <a:spcPct val="50000"/>
              </a:spcBef>
              <a:spcAft>
                <a:spcPct val="0"/>
              </a:spcAft>
            </a:pPr>
            <a:endParaRPr lang="en-US" sz="1000" b="1" noProof="1">
              <a:solidFill>
                <a:srgbClr val="000000"/>
              </a:solidFill>
              <a:ea typeface="ＭＳ Ｐゴシック" charset="-128"/>
            </a:endParaRPr>
          </a:p>
        </p:txBody>
      </p:sp>
      <p:sp>
        <p:nvSpPr>
          <p:cNvPr id="43" name="Freeform 11"/>
          <p:cNvSpPr>
            <a:spLocks/>
          </p:cNvSpPr>
          <p:nvPr userDrawn="1"/>
        </p:nvSpPr>
        <p:spPr bwMode="auto">
          <a:xfrm>
            <a:off x="-2739" y="26"/>
            <a:ext cx="9146739" cy="1338366"/>
          </a:xfrm>
          <a:custGeom>
            <a:avLst/>
            <a:gdLst>
              <a:gd name="T0" fmla="*/ 2 w 7684"/>
              <a:gd name="T1" fmla="*/ 964 h 964"/>
              <a:gd name="T2" fmla="*/ 2 w 7684"/>
              <a:gd name="T3" fmla="*/ 964 h 964"/>
              <a:gd name="T4" fmla="*/ 112 w 7684"/>
              <a:gd name="T5" fmla="*/ 954 h 964"/>
              <a:gd name="T6" fmla="*/ 394 w 7684"/>
              <a:gd name="T7" fmla="*/ 932 h 964"/>
              <a:gd name="T8" fmla="*/ 812 w 7684"/>
              <a:gd name="T9" fmla="*/ 896 h 964"/>
              <a:gd name="T10" fmla="*/ 1340 w 7684"/>
              <a:gd name="T11" fmla="*/ 854 h 964"/>
              <a:gd name="T12" fmla="*/ 1948 w 7684"/>
              <a:gd name="T13" fmla="*/ 808 h 964"/>
              <a:gd name="T14" fmla="*/ 2272 w 7684"/>
              <a:gd name="T15" fmla="*/ 784 h 964"/>
              <a:gd name="T16" fmla="*/ 2604 w 7684"/>
              <a:gd name="T17" fmla="*/ 762 h 964"/>
              <a:gd name="T18" fmla="*/ 2942 w 7684"/>
              <a:gd name="T19" fmla="*/ 740 h 964"/>
              <a:gd name="T20" fmla="*/ 3282 w 7684"/>
              <a:gd name="T21" fmla="*/ 720 h 964"/>
              <a:gd name="T22" fmla="*/ 3618 w 7684"/>
              <a:gd name="T23" fmla="*/ 702 h 964"/>
              <a:gd name="T24" fmla="*/ 3950 w 7684"/>
              <a:gd name="T25" fmla="*/ 686 h 964"/>
              <a:gd name="T26" fmla="*/ 3950 w 7684"/>
              <a:gd name="T27" fmla="*/ 686 h 964"/>
              <a:gd name="T28" fmla="*/ 4292 w 7684"/>
              <a:gd name="T29" fmla="*/ 672 h 964"/>
              <a:gd name="T30" fmla="*/ 4634 w 7684"/>
              <a:gd name="T31" fmla="*/ 660 h 964"/>
              <a:gd name="T32" fmla="*/ 5304 w 7684"/>
              <a:gd name="T33" fmla="*/ 638 h 964"/>
              <a:gd name="T34" fmla="*/ 5934 w 7684"/>
              <a:gd name="T35" fmla="*/ 620 h 964"/>
              <a:gd name="T36" fmla="*/ 6502 w 7684"/>
              <a:gd name="T37" fmla="*/ 606 h 964"/>
              <a:gd name="T38" fmla="*/ 6984 w 7684"/>
              <a:gd name="T39" fmla="*/ 598 h 964"/>
              <a:gd name="T40" fmla="*/ 7358 w 7684"/>
              <a:gd name="T41" fmla="*/ 590 h 964"/>
              <a:gd name="T42" fmla="*/ 7684 w 7684"/>
              <a:gd name="T43" fmla="*/ 586 h 964"/>
              <a:gd name="T44" fmla="*/ 7684 w 7684"/>
              <a:gd name="T45" fmla="*/ 0 h 964"/>
              <a:gd name="T46" fmla="*/ 0 w 7684"/>
              <a:gd name="T47" fmla="*/ 0 h 964"/>
              <a:gd name="T48" fmla="*/ 2 w 7684"/>
              <a:gd name="T49" fmla="*/ 964 h 964"/>
              <a:gd name="T50" fmla="*/ 2 w 7684"/>
              <a:gd name="T51" fmla="*/ 964 h 964"/>
              <a:gd name="connsiteX0" fmla="*/ 3 w 10000"/>
              <a:gd name="connsiteY0" fmla="*/ 10000 h 10000"/>
              <a:gd name="connsiteX1" fmla="*/ 3 w 10000"/>
              <a:gd name="connsiteY1" fmla="*/ 10000 h 10000"/>
              <a:gd name="connsiteX2" fmla="*/ 513 w 10000"/>
              <a:gd name="connsiteY2" fmla="*/ 9668 h 10000"/>
              <a:gd name="connsiteX3" fmla="*/ 1057 w 10000"/>
              <a:gd name="connsiteY3" fmla="*/ 9295 h 10000"/>
              <a:gd name="connsiteX4" fmla="*/ 1744 w 10000"/>
              <a:gd name="connsiteY4" fmla="*/ 8859 h 10000"/>
              <a:gd name="connsiteX5" fmla="*/ 2535 w 10000"/>
              <a:gd name="connsiteY5" fmla="*/ 8382 h 10000"/>
              <a:gd name="connsiteX6" fmla="*/ 2957 w 10000"/>
              <a:gd name="connsiteY6" fmla="*/ 8133 h 10000"/>
              <a:gd name="connsiteX7" fmla="*/ 3389 w 10000"/>
              <a:gd name="connsiteY7" fmla="*/ 7905 h 10000"/>
              <a:gd name="connsiteX8" fmla="*/ 3829 w 10000"/>
              <a:gd name="connsiteY8" fmla="*/ 7676 h 10000"/>
              <a:gd name="connsiteX9" fmla="*/ 4271 w 10000"/>
              <a:gd name="connsiteY9" fmla="*/ 7469 h 10000"/>
              <a:gd name="connsiteX10" fmla="*/ 4708 w 10000"/>
              <a:gd name="connsiteY10" fmla="*/ 7282 h 10000"/>
              <a:gd name="connsiteX11" fmla="*/ 5141 w 10000"/>
              <a:gd name="connsiteY11" fmla="*/ 7116 h 10000"/>
              <a:gd name="connsiteX12" fmla="*/ 5141 w 10000"/>
              <a:gd name="connsiteY12" fmla="*/ 7116 h 10000"/>
              <a:gd name="connsiteX13" fmla="*/ 5586 w 10000"/>
              <a:gd name="connsiteY13" fmla="*/ 6971 h 10000"/>
              <a:gd name="connsiteX14" fmla="*/ 6031 w 10000"/>
              <a:gd name="connsiteY14" fmla="*/ 6846 h 10000"/>
              <a:gd name="connsiteX15" fmla="*/ 6903 w 10000"/>
              <a:gd name="connsiteY15" fmla="*/ 6618 h 10000"/>
              <a:gd name="connsiteX16" fmla="*/ 7723 w 10000"/>
              <a:gd name="connsiteY16" fmla="*/ 6432 h 10000"/>
              <a:gd name="connsiteX17" fmla="*/ 8462 w 10000"/>
              <a:gd name="connsiteY17" fmla="*/ 6286 h 10000"/>
              <a:gd name="connsiteX18" fmla="*/ 9089 w 10000"/>
              <a:gd name="connsiteY18" fmla="*/ 6203 h 10000"/>
              <a:gd name="connsiteX19" fmla="*/ 9576 w 10000"/>
              <a:gd name="connsiteY19" fmla="*/ 6120 h 10000"/>
              <a:gd name="connsiteX20" fmla="*/ 10000 w 10000"/>
              <a:gd name="connsiteY20" fmla="*/ 6079 h 10000"/>
              <a:gd name="connsiteX21" fmla="*/ 10000 w 10000"/>
              <a:gd name="connsiteY21" fmla="*/ 0 h 10000"/>
              <a:gd name="connsiteX22" fmla="*/ 0 w 10000"/>
              <a:gd name="connsiteY22" fmla="*/ 0 h 10000"/>
              <a:gd name="connsiteX23" fmla="*/ 3 w 10000"/>
              <a:gd name="connsiteY23" fmla="*/ 10000 h 10000"/>
              <a:gd name="connsiteX24" fmla="*/ 3 w 10000"/>
              <a:gd name="connsiteY24" fmla="*/ 10000 h 10000"/>
              <a:gd name="connsiteX0" fmla="*/ 3 w 10000"/>
              <a:gd name="connsiteY0" fmla="*/ 10000 h 10000"/>
              <a:gd name="connsiteX1" fmla="*/ 3 w 10000"/>
              <a:gd name="connsiteY1" fmla="*/ 10000 h 10000"/>
              <a:gd name="connsiteX2" fmla="*/ 1057 w 10000"/>
              <a:gd name="connsiteY2" fmla="*/ 9295 h 10000"/>
              <a:gd name="connsiteX3" fmla="*/ 1744 w 10000"/>
              <a:gd name="connsiteY3" fmla="*/ 8859 h 10000"/>
              <a:gd name="connsiteX4" fmla="*/ 2535 w 10000"/>
              <a:gd name="connsiteY4" fmla="*/ 8382 h 10000"/>
              <a:gd name="connsiteX5" fmla="*/ 2957 w 10000"/>
              <a:gd name="connsiteY5" fmla="*/ 8133 h 10000"/>
              <a:gd name="connsiteX6" fmla="*/ 3389 w 10000"/>
              <a:gd name="connsiteY6" fmla="*/ 7905 h 10000"/>
              <a:gd name="connsiteX7" fmla="*/ 3829 w 10000"/>
              <a:gd name="connsiteY7" fmla="*/ 7676 h 10000"/>
              <a:gd name="connsiteX8" fmla="*/ 4271 w 10000"/>
              <a:gd name="connsiteY8" fmla="*/ 7469 h 10000"/>
              <a:gd name="connsiteX9" fmla="*/ 4708 w 10000"/>
              <a:gd name="connsiteY9" fmla="*/ 7282 h 10000"/>
              <a:gd name="connsiteX10" fmla="*/ 5141 w 10000"/>
              <a:gd name="connsiteY10" fmla="*/ 7116 h 10000"/>
              <a:gd name="connsiteX11" fmla="*/ 5141 w 10000"/>
              <a:gd name="connsiteY11" fmla="*/ 7116 h 10000"/>
              <a:gd name="connsiteX12" fmla="*/ 5586 w 10000"/>
              <a:gd name="connsiteY12" fmla="*/ 6971 h 10000"/>
              <a:gd name="connsiteX13" fmla="*/ 6031 w 10000"/>
              <a:gd name="connsiteY13" fmla="*/ 6846 h 10000"/>
              <a:gd name="connsiteX14" fmla="*/ 6903 w 10000"/>
              <a:gd name="connsiteY14" fmla="*/ 6618 h 10000"/>
              <a:gd name="connsiteX15" fmla="*/ 7723 w 10000"/>
              <a:gd name="connsiteY15" fmla="*/ 6432 h 10000"/>
              <a:gd name="connsiteX16" fmla="*/ 8462 w 10000"/>
              <a:gd name="connsiteY16" fmla="*/ 6286 h 10000"/>
              <a:gd name="connsiteX17" fmla="*/ 9089 w 10000"/>
              <a:gd name="connsiteY17" fmla="*/ 6203 h 10000"/>
              <a:gd name="connsiteX18" fmla="*/ 9576 w 10000"/>
              <a:gd name="connsiteY18" fmla="*/ 6120 h 10000"/>
              <a:gd name="connsiteX19" fmla="*/ 10000 w 10000"/>
              <a:gd name="connsiteY19" fmla="*/ 6079 h 10000"/>
              <a:gd name="connsiteX20" fmla="*/ 10000 w 10000"/>
              <a:gd name="connsiteY20" fmla="*/ 0 h 10000"/>
              <a:gd name="connsiteX21" fmla="*/ 0 w 10000"/>
              <a:gd name="connsiteY21" fmla="*/ 0 h 10000"/>
              <a:gd name="connsiteX22" fmla="*/ 3 w 10000"/>
              <a:gd name="connsiteY22" fmla="*/ 10000 h 10000"/>
              <a:gd name="connsiteX23" fmla="*/ 3 w 10000"/>
              <a:gd name="connsiteY23" fmla="*/ 10000 h 10000"/>
              <a:gd name="connsiteX0" fmla="*/ 3 w 10000"/>
              <a:gd name="connsiteY0" fmla="*/ 10000 h 10000"/>
              <a:gd name="connsiteX1" fmla="*/ 3 w 10000"/>
              <a:gd name="connsiteY1" fmla="*/ 10000 h 10000"/>
              <a:gd name="connsiteX2" fmla="*/ 1744 w 10000"/>
              <a:gd name="connsiteY2" fmla="*/ 8859 h 10000"/>
              <a:gd name="connsiteX3" fmla="*/ 2535 w 10000"/>
              <a:gd name="connsiteY3" fmla="*/ 8382 h 10000"/>
              <a:gd name="connsiteX4" fmla="*/ 2957 w 10000"/>
              <a:gd name="connsiteY4" fmla="*/ 8133 h 10000"/>
              <a:gd name="connsiteX5" fmla="*/ 3389 w 10000"/>
              <a:gd name="connsiteY5" fmla="*/ 7905 h 10000"/>
              <a:gd name="connsiteX6" fmla="*/ 3829 w 10000"/>
              <a:gd name="connsiteY6" fmla="*/ 7676 h 10000"/>
              <a:gd name="connsiteX7" fmla="*/ 4271 w 10000"/>
              <a:gd name="connsiteY7" fmla="*/ 7469 h 10000"/>
              <a:gd name="connsiteX8" fmla="*/ 4708 w 10000"/>
              <a:gd name="connsiteY8" fmla="*/ 7282 h 10000"/>
              <a:gd name="connsiteX9" fmla="*/ 5141 w 10000"/>
              <a:gd name="connsiteY9" fmla="*/ 7116 h 10000"/>
              <a:gd name="connsiteX10" fmla="*/ 5141 w 10000"/>
              <a:gd name="connsiteY10" fmla="*/ 7116 h 10000"/>
              <a:gd name="connsiteX11" fmla="*/ 5586 w 10000"/>
              <a:gd name="connsiteY11" fmla="*/ 6971 h 10000"/>
              <a:gd name="connsiteX12" fmla="*/ 6031 w 10000"/>
              <a:gd name="connsiteY12" fmla="*/ 6846 h 10000"/>
              <a:gd name="connsiteX13" fmla="*/ 6903 w 10000"/>
              <a:gd name="connsiteY13" fmla="*/ 6618 h 10000"/>
              <a:gd name="connsiteX14" fmla="*/ 7723 w 10000"/>
              <a:gd name="connsiteY14" fmla="*/ 6432 h 10000"/>
              <a:gd name="connsiteX15" fmla="*/ 8462 w 10000"/>
              <a:gd name="connsiteY15" fmla="*/ 6286 h 10000"/>
              <a:gd name="connsiteX16" fmla="*/ 9089 w 10000"/>
              <a:gd name="connsiteY16" fmla="*/ 6203 h 10000"/>
              <a:gd name="connsiteX17" fmla="*/ 9576 w 10000"/>
              <a:gd name="connsiteY17" fmla="*/ 6120 h 10000"/>
              <a:gd name="connsiteX18" fmla="*/ 10000 w 10000"/>
              <a:gd name="connsiteY18" fmla="*/ 6079 h 10000"/>
              <a:gd name="connsiteX19" fmla="*/ 10000 w 10000"/>
              <a:gd name="connsiteY19" fmla="*/ 0 h 10000"/>
              <a:gd name="connsiteX20" fmla="*/ 0 w 10000"/>
              <a:gd name="connsiteY20" fmla="*/ 0 h 10000"/>
              <a:gd name="connsiteX21" fmla="*/ 3 w 10000"/>
              <a:gd name="connsiteY21" fmla="*/ 10000 h 10000"/>
              <a:gd name="connsiteX22" fmla="*/ 3 w 10000"/>
              <a:gd name="connsiteY22" fmla="*/ 10000 h 10000"/>
              <a:gd name="connsiteX0" fmla="*/ 3 w 10000"/>
              <a:gd name="connsiteY0" fmla="*/ 10000 h 10000"/>
              <a:gd name="connsiteX1" fmla="*/ 3 w 10000"/>
              <a:gd name="connsiteY1" fmla="*/ 10000 h 10000"/>
              <a:gd name="connsiteX2" fmla="*/ 2535 w 10000"/>
              <a:gd name="connsiteY2" fmla="*/ 8382 h 10000"/>
              <a:gd name="connsiteX3" fmla="*/ 2957 w 10000"/>
              <a:gd name="connsiteY3" fmla="*/ 8133 h 10000"/>
              <a:gd name="connsiteX4" fmla="*/ 3389 w 10000"/>
              <a:gd name="connsiteY4" fmla="*/ 7905 h 10000"/>
              <a:gd name="connsiteX5" fmla="*/ 3829 w 10000"/>
              <a:gd name="connsiteY5" fmla="*/ 7676 h 10000"/>
              <a:gd name="connsiteX6" fmla="*/ 4271 w 10000"/>
              <a:gd name="connsiteY6" fmla="*/ 7469 h 10000"/>
              <a:gd name="connsiteX7" fmla="*/ 4708 w 10000"/>
              <a:gd name="connsiteY7" fmla="*/ 7282 h 10000"/>
              <a:gd name="connsiteX8" fmla="*/ 5141 w 10000"/>
              <a:gd name="connsiteY8" fmla="*/ 7116 h 10000"/>
              <a:gd name="connsiteX9" fmla="*/ 5141 w 10000"/>
              <a:gd name="connsiteY9" fmla="*/ 7116 h 10000"/>
              <a:gd name="connsiteX10" fmla="*/ 5586 w 10000"/>
              <a:gd name="connsiteY10" fmla="*/ 6971 h 10000"/>
              <a:gd name="connsiteX11" fmla="*/ 6031 w 10000"/>
              <a:gd name="connsiteY11" fmla="*/ 6846 h 10000"/>
              <a:gd name="connsiteX12" fmla="*/ 6903 w 10000"/>
              <a:gd name="connsiteY12" fmla="*/ 6618 h 10000"/>
              <a:gd name="connsiteX13" fmla="*/ 7723 w 10000"/>
              <a:gd name="connsiteY13" fmla="*/ 6432 h 10000"/>
              <a:gd name="connsiteX14" fmla="*/ 8462 w 10000"/>
              <a:gd name="connsiteY14" fmla="*/ 6286 h 10000"/>
              <a:gd name="connsiteX15" fmla="*/ 9089 w 10000"/>
              <a:gd name="connsiteY15" fmla="*/ 6203 h 10000"/>
              <a:gd name="connsiteX16" fmla="*/ 9576 w 10000"/>
              <a:gd name="connsiteY16" fmla="*/ 6120 h 10000"/>
              <a:gd name="connsiteX17" fmla="*/ 10000 w 10000"/>
              <a:gd name="connsiteY17" fmla="*/ 6079 h 10000"/>
              <a:gd name="connsiteX18" fmla="*/ 10000 w 10000"/>
              <a:gd name="connsiteY18" fmla="*/ 0 h 10000"/>
              <a:gd name="connsiteX19" fmla="*/ 0 w 10000"/>
              <a:gd name="connsiteY19" fmla="*/ 0 h 10000"/>
              <a:gd name="connsiteX20" fmla="*/ 3 w 10000"/>
              <a:gd name="connsiteY20" fmla="*/ 10000 h 10000"/>
              <a:gd name="connsiteX21" fmla="*/ 3 w 10000"/>
              <a:gd name="connsiteY21" fmla="*/ 10000 h 10000"/>
              <a:gd name="connsiteX0" fmla="*/ 3 w 10000"/>
              <a:gd name="connsiteY0" fmla="*/ 10000 h 10000"/>
              <a:gd name="connsiteX1" fmla="*/ 3 w 10000"/>
              <a:gd name="connsiteY1" fmla="*/ 10000 h 10000"/>
              <a:gd name="connsiteX2" fmla="*/ 2957 w 10000"/>
              <a:gd name="connsiteY2" fmla="*/ 8133 h 10000"/>
              <a:gd name="connsiteX3" fmla="*/ 3389 w 10000"/>
              <a:gd name="connsiteY3" fmla="*/ 7905 h 10000"/>
              <a:gd name="connsiteX4" fmla="*/ 3829 w 10000"/>
              <a:gd name="connsiteY4" fmla="*/ 7676 h 10000"/>
              <a:gd name="connsiteX5" fmla="*/ 4271 w 10000"/>
              <a:gd name="connsiteY5" fmla="*/ 7469 h 10000"/>
              <a:gd name="connsiteX6" fmla="*/ 4708 w 10000"/>
              <a:gd name="connsiteY6" fmla="*/ 7282 h 10000"/>
              <a:gd name="connsiteX7" fmla="*/ 5141 w 10000"/>
              <a:gd name="connsiteY7" fmla="*/ 7116 h 10000"/>
              <a:gd name="connsiteX8" fmla="*/ 5141 w 10000"/>
              <a:gd name="connsiteY8" fmla="*/ 7116 h 10000"/>
              <a:gd name="connsiteX9" fmla="*/ 5586 w 10000"/>
              <a:gd name="connsiteY9" fmla="*/ 6971 h 10000"/>
              <a:gd name="connsiteX10" fmla="*/ 6031 w 10000"/>
              <a:gd name="connsiteY10" fmla="*/ 6846 h 10000"/>
              <a:gd name="connsiteX11" fmla="*/ 6903 w 10000"/>
              <a:gd name="connsiteY11" fmla="*/ 6618 h 10000"/>
              <a:gd name="connsiteX12" fmla="*/ 7723 w 10000"/>
              <a:gd name="connsiteY12" fmla="*/ 6432 h 10000"/>
              <a:gd name="connsiteX13" fmla="*/ 8462 w 10000"/>
              <a:gd name="connsiteY13" fmla="*/ 6286 h 10000"/>
              <a:gd name="connsiteX14" fmla="*/ 9089 w 10000"/>
              <a:gd name="connsiteY14" fmla="*/ 6203 h 10000"/>
              <a:gd name="connsiteX15" fmla="*/ 9576 w 10000"/>
              <a:gd name="connsiteY15" fmla="*/ 6120 h 10000"/>
              <a:gd name="connsiteX16" fmla="*/ 10000 w 10000"/>
              <a:gd name="connsiteY16" fmla="*/ 6079 h 10000"/>
              <a:gd name="connsiteX17" fmla="*/ 10000 w 10000"/>
              <a:gd name="connsiteY17" fmla="*/ 0 h 10000"/>
              <a:gd name="connsiteX18" fmla="*/ 0 w 10000"/>
              <a:gd name="connsiteY18" fmla="*/ 0 h 10000"/>
              <a:gd name="connsiteX19" fmla="*/ 3 w 10000"/>
              <a:gd name="connsiteY19" fmla="*/ 10000 h 10000"/>
              <a:gd name="connsiteX20" fmla="*/ 3 w 10000"/>
              <a:gd name="connsiteY20" fmla="*/ 10000 h 10000"/>
              <a:gd name="connsiteX0" fmla="*/ 3 w 10000"/>
              <a:gd name="connsiteY0" fmla="*/ 10000 h 10000"/>
              <a:gd name="connsiteX1" fmla="*/ 3 w 10000"/>
              <a:gd name="connsiteY1" fmla="*/ 10000 h 10000"/>
              <a:gd name="connsiteX2" fmla="*/ 3389 w 10000"/>
              <a:gd name="connsiteY2" fmla="*/ 7905 h 10000"/>
              <a:gd name="connsiteX3" fmla="*/ 3829 w 10000"/>
              <a:gd name="connsiteY3" fmla="*/ 7676 h 10000"/>
              <a:gd name="connsiteX4" fmla="*/ 4271 w 10000"/>
              <a:gd name="connsiteY4" fmla="*/ 7469 h 10000"/>
              <a:gd name="connsiteX5" fmla="*/ 4708 w 10000"/>
              <a:gd name="connsiteY5" fmla="*/ 7282 h 10000"/>
              <a:gd name="connsiteX6" fmla="*/ 5141 w 10000"/>
              <a:gd name="connsiteY6" fmla="*/ 7116 h 10000"/>
              <a:gd name="connsiteX7" fmla="*/ 5141 w 10000"/>
              <a:gd name="connsiteY7" fmla="*/ 7116 h 10000"/>
              <a:gd name="connsiteX8" fmla="*/ 5586 w 10000"/>
              <a:gd name="connsiteY8" fmla="*/ 6971 h 10000"/>
              <a:gd name="connsiteX9" fmla="*/ 6031 w 10000"/>
              <a:gd name="connsiteY9" fmla="*/ 6846 h 10000"/>
              <a:gd name="connsiteX10" fmla="*/ 6903 w 10000"/>
              <a:gd name="connsiteY10" fmla="*/ 6618 h 10000"/>
              <a:gd name="connsiteX11" fmla="*/ 7723 w 10000"/>
              <a:gd name="connsiteY11" fmla="*/ 6432 h 10000"/>
              <a:gd name="connsiteX12" fmla="*/ 8462 w 10000"/>
              <a:gd name="connsiteY12" fmla="*/ 6286 h 10000"/>
              <a:gd name="connsiteX13" fmla="*/ 9089 w 10000"/>
              <a:gd name="connsiteY13" fmla="*/ 6203 h 10000"/>
              <a:gd name="connsiteX14" fmla="*/ 9576 w 10000"/>
              <a:gd name="connsiteY14" fmla="*/ 6120 h 10000"/>
              <a:gd name="connsiteX15" fmla="*/ 10000 w 10000"/>
              <a:gd name="connsiteY15" fmla="*/ 6079 h 10000"/>
              <a:gd name="connsiteX16" fmla="*/ 10000 w 10000"/>
              <a:gd name="connsiteY16" fmla="*/ 0 h 10000"/>
              <a:gd name="connsiteX17" fmla="*/ 0 w 10000"/>
              <a:gd name="connsiteY17" fmla="*/ 0 h 10000"/>
              <a:gd name="connsiteX18" fmla="*/ 3 w 10000"/>
              <a:gd name="connsiteY18" fmla="*/ 10000 h 10000"/>
              <a:gd name="connsiteX19" fmla="*/ 3 w 10000"/>
              <a:gd name="connsiteY19" fmla="*/ 10000 h 10000"/>
              <a:gd name="connsiteX0" fmla="*/ 3 w 10000"/>
              <a:gd name="connsiteY0" fmla="*/ 10000 h 10000"/>
              <a:gd name="connsiteX1" fmla="*/ 3 w 10000"/>
              <a:gd name="connsiteY1" fmla="*/ 10000 h 10000"/>
              <a:gd name="connsiteX2" fmla="*/ 3829 w 10000"/>
              <a:gd name="connsiteY2" fmla="*/ 7676 h 10000"/>
              <a:gd name="connsiteX3" fmla="*/ 4271 w 10000"/>
              <a:gd name="connsiteY3" fmla="*/ 7469 h 10000"/>
              <a:gd name="connsiteX4" fmla="*/ 4708 w 10000"/>
              <a:gd name="connsiteY4" fmla="*/ 7282 h 10000"/>
              <a:gd name="connsiteX5" fmla="*/ 5141 w 10000"/>
              <a:gd name="connsiteY5" fmla="*/ 7116 h 10000"/>
              <a:gd name="connsiteX6" fmla="*/ 5141 w 10000"/>
              <a:gd name="connsiteY6" fmla="*/ 7116 h 10000"/>
              <a:gd name="connsiteX7" fmla="*/ 5586 w 10000"/>
              <a:gd name="connsiteY7" fmla="*/ 6971 h 10000"/>
              <a:gd name="connsiteX8" fmla="*/ 6031 w 10000"/>
              <a:gd name="connsiteY8" fmla="*/ 6846 h 10000"/>
              <a:gd name="connsiteX9" fmla="*/ 6903 w 10000"/>
              <a:gd name="connsiteY9" fmla="*/ 6618 h 10000"/>
              <a:gd name="connsiteX10" fmla="*/ 7723 w 10000"/>
              <a:gd name="connsiteY10" fmla="*/ 6432 h 10000"/>
              <a:gd name="connsiteX11" fmla="*/ 8462 w 10000"/>
              <a:gd name="connsiteY11" fmla="*/ 6286 h 10000"/>
              <a:gd name="connsiteX12" fmla="*/ 9089 w 10000"/>
              <a:gd name="connsiteY12" fmla="*/ 6203 h 10000"/>
              <a:gd name="connsiteX13" fmla="*/ 9576 w 10000"/>
              <a:gd name="connsiteY13" fmla="*/ 6120 h 10000"/>
              <a:gd name="connsiteX14" fmla="*/ 10000 w 10000"/>
              <a:gd name="connsiteY14" fmla="*/ 6079 h 10000"/>
              <a:gd name="connsiteX15" fmla="*/ 10000 w 10000"/>
              <a:gd name="connsiteY15" fmla="*/ 0 h 10000"/>
              <a:gd name="connsiteX16" fmla="*/ 0 w 10000"/>
              <a:gd name="connsiteY16" fmla="*/ 0 h 10000"/>
              <a:gd name="connsiteX17" fmla="*/ 3 w 10000"/>
              <a:gd name="connsiteY17" fmla="*/ 10000 h 10000"/>
              <a:gd name="connsiteX18" fmla="*/ 3 w 10000"/>
              <a:gd name="connsiteY18" fmla="*/ 10000 h 10000"/>
              <a:gd name="connsiteX0" fmla="*/ 3 w 10000"/>
              <a:gd name="connsiteY0" fmla="*/ 10000 h 10000"/>
              <a:gd name="connsiteX1" fmla="*/ 3 w 10000"/>
              <a:gd name="connsiteY1" fmla="*/ 10000 h 10000"/>
              <a:gd name="connsiteX2" fmla="*/ 4271 w 10000"/>
              <a:gd name="connsiteY2" fmla="*/ 7469 h 10000"/>
              <a:gd name="connsiteX3" fmla="*/ 4708 w 10000"/>
              <a:gd name="connsiteY3" fmla="*/ 7282 h 10000"/>
              <a:gd name="connsiteX4" fmla="*/ 5141 w 10000"/>
              <a:gd name="connsiteY4" fmla="*/ 7116 h 10000"/>
              <a:gd name="connsiteX5" fmla="*/ 5141 w 10000"/>
              <a:gd name="connsiteY5" fmla="*/ 7116 h 10000"/>
              <a:gd name="connsiteX6" fmla="*/ 5586 w 10000"/>
              <a:gd name="connsiteY6" fmla="*/ 6971 h 10000"/>
              <a:gd name="connsiteX7" fmla="*/ 6031 w 10000"/>
              <a:gd name="connsiteY7" fmla="*/ 6846 h 10000"/>
              <a:gd name="connsiteX8" fmla="*/ 6903 w 10000"/>
              <a:gd name="connsiteY8" fmla="*/ 6618 h 10000"/>
              <a:gd name="connsiteX9" fmla="*/ 7723 w 10000"/>
              <a:gd name="connsiteY9" fmla="*/ 6432 h 10000"/>
              <a:gd name="connsiteX10" fmla="*/ 8462 w 10000"/>
              <a:gd name="connsiteY10" fmla="*/ 6286 h 10000"/>
              <a:gd name="connsiteX11" fmla="*/ 9089 w 10000"/>
              <a:gd name="connsiteY11" fmla="*/ 6203 h 10000"/>
              <a:gd name="connsiteX12" fmla="*/ 9576 w 10000"/>
              <a:gd name="connsiteY12" fmla="*/ 6120 h 10000"/>
              <a:gd name="connsiteX13" fmla="*/ 10000 w 10000"/>
              <a:gd name="connsiteY13" fmla="*/ 6079 h 10000"/>
              <a:gd name="connsiteX14" fmla="*/ 10000 w 10000"/>
              <a:gd name="connsiteY14" fmla="*/ 0 h 10000"/>
              <a:gd name="connsiteX15" fmla="*/ 0 w 10000"/>
              <a:gd name="connsiteY15" fmla="*/ 0 h 10000"/>
              <a:gd name="connsiteX16" fmla="*/ 3 w 10000"/>
              <a:gd name="connsiteY16" fmla="*/ 10000 h 10000"/>
              <a:gd name="connsiteX17" fmla="*/ 3 w 10000"/>
              <a:gd name="connsiteY17" fmla="*/ 10000 h 10000"/>
              <a:gd name="connsiteX0" fmla="*/ 3 w 10000"/>
              <a:gd name="connsiteY0" fmla="*/ 10000 h 10000"/>
              <a:gd name="connsiteX1" fmla="*/ 3 w 10000"/>
              <a:gd name="connsiteY1" fmla="*/ 10000 h 10000"/>
              <a:gd name="connsiteX2" fmla="*/ 4708 w 10000"/>
              <a:gd name="connsiteY2" fmla="*/ 7282 h 10000"/>
              <a:gd name="connsiteX3" fmla="*/ 5141 w 10000"/>
              <a:gd name="connsiteY3" fmla="*/ 7116 h 10000"/>
              <a:gd name="connsiteX4" fmla="*/ 5141 w 10000"/>
              <a:gd name="connsiteY4" fmla="*/ 7116 h 10000"/>
              <a:gd name="connsiteX5" fmla="*/ 5586 w 10000"/>
              <a:gd name="connsiteY5" fmla="*/ 6971 h 10000"/>
              <a:gd name="connsiteX6" fmla="*/ 6031 w 10000"/>
              <a:gd name="connsiteY6" fmla="*/ 6846 h 10000"/>
              <a:gd name="connsiteX7" fmla="*/ 6903 w 10000"/>
              <a:gd name="connsiteY7" fmla="*/ 6618 h 10000"/>
              <a:gd name="connsiteX8" fmla="*/ 7723 w 10000"/>
              <a:gd name="connsiteY8" fmla="*/ 6432 h 10000"/>
              <a:gd name="connsiteX9" fmla="*/ 8462 w 10000"/>
              <a:gd name="connsiteY9" fmla="*/ 6286 h 10000"/>
              <a:gd name="connsiteX10" fmla="*/ 9089 w 10000"/>
              <a:gd name="connsiteY10" fmla="*/ 6203 h 10000"/>
              <a:gd name="connsiteX11" fmla="*/ 9576 w 10000"/>
              <a:gd name="connsiteY11" fmla="*/ 6120 h 10000"/>
              <a:gd name="connsiteX12" fmla="*/ 10000 w 10000"/>
              <a:gd name="connsiteY12" fmla="*/ 6079 h 10000"/>
              <a:gd name="connsiteX13" fmla="*/ 10000 w 10000"/>
              <a:gd name="connsiteY13" fmla="*/ 0 h 10000"/>
              <a:gd name="connsiteX14" fmla="*/ 0 w 10000"/>
              <a:gd name="connsiteY14" fmla="*/ 0 h 10000"/>
              <a:gd name="connsiteX15" fmla="*/ 3 w 10000"/>
              <a:gd name="connsiteY15" fmla="*/ 10000 h 10000"/>
              <a:gd name="connsiteX16" fmla="*/ 3 w 10000"/>
              <a:gd name="connsiteY16" fmla="*/ 10000 h 10000"/>
              <a:gd name="connsiteX0" fmla="*/ 3 w 10000"/>
              <a:gd name="connsiteY0" fmla="*/ 10000 h 10000"/>
              <a:gd name="connsiteX1" fmla="*/ 3 w 10000"/>
              <a:gd name="connsiteY1" fmla="*/ 10000 h 10000"/>
              <a:gd name="connsiteX2" fmla="*/ 5141 w 10000"/>
              <a:gd name="connsiteY2" fmla="*/ 7116 h 10000"/>
              <a:gd name="connsiteX3" fmla="*/ 5141 w 10000"/>
              <a:gd name="connsiteY3" fmla="*/ 7116 h 10000"/>
              <a:gd name="connsiteX4" fmla="*/ 5586 w 10000"/>
              <a:gd name="connsiteY4" fmla="*/ 6971 h 10000"/>
              <a:gd name="connsiteX5" fmla="*/ 6031 w 10000"/>
              <a:gd name="connsiteY5" fmla="*/ 6846 h 10000"/>
              <a:gd name="connsiteX6" fmla="*/ 6903 w 10000"/>
              <a:gd name="connsiteY6" fmla="*/ 6618 h 10000"/>
              <a:gd name="connsiteX7" fmla="*/ 7723 w 10000"/>
              <a:gd name="connsiteY7" fmla="*/ 6432 h 10000"/>
              <a:gd name="connsiteX8" fmla="*/ 8462 w 10000"/>
              <a:gd name="connsiteY8" fmla="*/ 6286 h 10000"/>
              <a:gd name="connsiteX9" fmla="*/ 9089 w 10000"/>
              <a:gd name="connsiteY9" fmla="*/ 6203 h 10000"/>
              <a:gd name="connsiteX10" fmla="*/ 9576 w 10000"/>
              <a:gd name="connsiteY10" fmla="*/ 6120 h 10000"/>
              <a:gd name="connsiteX11" fmla="*/ 10000 w 10000"/>
              <a:gd name="connsiteY11" fmla="*/ 6079 h 10000"/>
              <a:gd name="connsiteX12" fmla="*/ 10000 w 10000"/>
              <a:gd name="connsiteY12" fmla="*/ 0 h 10000"/>
              <a:gd name="connsiteX13" fmla="*/ 0 w 10000"/>
              <a:gd name="connsiteY13" fmla="*/ 0 h 10000"/>
              <a:gd name="connsiteX14" fmla="*/ 3 w 10000"/>
              <a:gd name="connsiteY14" fmla="*/ 10000 h 10000"/>
              <a:gd name="connsiteX15" fmla="*/ 3 w 10000"/>
              <a:gd name="connsiteY15" fmla="*/ 10000 h 10000"/>
              <a:gd name="connsiteX0" fmla="*/ 3 w 10000"/>
              <a:gd name="connsiteY0" fmla="*/ 10000 h 10000"/>
              <a:gd name="connsiteX1" fmla="*/ 3 w 10000"/>
              <a:gd name="connsiteY1" fmla="*/ 10000 h 10000"/>
              <a:gd name="connsiteX2" fmla="*/ 5141 w 10000"/>
              <a:gd name="connsiteY2" fmla="*/ 7116 h 10000"/>
              <a:gd name="connsiteX3" fmla="*/ 5586 w 10000"/>
              <a:gd name="connsiteY3" fmla="*/ 6971 h 10000"/>
              <a:gd name="connsiteX4" fmla="*/ 6031 w 10000"/>
              <a:gd name="connsiteY4" fmla="*/ 6846 h 10000"/>
              <a:gd name="connsiteX5" fmla="*/ 6903 w 10000"/>
              <a:gd name="connsiteY5" fmla="*/ 6618 h 10000"/>
              <a:gd name="connsiteX6" fmla="*/ 7723 w 10000"/>
              <a:gd name="connsiteY6" fmla="*/ 6432 h 10000"/>
              <a:gd name="connsiteX7" fmla="*/ 8462 w 10000"/>
              <a:gd name="connsiteY7" fmla="*/ 6286 h 10000"/>
              <a:gd name="connsiteX8" fmla="*/ 9089 w 10000"/>
              <a:gd name="connsiteY8" fmla="*/ 6203 h 10000"/>
              <a:gd name="connsiteX9" fmla="*/ 9576 w 10000"/>
              <a:gd name="connsiteY9" fmla="*/ 6120 h 10000"/>
              <a:gd name="connsiteX10" fmla="*/ 10000 w 10000"/>
              <a:gd name="connsiteY10" fmla="*/ 6079 h 10000"/>
              <a:gd name="connsiteX11" fmla="*/ 10000 w 10000"/>
              <a:gd name="connsiteY11" fmla="*/ 0 h 10000"/>
              <a:gd name="connsiteX12" fmla="*/ 0 w 10000"/>
              <a:gd name="connsiteY12" fmla="*/ 0 h 10000"/>
              <a:gd name="connsiteX13" fmla="*/ 3 w 10000"/>
              <a:gd name="connsiteY13" fmla="*/ 10000 h 10000"/>
              <a:gd name="connsiteX14" fmla="*/ 3 w 10000"/>
              <a:gd name="connsiteY14" fmla="*/ 10000 h 10000"/>
              <a:gd name="connsiteX0" fmla="*/ 3 w 10000"/>
              <a:gd name="connsiteY0" fmla="*/ 10000 h 10000"/>
              <a:gd name="connsiteX1" fmla="*/ 3 w 10000"/>
              <a:gd name="connsiteY1" fmla="*/ 10000 h 10000"/>
              <a:gd name="connsiteX2" fmla="*/ 5141 w 10000"/>
              <a:gd name="connsiteY2" fmla="*/ 7116 h 10000"/>
              <a:gd name="connsiteX3" fmla="*/ 5586 w 10000"/>
              <a:gd name="connsiteY3" fmla="*/ 6971 h 10000"/>
              <a:gd name="connsiteX4" fmla="*/ 6031 w 10000"/>
              <a:gd name="connsiteY4" fmla="*/ 6846 h 10000"/>
              <a:gd name="connsiteX5" fmla="*/ 6903 w 10000"/>
              <a:gd name="connsiteY5" fmla="*/ 6618 h 10000"/>
              <a:gd name="connsiteX6" fmla="*/ 7723 w 10000"/>
              <a:gd name="connsiteY6" fmla="*/ 6432 h 10000"/>
              <a:gd name="connsiteX7" fmla="*/ 8462 w 10000"/>
              <a:gd name="connsiteY7" fmla="*/ 6286 h 10000"/>
              <a:gd name="connsiteX8" fmla="*/ 9576 w 10000"/>
              <a:gd name="connsiteY8" fmla="*/ 6120 h 10000"/>
              <a:gd name="connsiteX9" fmla="*/ 10000 w 10000"/>
              <a:gd name="connsiteY9" fmla="*/ 6079 h 10000"/>
              <a:gd name="connsiteX10" fmla="*/ 10000 w 10000"/>
              <a:gd name="connsiteY10" fmla="*/ 0 h 10000"/>
              <a:gd name="connsiteX11" fmla="*/ 0 w 10000"/>
              <a:gd name="connsiteY11" fmla="*/ 0 h 10000"/>
              <a:gd name="connsiteX12" fmla="*/ 3 w 10000"/>
              <a:gd name="connsiteY12" fmla="*/ 10000 h 10000"/>
              <a:gd name="connsiteX13" fmla="*/ 3 w 10000"/>
              <a:gd name="connsiteY13" fmla="*/ 10000 h 10000"/>
              <a:gd name="connsiteX0" fmla="*/ 3 w 10000"/>
              <a:gd name="connsiteY0" fmla="*/ 10000 h 10000"/>
              <a:gd name="connsiteX1" fmla="*/ 3 w 10000"/>
              <a:gd name="connsiteY1" fmla="*/ 10000 h 10000"/>
              <a:gd name="connsiteX2" fmla="*/ 5141 w 10000"/>
              <a:gd name="connsiteY2" fmla="*/ 7116 h 10000"/>
              <a:gd name="connsiteX3" fmla="*/ 5586 w 10000"/>
              <a:gd name="connsiteY3" fmla="*/ 6971 h 10000"/>
              <a:gd name="connsiteX4" fmla="*/ 6031 w 10000"/>
              <a:gd name="connsiteY4" fmla="*/ 6846 h 10000"/>
              <a:gd name="connsiteX5" fmla="*/ 6903 w 10000"/>
              <a:gd name="connsiteY5" fmla="*/ 6618 h 10000"/>
              <a:gd name="connsiteX6" fmla="*/ 7723 w 10000"/>
              <a:gd name="connsiteY6" fmla="*/ 6432 h 10000"/>
              <a:gd name="connsiteX7" fmla="*/ 9576 w 10000"/>
              <a:gd name="connsiteY7" fmla="*/ 6120 h 10000"/>
              <a:gd name="connsiteX8" fmla="*/ 10000 w 10000"/>
              <a:gd name="connsiteY8" fmla="*/ 6079 h 10000"/>
              <a:gd name="connsiteX9" fmla="*/ 10000 w 10000"/>
              <a:gd name="connsiteY9" fmla="*/ 0 h 10000"/>
              <a:gd name="connsiteX10" fmla="*/ 0 w 10000"/>
              <a:gd name="connsiteY10" fmla="*/ 0 h 10000"/>
              <a:gd name="connsiteX11" fmla="*/ 3 w 10000"/>
              <a:gd name="connsiteY11" fmla="*/ 10000 h 10000"/>
              <a:gd name="connsiteX12" fmla="*/ 3 w 10000"/>
              <a:gd name="connsiteY12" fmla="*/ 10000 h 10000"/>
              <a:gd name="connsiteX0" fmla="*/ 3 w 10000"/>
              <a:gd name="connsiteY0" fmla="*/ 10000 h 10000"/>
              <a:gd name="connsiteX1" fmla="*/ 3 w 10000"/>
              <a:gd name="connsiteY1" fmla="*/ 10000 h 10000"/>
              <a:gd name="connsiteX2" fmla="*/ 5141 w 10000"/>
              <a:gd name="connsiteY2" fmla="*/ 7116 h 10000"/>
              <a:gd name="connsiteX3" fmla="*/ 5586 w 10000"/>
              <a:gd name="connsiteY3" fmla="*/ 6971 h 10000"/>
              <a:gd name="connsiteX4" fmla="*/ 6031 w 10000"/>
              <a:gd name="connsiteY4" fmla="*/ 6846 h 10000"/>
              <a:gd name="connsiteX5" fmla="*/ 6903 w 10000"/>
              <a:gd name="connsiteY5" fmla="*/ 6618 h 10000"/>
              <a:gd name="connsiteX6" fmla="*/ 9576 w 10000"/>
              <a:gd name="connsiteY6" fmla="*/ 6120 h 10000"/>
              <a:gd name="connsiteX7" fmla="*/ 10000 w 10000"/>
              <a:gd name="connsiteY7" fmla="*/ 6079 h 10000"/>
              <a:gd name="connsiteX8" fmla="*/ 10000 w 10000"/>
              <a:gd name="connsiteY8" fmla="*/ 0 h 10000"/>
              <a:gd name="connsiteX9" fmla="*/ 0 w 10000"/>
              <a:gd name="connsiteY9" fmla="*/ 0 h 10000"/>
              <a:gd name="connsiteX10" fmla="*/ 3 w 10000"/>
              <a:gd name="connsiteY10" fmla="*/ 10000 h 10000"/>
              <a:gd name="connsiteX11" fmla="*/ 3 w 10000"/>
              <a:gd name="connsiteY11" fmla="*/ 10000 h 10000"/>
              <a:gd name="connsiteX0" fmla="*/ 3 w 10000"/>
              <a:gd name="connsiteY0" fmla="*/ 10000 h 10000"/>
              <a:gd name="connsiteX1" fmla="*/ 3 w 10000"/>
              <a:gd name="connsiteY1" fmla="*/ 10000 h 10000"/>
              <a:gd name="connsiteX2" fmla="*/ 5141 w 10000"/>
              <a:gd name="connsiteY2" fmla="*/ 7116 h 10000"/>
              <a:gd name="connsiteX3" fmla="*/ 5586 w 10000"/>
              <a:gd name="connsiteY3" fmla="*/ 6971 h 10000"/>
              <a:gd name="connsiteX4" fmla="*/ 6031 w 10000"/>
              <a:gd name="connsiteY4" fmla="*/ 6846 h 10000"/>
              <a:gd name="connsiteX5" fmla="*/ 9576 w 10000"/>
              <a:gd name="connsiteY5" fmla="*/ 6120 h 10000"/>
              <a:gd name="connsiteX6" fmla="*/ 10000 w 10000"/>
              <a:gd name="connsiteY6" fmla="*/ 6079 h 10000"/>
              <a:gd name="connsiteX7" fmla="*/ 10000 w 10000"/>
              <a:gd name="connsiteY7" fmla="*/ 0 h 10000"/>
              <a:gd name="connsiteX8" fmla="*/ 0 w 10000"/>
              <a:gd name="connsiteY8" fmla="*/ 0 h 10000"/>
              <a:gd name="connsiteX9" fmla="*/ 3 w 10000"/>
              <a:gd name="connsiteY9" fmla="*/ 10000 h 10000"/>
              <a:gd name="connsiteX10" fmla="*/ 3 w 10000"/>
              <a:gd name="connsiteY10" fmla="*/ 10000 h 10000"/>
              <a:gd name="connsiteX0" fmla="*/ 3 w 10000"/>
              <a:gd name="connsiteY0" fmla="*/ 10000 h 10000"/>
              <a:gd name="connsiteX1" fmla="*/ 3 w 10000"/>
              <a:gd name="connsiteY1" fmla="*/ 10000 h 10000"/>
              <a:gd name="connsiteX2" fmla="*/ 5141 w 10000"/>
              <a:gd name="connsiteY2" fmla="*/ 7116 h 10000"/>
              <a:gd name="connsiteX3" fmla="*/ 5586 w 10000"/>
              <a:gd name="connsiteY3" fmla="*/ 6971 h 10000"/>
              <a:gd name="connsiteX4" fmla="*/ 9576 w 10000"/>
              <a:gd name="connsiteY4" fmla="*/ 6120 h 10000"/>
              <a:gd name="connsiteX5" fmla="*/ 10000 w 10000"/>
              <a:gd name="connsiteY5" fmla="*/ 6079 h 10000"/>
              <a:gd name="connsiteX6" fmla="*/ 10000 w 10000"/>
              <a:gd name="connsiteY6" fmla="*/ 0 h 10000"/>
              <a:gd name="connsiteX7" fmla="*/ 0 w 10000"/>
              <a:gd name="connsiteY7" fmla="*/ 0 h 10000"/>
              <a:gd name="connsiteX8" fmla="*/ 3 w 10000"/>
              <a:gd name="connsiteY8" fmla="*/ 10000 h 10000"/>
              <a:gd name="connsiteX9" fmla="*/ 3 w 10000"/>
              <a:gd name="connsiteY9" fmla="*/ 10000 h 10000"/>
              <a:gd name="connsiteX0" fmla="*/ 3 w 10000"/>
              <a:gd name="connsiteY0" fmla="*/ 10000 h 10000"/>
              <a:gd name="connsiteX1" fmla="*/ 3 w 10000"/>
              <a:gd name="connsiteY1" fmla="*/ 10000 h 10000"/>
              <a:gd name="connsiteX2" fmla="*/ 432 w 10000"/>
              <a:gd name="connsiteY2" fmla="*/ 9646 h 10000"/>
              <a:gd name="connsiteX3" fmla="*/ 5586 w 10000"/>
              <a:gd name="connsiteY3" fmla="*/ 6971 h 10000"/>
              <a:gd name="connsiteX4" fmla="*/ 9576 w 10000"/>
              <a:gd name="connsiteY4" fmla="*/ 6120 h 10000"/>
              <a:gd name="connsiteX5" fmla="*/ 10000 w 10000"/>
              <a:gd name="connsiteY5" fmla="*/ 6079 h 10000"/>
              <a:gd name="connsiteX6" fmla="*/ 10000 w 10000"/>
              <a:gd name="connsiteY6" fmla="*/ 0 h 10000"/>
              <a:gd name="connsiteX7" fmla="*/ 0 w 10000"/>
              <a:gd name="connsiteY7" fmla="*/ 0 h 10000"/>
              <a:gd name="connsiteX8" fmla="*/ 3 w 10000"/>
              <a:gd name="connsiteY8" fmla="*/ 10000 h 10000"/>
              <a:gd name="connsiteX9" fmla="*/ 3 w 10000"/>
              <a:gd name="connsiteY9" fmla="*/ 10000 h 10000"/>
              <a:gd name="connsiteX0" fmla="*/ 3 w 10000"/>
              <a:gd name="connsiteY0" fmla="*/ 10000 h 10000"/>
              <a:gd name="connsiteX1" fmla="*/ 3 w 10000"/>
              <a:gd name="connsiteY1" fmla="*/ 10000 h 10000"/>
              <a:gd name="connsiteX2" fmla="*/ 397 w 10000"/>
              <a:gd name="connsiteY2" fmla="*/ 9646 h 10000"/>
              <a:gd name="connsiteX3" fmla="*/ 5586 w 10000"/>
              <a:gd name="connsiteY3" fmla="*/ 6971 h 10000"/>
              <a:gd name="connsiteX4" fmla="*/ 9576 w 10000"/>
              <a:gd name="connsiteY4" fmla="*/ 6120 h 10000"/>
              <a:gd name="connsiteX5" fmla="*/ 10000 w 10000"/>
              <a:gd name="connsiteY5" fmla="*/ 6079 h 10000"/>
              <a:gd name="connsiteX6" fmla="*/ 10000 w 10000"/>
              <a:gd name="connsiteY6" fmla="*/ 0 h 10000"/>
              <a:gd name="connsiteX7" fmla="*/ 0 w 10000"/>
              <a:gd name="connsiteY7" fmla="*/ 0 h 10000"/>
              <a:gd name="connsiteX8" fmla="*/ 3 w 10000"/>
              <a:gd name="connsiteY8" fmla="*/ 10000 h 10000"/>
              <a:gd name="connsiteX9" fmla="*/ 3 w 10000"/>
              <a:gd name="connsiteY9" fmla="*/ 10000 h 10000"/>
              <a:gd name="connsiteX0" fmla="*/ 3 w 10000"/>
              <a:gd name="connsiteY0" fmla="*/ 10000 h 10000"/>
              <a:gd name="connsiteX1" fmla="*/ 3 w 10000"/>
              <a:gd name="connsiteY1" fmla="*/ 10000 h 10000"/>
              <a:gd name="connsiteX2" fmla="*/ 397 w 10000"/>
              <a:gd name="connsiteY2" fmla="*/ 9646 h 10000"/>
              <a:gd name="connsiteX3" fmla="*/ 5586 w 10000"/>
              <a:gd name="connsiteY3" fmla="*/ 6971 h 10000"/>
              <a:gd name="connsiteX4" fmla="*/ 9576 w 10000"/>
              <a:gd name="connsiteY4" fmla="*/ 6120 h 10000"/>
              <a:gd name="connsiteX5" fmla="*/ 10000 w 10000"/>
              <a:gd name="connsiteY5" fmla="*/ 6079 h 10000"/>
              <a:gd name="connsiteX6" fmla="*/ 10000 w 10000"/>
              <a:gd name="connsiteY6" fmla="*/ 0 h 10000"/>
              <a:gd name="connsiteX7" fmla="*/ 0 w 10000"/>
              <a:gd name="connsiteY7" fmla="*/ 0 h 10000"/>
              <a:gd name="connsiteX8" fmla="*/ 3 w 10000"/>
              <a:gd name="connsiteY8" fmla="*/ 10000 h 10000"/>
              <a:gd name="connsiteX0" fmla="*/ 489 w 10000"/>
              <a:gd name="connsiteY0" fmla="*/ 10509 h 10509"/>
              <a:gd name="connsiteX1" fmla="*/ 3 w 10000"/>
              <a:gd name="connsiteY1" fmla="*/ 10000 h 10509"/>
              <a:gd name="connsiteX2" fmla="*/ 397 w 10000"/>
              <a:gd name="connsiteY2" fmla="*/ 9646 h 10509"/>
              <a:gd name="connsiteX3" fmla="*/ 5586 w 10000"/>
              <a:gd name="connsiteY3" fmla="*/ 6971 h 10509"/>
              <a:gd name="connsiteX4" fmla="*/ 9576 w 10000"/>
              <a:gd name="connsiteY4" fmla="*/ 6120 h 10509"/>
              <a:gd name="connsiteX5" fmla="*/ 10000 w 10000"/>
              <a:gd name="connsiteY5" fmla="*/ 6079 h 10509"/>
              <a:gd name="connsiteX6" fmla="*/ 10000 w 10000"/>
              <a:gd name="connsiteY6" fmla="*/ 0 h 10509"/>
              <a:gd name="connsiteX7" fmla="*/ 0 w 10000"/>
              <a:gd name="connsiteY7" fmla="*/ 0 h 10509"/>
              <a:gd name="connsiteX8" fmla="*/ 489 w 10000"/>
              <a:gd name="connsiteY8" fmla="*/ 10509 h 10509"/>
              <a:gd name="connsiteX0" fmla="*/ 754 w 10754"/>
              <a:gd name="connsiteY0" fmla="*/ 0 h 10000"/>
              <a:gd name="connsiteX1" fmla="*/ 757 w 10754"/>
              <a:gd name="connsiteY1" fmla="*/ 10000 h 10000"/>
              <a:gd name="connsiteX2" fmla="*/ 1151 w 10754"/>
              <a:gd name="connsiteY2" fmla="*/ 9646 h 10000"/>
              <a:gd name="connsiteX3" fmla="*/ 6340 w 10754"/>
              <a:gd name="connsiteY3" fmla="*/ 6971 h 10000"/>
              <a:gd name="connsiteX4" fmla="*/ 10330 w 10754"/>
              <a:gd name="connsiteY4" fmla="*/ 6120 h 10000"/>
              <a:gd name="connsiteX5" fmla="*/ 10754 w 10754"/>
              <a:gd name="connsiteY5" fmla="*/ 6079 h 10000"/>
              <a:gd name="connsiteX6" fmla="*/ 10754 w 10754"/>
              <a:gd name="connsiteY6" fmla="*/ 0 h 10000"/>
              <a:gd name="connsiteX7" fmla="*/ 754 w 10754"/>
              <a:gd name="connsiteY7" fmla="*/ 0 h 10000"/>
              <a:gd name="connsiteX0" fmla="*/ 754 w 10754"/>
              <a:gd name="connsiteY0" fmla="*/ 1019 h 11019"/>
              <a:gd name="connsiteX1" fmla="*/ 757 w 10754"/>
              <a:gd name="connsiteY1" fmla="*/ 11019 h 11019"/>
              <a:gd name="connsiteX2" fmla="*/ 1151 w 10754"/>
              <a:gd name="connsiteY2" fmla="*/ 10665 h 11019"/>
              <a:gd name="connsiteX3" fmla="*/ 6340 w 10754"/>
              <a:gd name="connsiteY3" fmla="*/ 7990 h 11019"/>
              <a:gd name="connsiteX4" fmla="*/ 10330 w 10754"/>
              <a:gd name="connsiteY4" fmla="*/ 7139 h 11019"/>
              <a:gd name="connsiteX5" fmla="*/ 10754 w 10754"/>
              <a:gd name="connsiteY5" fmla="*/ 7098 h 11019"/>
              <a:gd name="connsiteX6" fmla="*/ 10754 w 10754"/>
              <a:gd name="connsiteY6" fmla="*/ 1019 h 11019"/>
              <a:gd name="connsiteX7" fmla="*/ 754 w 10754"/>
              <a:gd name="connsiteY7" fmla="*/ 1019 h 11019"/>
              <a:gd name="connsiteX0" fmla="*/ 754 w 10754"/>
              <a:gd name="connsiteY0" fmla="*/ 451 h 10451"/>
              <a:gd name="connsiteX1" fmla="*/ 757 w 10754"/>
              <a:gd name="connsiteY1" fmla="*/ 10451 h 10451"/>
              <a:gd name="connsiteX2" fmla="*/ 1151 w 10754"/>
              <a:gd name="connsiteY2" fmla="*/ 10097 h 10451"/>
              <a:gd name="connsiteX3" fmla="*/ 6340 w 10754"/>
              <a:gd name="connsiteY3" fmla="*/ 7422 h 10451"/>
              <a:gd name="connsiteX4" fmla="*/ 10330 w 10754"/>
              <a:gd name="connsiteY4" fmla="*/ 6571 h 10451"/>
              <a:gd name="connsiteX5" fmla="*/ 10754 w 10754"/>
              <a:gd name="connsiteY5" fmla="*/ 6530 h 10451"/>
              <a:gd name="connsiteX6" fmla="*/ 10754 w 10754"/>
              <a:gd name="connsiteY6" fmla="*/ 451 h 10451"/>
              <a:gd name="connsiteX7" fmla="*/ 754 w 10754"/>
              <a:gd name="connsiteY7" fmla="*/ 451 h 10451"/>
              <a:gd name="connsiteX0" fmla="*/ 28 w 10028"/>
              <a:gd name="connsiteY0" fmla="*/ 451 h 10451"/>
              <a:gd name="connsiteX1" fmla="*/ 31 w 10028"/>
              <a:gd name="connsiteY1" fmla="*/ 10451 h 10451"/>
              <a:gd name="connsiteX2" fmla="*/ 425 w 10028"/>
              <a:gd name="connsiteY2" fmla="*/ 10097 h 10451"/>
              <a:gd name="connsiteX3" fmla="*/ 5614 w 10028"/>
              <a:gd name="connsiteY3" fmla="*/ 7422 h 10451"/>
              <a:gd name="connsiteX4" fmla="*/ 9604 w 10028"/>
              <a:gd name="connsiteY4" fmla="*/ 6571 h 10451"/>
              <a:gd name="connsiteX5" fmla="*/ 10028 w 10028"/>
              <a:gd name="connsiteY5" fmla="*/ 6530 h 10451"/>
              <a:gd name="connsiteX6" fmla="*/ 10028 w 10028"/>
              <a:gd name="connsiteY6" fmla="*/ 451 h 10451"/>
              <a:gd name="connsiteX7" fmla="*/ 28 w 10028"/>
              <a:gd name="connsiteY7" fmla="*/ 451 h 10451"/>
              <a:gd name="connsiteX0" fmla="*/ 1 w 10001"/>
              <a:gd name="connsiteY0" fmla="*/ 451 h 10451"/>
              <a:gd name="connsiteX1" fmla="*/ 4 w 10001"/>
              <a:gd name="connsiteY1" fmla="*/ 10451 h 10451"/>
              <a:gd name="connsiteX2" fmla="*/ 398 w 10001"/>
              <a:gd name="connsiteY2" fmla="*/ 10097 h 10451"/>
              <a:gd name="connsiteX3" fmla="*/ 5587 w 10001"/>
              <a:gd name="connsiteY3" fmla="*/ 7422 h 10451"/>
              <a:gd name="connsiteX4" fmla="*/ 9577 w 10001"/>
              <a:gd name="connsiteY4" fmla="*/ 6571 h 10451"/>
              <a:gd name="connsiteX5" fmla="*/ 10001 w 10001"/>
              <a:gd name="connsiteY5" fmla="*/ 6530 h 10451"/>
              <a:gd name="connsiteX6" fmla="*/ 10001 w 10001"/>
              <a:gd name="connsiteY6" fmla="*/ 451 h 10451"/>
              <a:gd name="connsiteX7" fmla="*/ 1 w 10001"/>
              <a:gd name="connsiteY7" fmla="*/ 451 h 10451"/>
              <a:gd name="connsiteX0" fmla="*/ 1 w 10001"/>
              <a:gd name="connsiteY0" fmla="*/ 451 h 10451"/>
              <a:gd name="connsiteX1" fmla="*/ 4 w 10001"/>
              <a:gd name="connsiteY1" fmla="*/ 10451 h 10451"/>
              <a:gd name="connsiteX2" fmla="*/ 398 w 10001"/>
              <a:gd name="connsiteY2" fmla="*/ 10097 h 10451"/>
              <a:gd name="connsiteX3" fmla="*/ 5587 w 10001"/>
              <a:gd name="connsiteY3" fmla="*/ 7422 h 10451"/>
              <a:gd name="connsiteX4" fmla="*/ 9577 w 10001"/>
              <a:gd name="connsiteY4" fmla="*/ 6571 h 10451"/>
              <a:gd name="connsiteX5" fmla="*/ 10001 w 10001"/>
              <a:gd name="connsiteY5" fmla="*/ 6530 h 10451"/>
              <a:gd name="connsiteX6" fmla="*/ 10001 w 10001"/>
              <a:gd name="connsiteY6" fmla="*/ 451 h 10451"/>
              <a:gd name="connsiteX7" fmla="*/ 1 w 10001"/>
              <a:gd name="connsiteY7" fmla="*/ 451 h 10451"/>
              <a:gd name="connsiteX0" fmla="*/ 1 w 10001"/>
              <a:gd name="connsiteY0" fmla="*/ 451 h 10451"/>
              <a:gd name="connsiteX1" fmla="*/ 4 w 10001"/>
              <a:gd name="connsiteY1" fmla="*/ 10451 h 10451"/>
              <a:gd name="connsiteX2" fmla="*/ 935 w 10001"/>
              <a:gd name="connsiteY2" fmla="*/ 9758 h 10451"/>
              <a:gd name="connsiteX3" fmla="*/ 5587 w 10001"/>
              <a:gd name="connsiteY3" fmla="*/ 7422 h 10451"/>
              <a:gd name="connsiteX4" fmla="*/ 9577 w 10001"/>
              <a:gd name="connsiteY4" fmla="*/ 6571 h 10451"/>
              <a:gd name="connsiteX5" fmla="*/ 10001 w 10001"/>
              <a:gd name="connsiteY5" fmla="*/ 6530 h 10451"/>
              <a:gd name="connsiteX6" fmla="*/ 10001 w 10001"/>
              <a:gd name="connsiteY6" fmla="*/ 451 h 10451"/>
              <a:gd name="connsiteX7" fmla="*/ 1 w 10001"/>
              <a:gd name="connsiteY7" fmla="*/ 451 h 10451"/>
              <a:gd name="connsiteX0" fmla="*/ 8 w 10008"/>
              <a:gd name="connsiteY0" fmla="*/ 451 h 9846"/>
              <a:gd name="connsiteX1" fmla="*/ 1 w 10008"/>
              <a:gd name="connsiteY1" fmla="*/ 9846 h 9846"/>
              <a:gd name="connsiteX2" fmla="*/ 942 w 10008"/>
              <a:gd name="connsiteY2" fmla="*/ 9758 h 9846"/>
              <a:gd name="connsiteX3" fmla="*/ 5594 w 10008"/>
              <a:gd name="connsiteY3" fmla="*/ 7422 h 9846"/>
              <a:gd name="connsiteX4" fmla="*/ 9584 w 10008"/>
              <a:gd name="connsiteY4" fmla="*/ 6571 h 9846"/>
              <a:gd name="connsiteX5" fmla="*/ 10008 w 10008"/>
              <a:gd name="connsiteY5" fmla="*/ 6530 h 9846"/>
              <a:gd name="connsiteX6" fmla="*/ 10008 w 10008"/>
              <a:gd name="connsiteY6" fmla="*/ 451 h 9846"/>
              <a:gd name="connsiteX7" fmla="*/ 8 w 10008"/>
              <a:gd name="connsiteY7" fmla="*/ 451 h 9846"/>
              <a:gd name="connsiteX0" fmla="*/ 7 w 9999"/>
              <a:gd name="connsiteY0" fmla="*/ 458 h 10000"/>
              <a:gd name="connsiteX1" fmla="*/ 0 w 9999"/>
              <a:gd name="connsiteY1" fmla="*/ 10000 h 10000"/>
              <a:gd name="connsiteX2" fmla="*/ 940 w 9999"/>
              <a:gd name="connsiteY2" fmla="*/ 9911 h 10000"/>
              <a:gd name="connsiteX3" fmla="*/ 5589 w 9999"/>
              <a:gd name="connsiteY3" fmla="*/ 7538 h 10000"/>
              <a:gd name="connsiteX4" fmla="*/ 9575 w 9999"/>
              <a:gd name="connsiteY4" fmla="*/ 6674 h 10000"/>
              <a:gd name="connsiteX5" fmla="*/ 9999 w 9999"/>
              <a:gd name="connsiteY5" fmla="*/ 6632 h 10000"/>
              <a:gd name="connsiteX6" fmla="*/ 9999 w 9999"/>
              <a:gd name="connsiteY6" fmla="*/ 458 h 10000"/>
              <a:gd name="connsiteX7" fmla="*/ 7 w 9999"/>
              <a:gd name="connsiteY7" fmla="*/ 458 h 10000"/>
              <a:gd name="connsiteX0" fmla="*/ 1 w 9994"/>
              <a:gd name="connsiteY0" fmla="*/ 458 h 10049"/>
              <a:gd name="connsiteX1" fmla="*/ 1 w 9994"/>
              <a:gd name="connsiteY1" fmla="*/ 10049 h 10049"/>
              <a:gd name="connsiteX2" fmla="*/ 934 w 9994"/>
              <a:gd name="connsiteY2" fmla="*/ 9911 h 10049"/>
              <a:gd name="connsiteX3" fmla="*/ 5584 w 9994"/>
              <a:gd name="connsiteY3" fmla="*/ 7538 h 10049"/>
              <a:gd name="connsiteX4" fmla="*/ 9570 w 9994"/>
              <a:gd name="connsiteY4" fmla="*/ 6674 h 10049"/>
              <a:gd name="connsiteX5" fmla="*/ 9994 w 9994"/>
              <a:gd name="connsiteY5" fmla="*/ 6632 h 10049"/>
              <a:gd name="connsiteX6" fmla="*/ 9994 w 9994"/>
              <a:gd name="connsiteY6" fmla="*/ 458 h 10049"/>
              <a:gd name="connsiteX7" fmla="*/ 1 w 9994"/>
              <a:gd name="connsiteY7" fmla="*/ 458 h 10049"/>
              <a:gd name="connsiteX0" fmla="*/ 3 w 10002"/>
              <a:gd name="connsiteY0" fmla="*/ 456 h 10000"/>
              <a:gd name="connsiteX1" fmla="*/ 3 w 10002"/>
              <a:gd name="connsiteY1" fmla="*/ 10000 h 10000"/>
              <a:gd name="connsiteX2" fmla="*/ 937 w 10002"/>
              <a:gd name="connsiteY2" fmla="*/ 9863 h 10000"/>
              <a:gd name="connsiteX3" fmla="*/ 5589 w 10002"/>
              <a:gd name="connsiteY3" fmla="*/ 7501 h 10000"/>
              <a:gd name="connsiteX4" fmla="*/ 9578 w 10002"/>
              <a:gd name="connsiteY4" fmla="*/ 6641 h 10000"/>
              <a:gd name="connsiteX5" fmla="*/ 10002 w 10002"/>
              <a:gd name="connsiteY5" fmla="*/ 6600 h 10000"/>
              <a:gd name="connsiteX6" fmla="*/ 10002 w 10002"/>
              <a:gd name="connsiteY6" fmla="*/ 456 h 10000"/>
              <a:gd name="connsiteX7" fmla="*/ 3 w 10002"/>
              <a:gd name="connsiteY7" fmla="*/ 456 h 10000"/>
              <a:gd name="connsiteX0" fmla="*/ 3 w 10002"/>
              <a:gd name="connsiteY0" fmla="*/ 456 h 10000"/>
              <a:gd name="connsiteX1" fmla="*/ 3 w 10002"/>
              <a:gd name="connsiteY1" fmla="*/ 10000 h 10000"/>
              <a:gd name="connsiteX2" fmla="*/ 937 w 10002"/>
              <a:gd name="connsiteY2" fmla="*/ 9863 h 10000"/>
              <a:gd name="connsiteX3" fmla="*/ 5589 w 10002"/>
              <a:gd name="connsiteY3" fmla="*/ 7501 h 10000"/>
              <a:gd name="connsiteX4" fmla="*/ 9578 w 10002"/>
              <a:gd name="connsiteY4" fmla="*/ 6641 h 10000"/>
              <a:gd name="connsiteX5" fmla="*/ 10002 w 10002"/>
              <a:gd name="connsiteY5" fmla="*/ 6600 h 10000"/>
              <a:gd name="connsiteX6" fmla="*/ 10002 w 10002"/>
              <a:gd name="connsiteY6" fmla="*/ 456 h 10000"/>
              <a:gd name="connsiteX7" fmla="*/ 3 w 10002"/>
              <a:gd name="connsiteY7" fmla="*/ 456 h 10000"/>
              <a:gd name="connsiteX0" fmla="*/ 3 w 10002"/>
              <a:gd name="connsiteY0" fmla="*/ 456 h 10262"/>
              <a:gd name="connsiteX1" fmla="*/ 3 w 10002"/>
              <a:gd name="connsiteY1" fmla="*/ 10000 h 10262"/>
              <a:gd name="connsiteX2" fmla="*/ 5589 w 10002"/>
              <a:gd name="connsiteY2" fmla="*/ 7501 h 10262"/>
              <a:gd name="connsiteX3" fmla="*/ 9578 w 10002"/>
              <a:gd name="connsiteY3" fmla="*/ 6641 h 10262"/>
              <a:gd name="connsiteX4" fmla="*/ 10002 w 10002"/>
              <a:gd name="connsiteY4" fmla="*/ 6600 h 10262"/>
              <a:gd name="connsiteX5" fmla="*/ 10002 w 10002"/>
              <a:gd name="connsiteY5" fmla="*/ 456 h 10262"/>
              <a:gd name="connsiteX6" fmla="*/ 3 w 10002"/>
              <a:gd name="connsiteY6" fmla="*/ 456 h 10262"/>
              <a:gd name="connsiteX0" fmla="*/ 3 w 10002"/>
              <a:gd name="connsiteY0" fmla="*/ 456 h 10000"/>
              <a:gd name="connsiteX1" fmla="*/ 3 w 10002"/>
              <a:gd name="connsiteY1" fmla="*/ 10000 h 10000"/>
              <a:gd name="connsiteX2" fmla="*/ 5589 w 10002"/>
              <a:gd name="connsiteY2" fmla="*/ 7501 h 10000"/>
              <a:gd name="connsiteX3" fmla="*/ 9578 w 10002"/>
              <a:gd name="connsiteY3" fmla="*/ 6641 h 10000"/>
              <a:gd name="connsiteX4" fmla="*/ 10002 w 10002"/>
              <a:gd name="connsiteY4" fmla="*/ 6600 h 10000"/>
              <a:gd name="connsiteX5" fmla="*/ 10002 w 10002"/>
              <a:gd name="connsiteY5" fmla="*/ 456 h 10000"/>
              <a:gd name="connsiteX6" fmla="*/ 3 w 10002"/>
              <a:gd name="connsiteY6" fmla="*/ 456 h 10000"/>
              <a:gd name="connsiteX0" fmla="*/ 3 w 10002"/>
              <a:gd name="connsiteY0" fmla="*/ 456 h 10000"/>
              <a:gd name="connsiteX1" fmla="*/ 3 w 10002"/>
              <a:gd name="connsiteY1" fmla="*/ 10000 h 10000"/>
              <a:gd name="connsiteX2" fmla="*/ 5589 w 10002"/>
              <a:gd name="connsiteY2" fmla="*/ 7501 h 10000"/>
              <a:gd name="connsiteX3" fmla="*/ 9578 w 10002"/>
              <a:gd name="connsiteY3" fmla="*/ 6641 h 10000"/>
              <a:gd name="connsiteX4" fmla="*/ 10002 w 10002"/>
              <a:gd name="connsiteY4" fmla="*/ 6600 h 10000"/>
              <a:gd name="connsiteX5" fmla="*/ 10002 w 10002"/>
              <a:gd name="connsiteY5" fmla="*/ 456 h 10000"/>
              <a:gd name="connsiteX6" fmla="*/ 3 w 10002"/>
              <a:gd name="connsiteY6" fmla="*/ 456 h 10000"/>
              <a:gd name="connsiteX0" fmla="*/ 3 w 10002"/>
              <a:gd name="connsiteY0" fmla="*/ 456 h 10000"/>
              <a:gd name="connsiteX1" fmla="*/ 3 w 10002"/>
              <a:gd name="connsiteY1" fmla="*/ 10000 h 10000"/>
              <a:gd name="connsiteX2" fmla="*/ 5589 w 10002"/>
              <a:gd name="connsiteY2" fmla="*/ 7501 h 10000"/>
              <a:gd name="connsiteX3" fmla="*/ 9578 w 10002"/>
              <a:gd name="connsiteY3" fmla="*/ 6641 h 10000"/>
              <a:gd name="connsiteX4" fmla="*/ 10002 w 10002"/>
              <a:gd name="connsiteY4" fmla="*/ 6600 h 10000"/>
              <a:gd name="connsiteX5" fmla="*/ 10002 w 10002"/>
              <a:gd name="connsiteY5" fmla="*/ 456 h 10000"/>
              <a:gd name="connsiteX6" fmla="*/ 3 w 10002"/>
              <a:gd name="connsiteY6" fmla="*/ 456 h 10000"/>
              <a:gd name="connsiteX0" fmla="*/ 3 w 10002"/>
              <a:gd name="connsiteY0" fmla="*/ 456 h 10000"/>
              <a:gd name="connsiteX1" fmla="*/ 3 w 10002"/>
              <a:gd name="connsiteY1" fmla="*/ 10000 h 10000"/>
              <a:gd name="connsiteX2" fmla="*/ 5589 w 10002"/>
              <a:gd name="connsiteY2" fmla="*/ 7501 h 10000"/>
              <a:gd name="connsiteX3" fmla="*/ 10002 w 10002"/>
              <a:gd name="connsiteY3" fmla="*/ 6600 h 10000"/>
              <a:gd name="connsiteX4" fmla="*/ 10002 w 10002"/>
              <a:gd name="connsiteY4" fmla="*/ 456 h 10000"/>
              <a:gd name="connsiteX5" fmla="*/ 3 w 10002"/>
              <a:gd name="connsiteY5" fmla="*/ 456 h 10000"/>
              <a:gd name="connsiteX0" fmla="*/ 3 w 10002"/>
              <a:gd name="connsiteY0" fmla="*/ 456 h 10000"/>
              <a:gd name="connsiteX1" fmla="*/ 3 w 10002"/>
              <a:gd name="connsiteY1" fmla="*/ 10000 h 10000"/>
              <a:gd name="connsiteX2" fmla="*/ 5589 w 10002"/>
              <a:gd name="connsiteY2" fmla="*/ 7501 h 10000"/>
              <a:gd name="connsiteX3" fmla="*/ 10002 w 10002"/>
              <a:gd name="connsiteY3" fmla="*/ 7267 h 10000"/>
              <a:gd name="connsiteX4" fmla="*/ 10002 w 10002"/>
              <a:gd name="connsiteY4" fmla="*/ 456 h 10000"/>
              <a:gd name="connsiteX5" fmla="*/ 3 w 10002"/>
              <a:gd name="connsiteY5" fmla="*/ 456 h 10000"/>
              <a:gd name="connsiteX0" fmla="*/ 3 w 10002"/>
              <a:gd name="connsiteY0" fmla="*/ 456 h 10000"/>
              <a:gd name="connsiteX1" fmla="*/ 3 w 10002"/>
              <a:gd name="connsiteY1" fmla="*/ 10000 h 10000"/>
              <a:gd name="connsiteX2" fmla="*/ 4967 w 10002"/>
              <a:gd name="connsiteY2" fmla="*/ 7809 h 10000"/>
              <a:gd name="connsiteX3" fmla="*/ 10002 w 10002"/>
              <a:gd name="connsiteY3" fmla="*/ 7267 h 10000"/>
              <a:gd name="connsiteX4" fmla="*/ 10002 w 10002"/>
              <a:gd name="connsiteY4" fmla="*/ 456 h 10000"/>
              <a:gd name="connsiteX5" fmla="*/ 3 w 10002"/>
              <a:gd name="connsiteY5" fmla="*/ 456 h 10000"/>
              <a:gd name="connsiteX0" fmla="*/ 3 w 10002"/>
              <a:gd name="connsiteY0" fmla="*/ 456 h 10000"/>
              <a:gd name="connsiteX1" fmla="*/ 3 w 10002"/>
              <a:gd name="connsiteY1" fmla="*/ 10000 h 10000"/>
              <a:gd name="connsiteX2" fmla="*/ 4967 w 10002"/>
              <a:gd name="connsiteY2" fmla="*/ 7809 h 10000"/>
              <a:gd name="connsiteX3" fmla="*/ 10002 w 10002"/>
              <a:gd name="connsiteY3" fmla="*/ 7267 h 10000"/>
              <a:gd name="connsiteX4" fmla="*/ 10002 w 10002"/>
              <a:gd name="connsiteY4" fmla="*/ 456 h 10000"/>
              <a:gd name="connsiteX5" fmla="*/ 3 w 10002"/>
              <a:gd name="connsiteY5" fmla="*/ 456 h 10000"/>
              <a:gd name="connsiteX0" fmla="*/ 3 w 10002"/>
              <a:gd name="connsiteY0" fmla="*/ 456 h 10000"/>
              <a:gd name="connsiteX1" fmla="*/ 3 w 10002"/>
              <a:gd name="connsiteY1" fmla="*/ 10000 h 10000"/>
              <a:gd name="connsiteX2" fmla="*/ 4967 w 10002"/>
              <a:gd name="connsiteY2" fmla="*/ 7809 h 10000"/>
              <a:gd name="connsiteX3" fmla="*/ 10002 w 10002"/>
              <a:gd name="connsiteY3" fmla="*/ 7267 h 10000"/>
              <a:gd name="connsiteX4" fmla="*/ 10002 w 10002"/>
              <a:gd name="connsiteY4" fmla="*/ 456 h 10000"/>
              <a:gd name="connsiteX5" fmla="*/ 3 w 10002"/>
              <a:gd name="connsiteY5" fmla="*/ 456 h 10000"/>
              <a:gd name="connsiteX0" fmla="*/ 3 w 10002"/>
              <a:gd name="connsiteY0" fmla="*/ 456 h 10305"/>
              <a:gd name="connsiteX1" fmla="*/ 3 w 10002"/>
              <a:gd name="connsiteY1" fmla="*/ 10000 h 10305"/>
              <a:gd name="connsiteX2" fmla="*/ 10002 w 10002"/>
              <a:gd name="connsiteY2" fmla="*/ 7267 h 10305"/>
              <a:gd name="connsiteX3" fmla="*/ 10002 w 10002"/>
              <a:gd name="connsiteY3" fmla="*/ 456 h 10305"/>
              <a:gd name="connsiteX4" fmla="*/ 3 w 10002"/>
              <a:gd name="connsiteY4" fmla="*/ 456 h 10305"/>
              <a:gd name="connsiteX0" fmla="*/ 3 w 10002"/>
              <a:gd name="connsiteY0" fmla="*/ 456 h 10000"/>
              <a:gd name="connsiteX1" fmla="*/ 3 w 10002"/>
              <a:gd name="connsiteY1" fmla="*/ 10000 h 10000"/>
              <a:gd name="connsiteX2" fmla="*/ 10002 w 10002"/>
              <a:gd name="connsiteY2" fmla="*/ 7267 h 10000"/>
              <a:gd name="connsiteX3" fmla="*/ 10002 w 10002"/>
              <a:gd name="connsiteY3" fmla="*/ 456 h 10000"/>
              <a:gd name="connsiteX4" fmla="*/ 3 w 10002"/>
              <a:gd name="connsiteY4" fmla="*/ 456 h 10000"/>
              <a:gd name="connsiteX0" fmla="*/ 3 w 10002"/>
              <a:gd name="connsiteY0" fmla="*/ 456 h 10000"/>
              <a:gd name="connsiteX1" fmla="*/ 3 w 10002"/>
              <a:gd name="connsiteY1" fmla="*/ 10000 h 10000"/>
              <a:gd name="connsiteX2" fmla="*/ 10002 w 10002"/>
              <a:gd name="connsiteY2" fmla="*/ 7267 h 10000"/>
              <a:gd name="connsiteX3" fmla="*/ 10002 w 10002"/>
              <a:gd name="connsiteY3" fmla="*/ 456 h 10000"/>
              <a:gd name="connsiteX4" fmla="*/ 3 w 10002"/>
              <a:gd name="connsiteY4" fmla="*/ 456 h 10000"/>
              <a:gd name="connsiteX0" fmla="*/ 3 w 10002"/>
              <a:gd name="connsiteY0" fmla="*/ 456 h 10000"/>
              <a:gd name="connsiteX1" fmla="*/ 3 w 10002"/>
              <a:gd name="connsiteY1" fmla="*/ 10000 h 10000"/>
              <a:gd name="connsiteX2" fmla="*/ 10002 w 10002"/>
              <a:gd name="connsiteY2" fmla="*/ 7267 h 10000"/>
              <a:gd name="connsiteX3" fmla="*/ 10002 w 10002"/>
              <a:gd name="connsiteY3" fmla="*/ 456 h 10000"/>
              <a:gd name="connsiteX4" fmla="*/ 3 w 10002"/>
              <a:gd name="connsiteY4" fmla="*/ 456 h 10000"/>
              <a:gd name="connsiteX0" fmla="*/ 3 w 10002"/>
              <a:gd name="connsiteY0" fmla="*/ 0 h 9544"/>
              <a:gd name="connsiteX1" fmla="*/ 3 w 10002"/>
              <a:gd name="connsiteY1" fmla="*/ 9544 h 9544"/>
              <a:gd name="connsiteX2" fmla="*/ 10002 w 10002"/>
              <a:gd name="connsiteY2" fmla="*/ 6811 h 9544"/>
              <a:gd name="connsiteX3" fmla="*/ 10002 w 10002"/>
              <a:gd name="connsiteY3" fmla="*/ 0 h 9544"/>
              <a:gd name="connsiteX4" fmla="*/ 3 w 10002"/>
              <a:gd name="connsiteY4" fmla="*/ 0 h 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2" h="9544">
                <a:moveTo>
                  <a:pt x="3" y="0"/>
                </a:moveTo>
                <a:cubicBezTo>
                  <a:pt x="2" y="9811"/>
                  <a:pt x="-5" y="6304"/>
                  <a:pt x="3" y="9544"/>
                </a:cubicBezTo>
                <a:cubicBezTo>
                  <a:pt x="3479" y="7296"/>
                  <a:pt x="7884" y="6761"/>
                  <a:pt x="10002" y="6811"/>
                </a:cubicBezTo>
                <a:lnTo>
                  <a:pt x="10002" y="0"/>
                </a:lnTo>
                <a:lnTo>
                  <a:pt x="3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endParaRPr lang="en-US">
              <a:solidFill>
                <a:srgbClr val="5F5656"/>
              </a:solidFill>
              <a:ea typeface="ＭＳ Ｐゴシック" charset="-128"/>
            </a:endParaRPr>
          </a:p>
        </p:txBody>
      </p:sp>
      <p:sp>
        <p:nvSpPr>
          <p:cNvPr id="56" name="Text Placeholder 2"/>
          <p:cNvSpPr>
            <a:spLocks noGrp="1"/>
          </p:cNvSpPr>
          <p:nvPr>
            <p:ph type="body" idx="14" hasCustomPrompt="1"/>
          </p:nvPr>
        </p:nvSpPr>
        <p:spPr>
          <a:xfrm>
            <a:off x="3333159" y="227323"/>
            <a:ext cx="5392851" cy="299536"/>
          </a:xfrm>
        </p:spPr>
        <p:txBody>
          <a:bodyPr anchor="t" anchorCtr="0"/>
          <a:lstStyle>
            <a:lvl1pPr marL="0" indent="0" algn="r">
              <a:buNone/>
              <a:defRPr sz="1600" b="0">
                <a:solidFill>
                  <a:srgbClr val="291D1E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&lt;Presenter, Date&gt;</a:t>
            </a:r>
          </a:p>
        </p:txBody>
      </p:sp>
      <p:sp>
        <p:nvSpPr>
          <p:cNvPr id="57350" name="cdtRectangle 115 Id57350"/>
          <p:cNvSpPr>
            <a:spLocks noGrp="1" noChangeArrowheads="1"/>
          </p:cNvSpPr>
          <p:nvPr>
            <p:ph type="ctrTitle"/>
            <p:custDataLst>
              <p:tags r:id="rId3"/>
            </p:custDataLst>
          </p:nvPr>
        </p:nvSpPr>
        <p:spPr bwMode="gray">
          <a:xfrm>
            <a:off x="350009" y="1709527"/>
            <a:ext cx="4092363" cy="1174004"/>
          </a:xfrm>
          <a:noFill/>
        </p:spPr>
        <p:txBody>
          <a:bodyPr wrap="square" lIns="0" tIns="0" rIns="0" bIns="0" anchor="b" anchorCtr="0">
            <a:noAutofit/>
          </a:bodyPr>
          <a:lstStyle>
            <a:lvl1pPr>
              <a:defRPr sz="3600" smtClean="0">
                <a:solidFill>
                  <a:schemeClr val="accent3"/>
                </a:solidFill>
                <a:latin typeface="Calibri" panose="020F0502020204030204" pitchFamily="34" charset="0"/>
              </a:defRPr>
            </a:lvl1pPr>
          </a:lstStyle>
          <a:p>
            <a:r>
              <a:rPr lang="en-US" dirty="0" err="1"/>
              <a:t>Titelmasterformat</a:t>
            </a:r>
            <a:r>
              <a:rPr lang="en-US" dirty="0"/>
              <a:t> </a:t>
            </a:r>
          </a:p>
        </p:txBody>
      </p:sp>
      <p:sp>
        <p:nvSpPr>
          <p:cNvPr id="57351" name="cdtRectangle 116 Id57351"/>
          <p:cNvSpPr>
            <a:spLocks noGrp="1" noChangeArrowheads="1"/>
          </p:cNvSpPr>
          <p:nvPr>
            <p:ph type="subTitle" idx="1" hasCustomPrompt="1"/>
            <p:custDataLst>
              <p:tags r:id="rId4"/>
            </p:custDataLst>
          </p:nvPr>
        </p:nvSpPr>
        <p:spPr bwMode="gray">
          <a:xfrm>
            <a:off x="349883" y="2892124"/>
            <a:ext cx="4034388" cy="1886252"/>
          </a:xfrm>
          <a:noFill/>
        </p:spPr>
        <p:txBody>
          <a:bodyPr wrap="square" lIns="0" tIns="0" rIns="0" bIns="0" anchor="t" anchorCtr="0">
            <a:normAutofit/>
          </a:bodyPr>
          <a:lstStyle>
            <a:lvl1pPr>
              <a:lnSpc>
                <a:spcPct val="80000"/>
              </a:lnSpc>
              <a:defRPr sz="4400" b="1" smtClean="0">
                <a:solidFill>
                  <a:schemeClr val="accent1"/>
                </a:solidFill>
                <a:latin typeface="Calibri" panose="020F0502020204030204" pitchFamily="34" charset="0"/>
              </a:defRPr>
            </a:lvl1pPr>
          </a:lstStyle>
          <a:p>
            <a:r>
              <a:rPr lang="en-US" dirty="0" err="1"/>
              <a:t>Untertitelmasters</a:t>
            </a:r>
            <a:r>
              <a:rPr lang="en-US" dirty="0"/>
              <a:t> </a:t>
            </a:r>
          </a:p>
        </p:txBody>
      </p:sp>
      <p:sp>
        <p:nvSpPr>
          <p:cNvPr id="12" name="cdtText Box 101 Id12"/>
          <p:cNvSpPr txBox="1">
            <a:spLocks noChangeArrowheads="1"/>
          </p:cNvSpPr>
          <p:nvPr userDrawn="1">
            <p:custDataLst>
              <p:tags r:id="rId5"/>
            </p:custDataLst>
          </p:nvPr>
        </p:nvSpPr>
        <p:spPr bwMode="auto">
          <a:xfrm>
            <a:off x="4572000" y="0"/>
            <a:ext cx="1190" cy="13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6000" rIns="0" bIns="0">
            <a:no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endParaRPr lang="en-US" sz="1100" b="1" dirty="0">
              <a:solidFill>
                <a:srgbClr val="990000"/>
              </a:solidFill>
              <a:ea typeface="ＭＳ Ｐゴシック" charset="-128"/>
            </a:endParaRPr>
          </a:p>
        </p:txBody>
      </p:sp>
      <p:grpSp>
        <p:nvGrpSpPr>
          <p:cNvPr id="45" name="Group 50"/>
          <p:cNvGrpSpPr/>
          <p:nvPr userDrawn="1"/>
        </p:nvGrpSpPr>
        <p:grpSpPr>
          <a:xfrm>
            <a:off x="377803" y="281214"/>
            <a:ext cx="2114828" cy="550533"/>
            <a:chOff x="2517775" y="2590800"/>
            <a:chExt cx="7177087" cy="1680632"/>
          </a:xfrm>
        </p:grpSpPr>
        <p:grpSp>
          <p:nvGrpSpPr>
            <p:cNvPr id="46" name="Group 33"/>
            <p:cNvGrpSpPr/>
            <p:nvPr/>
          </p:nvGrpSpPr>
          <p:grpSpPr>
            <a:xfrm>
              <a:off x="8443772" y="2853530"/>
              <a:ext cx="1251090" cy="1226068"/>
              <a:chOff x="5721350" y="3268663"/>
              <a:chExt cx="476250" cy="466725"/>
            </a:xfrm>
            <a:solidFill>
              <a:srgbClr val="E55008"/>
            </a:solidFill>
          </p:grpSpPr>
          <p:sp>
            <p:nvSpPr>
              <p:cNvPr id="105" name="Freeform 1"/>
              <p:cNvSpPr>
                <a:spLocks noChangeArrowheads="1"/>
              </p:cNvSpPr>
              <p:nvPr/>
            </p:nvSpPr>
            <p:spPr bwMode="auto">
              <a:xfrm>
                <a:off x="6078538" y="3443288"/>
                <a:ext cx="119062" cy="119062"/>
              </a:xfrm>
              <a:custGeom>
                <a:avLst/>
                <a:gdLst/>
                <a:ahLst/>
                <a:cxnLst>
                  <a:cxn ang="0">
                    <a:pos x="271" y="271"/>
                  </a:cxn>
                  <a:cxn ang="0">
                    <a:pos x="271" y="59"/>
                  </a:cxn>
                  <a:cxn ang="0">
                    <a:pos x="59" y="59"/>
                  </a:cxn>
                  <a:cxn ang="0">
                    <a:pos x="59" y="271"/>
                  </a:cxn>
                  <a:cxn ang="0">
                    <a:pos x="271" y="271"/>
                  </a:cxn>
                </a:cxnLst>
                <a:rect l="0" t="0" r="r" b="b"/>
                <a:pathLst>
                  <a:path w="331" h="331">
                    <a:moveTo>
                      <a:pt x="271" y="271"/>
                    </a:moveTo>
                    <a:cubicBezTo>
                      <a:pt x="330" y="212"/>
                      <a:pt x="330" y="118"/>
                      <a:pt x="271" y="59"/>
                    </a:cubicBezTo>
                    <a:cubicBezTo>
                      <a:pt x="212" y="0"/>
                      <a:pt x="118" y="0"/>
                      <a:pt x="59" y="59"/>
                    </a:cubicBezTo>
                    <a:cubicBezTo>
                      <a:pt x="0" y="118"/>
                      <a:pt x="0" y="213"/>
                      <a:pt x="59" y="271"/>
                    </a:cubicBezTo>
                    <a:cubicBezTo>
                      <a:pt x="118" y="330"/>
                      <a:pt x="212" y="330"/>
                      <a:pt x="271" y="271"/>
                    </a:cubicBezTo>
                  </a:path>
                </a:pathLst>
              </a:custGeom>
              <a:solidFill>
                <a:schemeClr val="accent1"/>
              </a:solidFill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de-DE" kern="0">
                  <a:solidFill>
                    <a:sysClr val="windowText" lastClr="000000"/>
                  </a:solidFill>
                  <a:ea typeface="ＭＳ Ｐゴシック" charset="-128"/>
                </a:endParaRPr>
              </a:p>
            </p:txBody>
          </p:sp>
          <p:sp>
            <p:nvSpPr>
              <p:cNvPr id="106" name="Freeform 2"/>
              <p:cNvSpPr>
                <a:spLocks noChangeArrowheads="1"/>
              </p:cNvSpPr>
              <p:nvPr/>
            </p:nvSpPr>
            <p:spPr bwMode="auto">
              <a:xfrm>
                <a:off x="5992813" y="3556000"/>
                <a:ext cx="92075" cy="92075"/>
              </a:xfrm>
              <a:custGeom>
                <a:avLst/>
                <a:gdLst/>
                <a:ahLst/>
                <a:cxnLst>
                  <a:cxn ang="0">
                    <a:pos x="208" y="209"/>
                  </a:cxn>
                  <a:cxn ang="0">
                    <a:pos x="208" y="45"/>
                  </a:cxn>
                  <a:cxn ang="0">
                    <a:pos x="44" y="45"/>
                  </a:cxn>
                  <a:cxn ang="0">
                    <a:pos x="44" y="209"/>
                  </a:cxn>
                  <a:cxn ang="0">
                    <a:pos x="208" y="209"/>
                  </a:cxn>
                </a:cxnLst>
                <a:rect l="0" t="0" r="r" b="b"/>
                <a:pathLst>
                  <a:path w="255" h="255">
                    <a:moveTo>
                      <a:pt x="208" y="209"/>
                    </a:moveTo>
                    <a:cubicBezTo>
                      <a:pt x="254" y="163"/>
                      <a:pt x="253" y="91"/>
                      <a:pt x="208" y="45"/>
                    </a:cubicBezTo>
                    <a:cubicBezTo>
                      <a:pt x="162" y="0"/>
                      <a:pt x="90" y="0"/>
                      <a:pt x="44" y="45"/>
                    </a:cubicBezTo>
                    <a:cubicBezTo>
                      <a:pt x="0" y="91"/>
                      <a:pt x="0" y="163"/>
                      <a:pt x="44" y="209"/>
                    </a:cubicBezTo>
                    <a:cubicBezTo>
                      <a:pt x="90" y="254"/>
                      <a:pt x="163" y="254"/>
                      <a:pt x="208" y="209"/>
                    </a:cubicBezTo>
                  </a:path>
                </a:pathLst>
              </a:custGeom>
              <a:solidFill>
                <a:schemeClr val="accent1"/>
              </a:solidFill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de-DE" kern="0">
                  <a:solidFill>
                    <a:sysClr val="windowText" lastClr="000000"/>
                  </a:solidFill>
                  <a:ea typeface="ＭＳ Ｐゴシック" charset="-128"/>
                </a:endParaRPr>
              </a:p>
            </p:txBody>
          </p:sp>
          <p:sp>
            <p:nvSpPr>
              <p:cNvPr id="107" name="Freeform 3"/>
              <p:cNvSpPr>
                <a:spLocks noChangeArrowheads="1"/>
              </p:cNvSpPr>
              <p:nvPr/>
            </p:nvSpPr>
            <p:spPr bwMode="auto">
              <a:xfrm>
                <a:off x="5992813" y="3357563"/>
                <a:ext cx="92075" cy="92075"/>
              </a:xfrm>
              <a:custGeom>
                <a:avLst/>
                <a:gdLst/>
                <a:ahLst/>
                <a:cxnLst>
                  <a:cxn ang="0">
                    <a:pos x="209" y="209"/>
                  </a:cxn>
                  <a:cxn ang="0">
                    <a:pos x="209" y="46"/>
                  </a:cxn>
                  <a:cxn ang="0">
                    <a:pos x="46" y="46"/>
                  </a:cxn>
                  <a:cxn ang="0">
                    <a:pos x="46" y="209"/>
                  </a:cxn>
                  <a:cxn ang="0">
                    <a:pos x="209" y="209"/>
                  </a:cxn>
                </a:cxnLst>
                <a:rect l="0" t="0" r="r" b="b"/>
                <a:pathLst>
                  <a:path w="256" h="255">
                    <a:moveTo>
                      <a:pt x="209" y="209"/>
                    </a:moveTo>
                    <a:cubicBezTo>
                      <a:pt x="255" y="163"/>
                      <a:pt x="255" y="91"/>
                      <a:pt x="209" y="46"/>
                    </a:cubicBezTo>
                    <a:cubicBezTo>
                      <a:pt x="163" y="0"/>
                      <a:pt x="91" y="0"/>
                      <a:pt x="46" y="46"/>
                    </a:cubicBezTo>
                    <a:cubicBezTo>
                      <a:pt x="0" y="91"/>
                      <a:pt x="1" y="163"/>
                      <a:pt x="46" y="209"/>
                    </a:cubicBezTo>
                    <a:cubicBezTo>
                      <a:pt x="92" y="254"/>
                      <a:pt x="163" y="254"/>
                      <a:pt x="209" y="209"/>
                    </a:cubicBezTo>
                  </a:path>
                </a:pathLst>
              </a:custGeom>
              <a:solidFill>
                <a:schemeClr val="accent1"/>
              </a:solidFill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de-DE" kern="0">
                  <a:solidFill>
                    <a:sysClr val="windowText" lastClr="000000"/>
                  </a:solidFill>
                  <a:ea typeface="ＭＳ Ｐゴシック" charset="-128"/>
                </a:endParaRPr>
              </a:p>
            </p:txBody>
          </p:sp>
          <p:sp>
            <p:nvSpPr>
              <p:cNvPr id="108" name="Freeform 4"/>
              <p:cNvSpPr>
                <a:spLocks noChangeArrowheads="1"/>
              </p:cNvSpPr>
              <p:nvPr/>
            </p:nvSpPr>
            <p:spPr bwMode="auto">
              <a:xfrm>
                <a:off x="5905500" y="3665538"/>
                <a:ext cx="69850" cy="69850"/>
              </a:xfrm>
              <a:custGeom>
                <a:avLst/>
                <a:gdLst/>
                <a:ahLst/>
                <a:cxnLst>
                  <a:cxn ang="0">
                    <a:pos x="160" y="160"/>
                  </a:cxn>
                  <a:cxn ang="0">
                    <a:pos x="160" y="34"/>
                  </a:cxn>
                  <a:cxn ang="0">
                    <a:pos x="34" y="34"/>
                  </a:cxn>
                  <a:cxn ang="0">
                    <a:pos x="34" y="160"/>
                  </a:cxn>
                  <a:cxn ang="0">
                    <a:pos x="160" y="160"/>
                  </a:cxn>
                </a:cxnLst>
                <a:rect l="0" t="0" r="r" b="b"/>
                <a:pathLst>
                  <a:path w="196" h="195">
                    <a:moveTo>
                      <a:pt x="160" y="160"/>
                    </a:moveTo>
                    <a:cubicBezTo>
                      <a:pt x="195" y="125"/>
                      <a:pt x="195" y="69"/>
                      <a:pt x="160" y="34"/>
                    </a:cubicBezTo>
                    <a:cubicBezTo>
                      <a:pt x="125" y="0"/>
                      <a:pt x="69" y="0"/>
                      <a:pt x="34" y="34"/>
                    </a:cubicBezTo>
                    <a:cubicBezTo>
                      <a:pt x="0" y="70"/>
                      <a:pt x="0" y="126"/>
                      <a:pt x="34" y="160"/>
                    </a:cubicBezTo>
                    <a:cubicBezTo>
                      <a:pt x="69" y="194"/>
                      <a:pt x="125" y="194"/>
                      <a:pt x="160" y="160"/>
                    </a:cubicBezTo>
                  </a:path>
                </a:pathLst>
              </a:custGeom>
              <a:solidFill>
                <a:schemeClr val="accent1"/>
              </a:solidFill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de-DE" kern="0">
                  <a:solidFill>
                    <a:sysClr val="windowText" lastClr="000000"/>
                  </a:solidFill>
                  <a:ea typeface="ＭＳ Ｐゴシック" charset="-128"/>
                </a:endParaRPr>
              </a:p>
            </p:txBody>
          </p:sp>
          <p:sp>
            <p:nvSpPr>
              <p:cNvPr id="109" name="Freeform 5"/>
              <p:cNvSpPr>
                <a:spLocks noChangeArrowheads="1"/>
              </p:cNvSpPr>
              <p:nvPr/>
            </p:nvSpPr>
            <p:spPr bwMode="auto">
              <a:xfrm>
                <a:off x="5905500" y="3467100"/>
                <a:ext cx="69850" cy="71438"/>
              </a:xfrm>
              <a:custGeom>
                <a:avLst/>
                <a:gdLst/>
                <a:ahLst/>
                <a:cxnLst>
                  <a:cxn ang="0">
                    <a:pos x="160" y="161"/>
                  </a:cxn>
                  <a:cxn ang="0">
                    <a:pos x="160" y="35"/>
                  </a:cxn>
                  <a:cxn ang="0">
                    <a:pos x="34" y="35"/>
                  </a:cxn>
                  <a:cxn ang="0">
                    <a:pos x="34" y="161"/>
                  </a:cxn>
                  <a:cxn ang="0">
                    <a:pos x="160" y="161"/>
                  </a:cxn>
                </a:cxnLst>
                <a:rect l="0" t="0" r="r" b="b"/>
                <a:pathLst>
                  <a:path w="196" h="197">
                    <a:moveTo>
                      <a:pt x="160" y="161"/>
                    </a:moveTo>
                    <a:cubicBezTo>
                      <a:pt x="195" y="126"/>
                      <a:pt x="195" y="70"/>
                      <a:pt x="160" y="35"/>
                    </a:cubicBezTo>
                    <a:cubicBezTo>
                      <a:pt x="125" y="0"/>
                      <a:pt x="69" y="0"/>
                      <a:pt x="34" y="35"/>
                    </a:cubicBezTo>
                    <a:cubicBezTo>
                      <a:pt x="0" y="70"/>
                      <a:pt x="0" y="126"/>
                      <a:pt x="34" y="161"/>
                    </a:cubicBezTo>
                    <a:cubicBezTo>
                      <a:pt x="69" y="196"/>
                      <a:pt x="125" y="196"/>
                      <a:pt x="160" y="161"/>
                    </a:cubicBezTo>
                  </a:path>
                </a:pathLst>
              </a:custGeom>
              <a:solidFill>
                <a:schemeClr val="accent1"/>
              </a:solidFill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de-DE" kern="0">
                  <a:solidFill>
                    <a:sysClr val="windowText" lastClr="000000"/>
                  </a:solidFill>
                  <a:ea typeface="ＭＳ Ｐゴシック" charset="-128"/>
                </a:endParaRPr>
              </a:p>
            </p:txBody>
          </p:sp>
          <p:sp>
            <p:nvSpPr>
              <p:cNvPr id="110" name="Freeform 6"/>
              <p:cNvSpPr>
                <a:spLocks noChangeArrowheads="1"/>
              </p:cNvSpPr>
              <p:nvPr/>
            </p:nvSpPr>
            <p:spPr bwMode="auto">
              <a:xfrm>
                <a:off x="5905500" y="3268663"/>
                <a:ext cx="69850" cy="71437"/>
              </a:xfrm>
              <a:custGeom>
                <a:avLst/>
                <a:gdLst/>
                <a:ahLst/>
                <a:cxnLst>
                  <a:cxn ang="0">
                    <a:pos x="160" y="161"/>
                  </a:cxn>
                  <a:cxn ang="0">
                    <a:pos x="160" y="35"/>
                  </a:cxn>
                  <a:cxn ang="0">
                    <a:pos x="34" y="35"/>
                  </a:cxn>
                  <a:cxn ang="0">
                    <a:pos x="34" y="161"/>
                  </a:cxn>
                  <a:cxn ang="0">
                    <a:pos x="160" y="161"/>
                  </a:cxn>
                </a:cxnLst>
                <a:rect l="0" t="0" r="r" b="b"/>
                <a:pathLst>
                  <a:path w="196" h="197">
                    <a:moveTo>
                      <a:pt x="160" y="161"/>
                    </a:moveTo>
                    <a:cubicBezTo>
                      <a:pt x="195" y="127"/>
                      <a:pt x="195" y="69"/>
                      <a:pt x="160" y="35"/>
                    </a:cubicBezTo>
                    <a:cubicBezTo>
                      <a:pt x="125" y="0"/>
                      <a:pt x="69" y="1"/>
                      <a:pt x="34" y="35"/>
                    </a:cubicBezTo>
                    <a:cubicBezTo>
                      <a:pt x="0" y="70"/>
                      <a:pt x="0" y="126"/>
                      <a:pt x="34" y="161"/>
                    </a:cubicBezTo>
                    <a:cubicBezTo>
                      <a:pt x="69" y="195"/>
                      <a:pt x="125" y="196"/>
                      <a:pt x="160" y="161"/>
                    </a:cubicBezTo>
                  </a:path>
                </a:pathLst>
              </a:custGeom>
              <a:solidFill>
                <a:schemeClr val="accent1"/>
              </a:solidFill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de-DE" kern="0">
                  <a:solidFill>
                    <a:sysClr val="windowText" lastClr="000000"/>
                  </a:solidFill>
                  <a:ea typeface="ＭＳ Ｐゴシック" charset="-128"/>
                </a:endParaRPr>
              </a:p>
            </p:txBody>
          </p:sp>
          <p:sp>
            <p:nvSpPr>
              <p:cNvPr id="111" name="Freeform 7"/>
              <p:cNvSpPr>
                <a:spLocks noChangeArrowheads="1"/>
              </p:cNvSpPr>
              <p:nvPr/>
            </p:nvSpPr>
            <p:spPr bwMode="auto">
              <a:xfrm>
                <a:off x="5813425" y="3575050"/>
                <a:ext cx="53975" cy="53975"/>
              </a:xfrm>
              <a:custGeom>
                <a:avLst/>
                <a:gdLst/>
                <a:ahLst/>
                <a:cxnLst>
                  <a:cxn ang="0">
                    <a:pos x="124" y="123"/>
                  </a:cxn>
                  <a:cxn ang="0">
                    <a:pos x="124" y="27"/>
                  </a:cxn>
                  <a:cxn ang="0">
                    <a:pos x="27" y="27"/>
                  </a:cxn>
                  <a:cxn ang="0">
                    <a:pos x="27" y="123"/>
                  </a:cxn>
                  <a:cxn ang="0">
                    <a:pos x="124" y="123"/>
                  </a:cxn>
                </a:cxnLst>
                <a:rect l="0" t="0" r="r" b="b"/>
                <a:pathLst>
                  <a:path w="152" h="151">
                    <a:moveTo>
                      <a:pt x="124" y="123"/>
                    </a:moveTo>
                    <a:cubicBezTo>
                      <a:pt x="151" y="96"/>
                      <a:pt x="151" y="54"/>
                      <a:pt x="124" y="27"/>
                    </a:cubicBezTo>
                    <a:cubicBezTo>
                      <a:pt x="98" y="0"/>
                      <a:pt x="54" y="0"/>
                      <a:pt x="27" y="27"/>
                    </a:cubicBezTo>
                    <a:cubicBezTo>
                      <a:pt x="0" y="54"/>
                      <a:pt x="0" y="96"/>
                      <a:pt x="27" y="123"/>
                    </a:cubicBezTo>
                    <a:cubicBezTo>
                      <a:pt x="54" y="150"/>
                      <a:pt x="98" y="150"/>
                      <a:pt x="124" y="123"/>
                    </a:cubicBezTo>
                  </a:path>
                </a:pathLst>
              </a:custGeom>
              <a:solidFill>
                <a:schemeClr val="accent1"/>
              </a:solidFill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de-DE" kern="0">
                  <a:solidFill>
                    <a:sysClr val="windowText" lastClr="000000"/>
                  </a:solidFill>
                  <a:ea typeface="ＭＳ Ｐゴシック" charset="-128"/>
                </a:endParaRPr>
              </a:p>
            </p:txBody>
          </p:sp>
          <p:sp>
            <p:nvSpPr>
              <p:cNvPr id="112" name="Freeform 8"/>
              <p:cNvSpPr>
                <a:spLocks noChangeArrowheads="1"/>
              </p:cNvSpPr>
              <p:nvPr/>
            </p:nvSpPr>
            <p:spPr bwMode="auto">
              <a:xfrm>
                <a:off x="5813425" y="3376613"/>
                <a:ext cx="53975" cy="53975"/>
              </a:xfrm>
              <a:custGeom>
                <a:avLst/>
                <a:gdLst/>
                <a:ahLst/>
                <a:cxnLst>
                  <a:cxn ang="0">
                    <a:pos x="124" y="124"/>
                  </a:cxn>
                  <a:cxn ang="0">
                    <a:pos x="124" y="27"/>
                  </a:cxn>
                  <a:cxn ang="0">
                    <a:pos x="27" y="27"/>
                  </a:cxn>
                  <a:cxn ang="0">
                    <a:pos x="27" y="124"/>
                  </a:cxn>
                  <a:cxn ang="0">
                    <a:pos x="124" y="124"/>
                  </a:cxn>
                </a:cxnLst>
                <a:rect l="0" t="0" r="r" b="b"/>
                <a:pathLst>
                  <a:path w="152" h="151">
                    <a:moveTo>
                      <a:pt x="124" y="124"/>
                    </a:moveTo>
                    <a:cubicBezTo>
                      <a:pt x="151" y="97"/>
                      <a:pt x="151" y="54"/>
                      <a:pt x="124" y="27"/>
                    </a:cubicBezTo>
                    <a:cubicBezTo>
                      <a:pt x="98" y="0"/>
                      <a:pt x="54" y="0"/>
                      <a:pt x="27" y="27"/>
                    </a:cubicBezTo>
                    <a:cubicBezTo>
                      <a:pt x="0" y="54"/>
                      <a:pt x="0" y="97"/>
                      <a:pt x="27" y="124"/>
                    </a:cubicBezTo>
                    <a:cubicBezTo>
                      <a:pt x="54" y="150"/>
                      <a:pt x="98" y="150"/>
                      <a:pt x="124" y="124"/>
                    </a:cubicBezTo>
                  </a:path>
                </a:pathLst>
              </a:custGeom>
              <a:solidFill>
                <a:schemeClr val="accent1"/>
              </a:solidFill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de-DE" kern="0">
                  <a:solidFill>
                    <a:sysClr val="windowText" lastClr="000000"/>
                  </a:solidFill>
                  <a:ea typeface="ＭＳ Ｐゴシック" charset="-128"/>
                </a:endParaRPr>
              </a:p>
            </p:txBody>
          </p:sp>
          <p:sp>
            <p:nvSpPr>
              <p:cNvPr id="113" name="Freeform 9"/>
              <p:cNvSpPr>
                <a:spLocks noChangeArrowheads="1"/>
              </p:cNvSpPr>
              <p:nvPr/>
            </p:nvSpPr>
            <p:spPr bwMode="auto">
              <a:xfrm>
                <a:off x="5721350" y="3481388"/>
                <a:ext cx="41275" cy="41275"/>
              </a:xfrm>
              <a:custGeom>
                <a:avLst/>
                <a:gdLst/>
                <a:ahLst/>
                <a:cxnLst>
                  <a:cxn ang="0">
                    <a:pos x="94" y="94"/>
                  </a:cxn>
                  <a:cxn ang="0">
                    <a:pos x="94" y="20"/>
                  </a:cxn>
                  <a:cxn ang="0">
                    <a:pos x="20" y="20"/>
                  </a:cxn>
                  <a:cxn ang="0">
                    <a:pos x="20" y="94"/>
                  </a:cxn>
                  <a:cxn ang="0">
                    <a:pos x="94" y="94"/>
                  </a:cxn>
                </a:cxnLst>
                <a:rect l="0" t="0" r="r" b="b"/>
                <a:pathLst>
                  <a:path w="115" h="115">
                    <a:moveTo>
                      <a:pt x="94" y="94"/>
                    </a:moveTo>
                    <a:cubicBezTo>
                      <a:pt x="114" y="73"/>
                      <a:pt x="114" y="40"/>
                      <a:pt x="94" y="20"/>
                    </a:cubicBezTo>
                    <a:cubicBezTo>
                      <a:pt x="74" y="0"/>
                      <a:pt x="40" y="0"/>
                      <a:pt x="20" y="20"/>
                    </a:cubicBezTo>
                    <a:cubicBezTo>
                      <a:pt x="0" y="40"/>
                      <a:pt x="0" y="73"/>
                      <a:pt x="20" y="94"/>
                    </a:cubicBezTo>
                    <a:cubicBezTo>
                      <a:pt x="40" y="114"/>
                      <a:pt x="74" y="114"/>
                      <a:pt x="94" y="94"/>
                    </a:cubicBezTo>
                  </a:path>
                </a:pathLst>
              </a:custGeom>
              <a:solidFill>
                <a:schemeClr val="accent1"/>
              </a:solidFill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de-DE" kern="0">
                  <a:solidFill>
                    <a:sysClr val="windowText" lastClr="000000"/>
                  </a:solidFill>
                  <a:ea typeface="ＭＳ Ｐゴシック" charset="-128"/>
                </a:endParaRPr>
              </a:p>
            </p:txBody>
          </p:sp>
        </p:grpSp>
        <p:grpSp>
          <p:nvGrpSpPr>
            <p:cNvPr id="47" name="Group 32"/>
            <p:cNvGrpSpPr/>
            <p:nvPr/>
          </p:nvGrpSpPr>
          <p:grpSpPr>
            <a:xfrm>
              <a:off x="4281811" y="2590800"/>
              <a:ext cx="4066045" cy="646398"/>
              <a:chOff x="4137025" y="3168650"/>
              <a:chExt cx="1547813" cy="246063"/>
            </a:xfrm>
            <a:solidFill>
              <a:srgbClr val="118992"/>
            </a:solidFill>
          </p:grpSpPr>
          <p:sp>
            <p:nvSpPr>
              <p:cNvPr id="98" name="Freeform 10"/>
              <p:cNvSpPr>
                <a:spLocks noChangeArrowheads="1"/>
              </p:cNvSpPr>
              <p:nvPr/>
            </p:nvSpPr>
            <p:spPr bwMode="auto">
              <a:xfrm>
                <a:off x="4137025" y="3168650"/>
                <a:ext cx="180975" cy="246063"/>
              </a:xfrm>
              <a:custGeom>
                <a:avLst/>
                <a:gdLst/>
                <a:ahLst/>
                <a:cxnLst>
                  <a:cxn ang="0">
                    <a:pos x="13" y="526"/>
                  </a:cxn>
                  <a:cxn ang="0">
                    <a:pos x="209" y="561"/>
                  </a:cxn>
                  <a:cxn ang="0">
                    <a:pos x="326" y="500"/>
                  </a:cxn>
                  <a:cxn ang="0">
                    <a:pos x="308" y="461"/>
                  </a:cxn>
                  <a:cxn ang="0">
                    <a:pos x="220" y="414"/>
                  </a:cxn>
                  <a:cxn ang="0">
                    <a:pos x="51" y="323"/>
                  </a:cxn>
                  <a:cxn ang="0">
                    <a:pos x="0" y="198"/>
                  </a:cxn>
                  <a:cxn ang="0">
                    <a:pos x="74" y="51"/>
                  </a:cxn>
                  <a:cxn ang="0">
                    <a:pos x="263" y="0"/>
                  </a:cxn>
                  <a:cxn ang="0">
                    <a:pos x="450" y="24"/>
                  </a:cxn>
                  <a:cxn ang="0">
                    <a:pos x="450" y="149"/>
                  </a:cxn>
                  <a:cxn ang="0">
                    <a:pos x="282" y="113"/>
                  </a:cxn>
                  <a:cxn ang="0">
                    <a:pos x="173" y="173"/>
                  </a:cxn>
                  <a:cxn ang="0">
                    <a:pos x="196" y="210"/>
                  </a:cxn>
                  <a:cxn ang="0">
                    <a:pos x="296" y="260"/>
                  </a:cxn>
                  <a:cxn ang="0">
                    <a:pos x="456" y="352"/>
                  </a:cxn>
                  <a:cxn ang="0">
                    <a:pos x="503" y="473"/>
                  </a:cxn>
                  <a:cxn ang="0">
                    <a:pos x="410" y="635"/>
                  </a:cxn>
                  <a:cxn ang="0">
                    <a:pos x="217" y="681"/>
                  </a:cxn>
                  <a:cxn ang="0">
                    <a:pos x="13" y="655"/>
                  </a:cxn>
                  <a:cxn ang="0">
                    <a:pos x="13" y="526"/>
                  </a:cxn>
                </a:cxnLst>
                <a:rect l="0" t="0" r="r" b="b"/>
                <a:pathLst>
                  <a:path w="504" h="682">
                    <a:moveTo>
                      <a:pt x="13" y="526"/>
                    </a:moveTo>
                    <a:cubicBezTo>
                      <a:pt x="87" y="549"/>
                      <a:pt x="153" y="561"/>
                      <a:pt x="209" y="561"/>
                    </a:cubicBezTo>
                    <a:cubicBezTo>
                      <a:pt x="286" y="561"/>
                      <a:pt x="326" y="541"/>
                      <a:pt x="326" y="500"/>
                    </a:cubicBezTo>
                    <a:cubicBezTo>
                      <a:pt x="326" y="484"/>
                      <a:pt x="321" y="472"/>
                      <a:pt x="308" y="461"/>
                    </a:cubicBezTo>
                    <a:cubicBezTo>
                      <a:pt x="296" y="450"/>
                      <a:pt x="267" y="434"/>
                      <a:pt x="220" y="414"/>
                    </a:cubicBezTo>
                    <a:cubicBezTo>
                      <a:pt x="134" y="379"/>
                      <a:pt x="78" y="348"/>
                      <a:pt x="51" y="323"/>
                    </a:cubicBezTo>
                    <a:cubicBezTo>
                      <a:pt x="17" y="289"/>
                      <a:pt x="0" y="248"/>
                      <a:pt x="0" y="198"/>
                    </a:cubicBezTo>
                    <a:cubicBezTo>
                      <a:pt x="0" y="134"/>
                      <a:pt x="24" y="84"/>
                      <a:pt x="74" y="51"/>
                    </a:cubicBezTo>
                    <a:cubicBezTo>
                      <a:pt x="122" y="17"/>
                      <a:pt x="186" y="0"/>
                      <a:pt x="263" y="0"/>
                    </a:cubicBezTo>
                    <a:cubicBezTo>
                      <a:pt x="306" y="0"/>
                      <a:pt x="369" y="8"/>
                      <a:pt x="450" y="24"/>
                    </a:cubicBezTo>
                    <a:lnTo>
                      <a:pt x="450" y="149"/>
                    </a:lnTo>
                    <a:cubicBezTo>
                      <a:pt x="390" y="125"/>
                      <a:pt x="334" y="113"/>
                      <a:pt x="282" y="113"/>
                    </a:cubicBezTo>
                    <a:cubicBezTo>
                      <a:pt x="209" y="113"/>
                      <a:pt x="173" y="133"/>
                      <a:pt x="173" y="173"/>
                    </a:cubicBezTo>
                    <a:cubicBezTo>
                      <a:pt x="173" y="188"/>
                      <a:pt x="181" y="200"/>
                      <a:pt x="196" y="210"/>
                    </a:cubicBezTo>
                    <a:cubicBezTo>
                      <a:pt x="208" y="218"/>
                      <a:pt x="242" y="234"/>
                      <a:pt x="296" y="260"/>
                    </a:cubicBezTo>
                    <a:cubicBezTo>
                      <a:pt x="377" y="295"/>
                      <a:pt x="430" y="325"/>
                      <a:pt x="456" y="352"/>
                    </a:cubicBezTo>
                    <a:cubicBezTo>
                      <a:pt x="488" y="382"/>
                      <a:pt x="503" y="423"/>
                      <a:pt x="503" y="473"/>
                    </a:cubicBezTo>
                    <a:cubicBezTo>
                      <a:pt x="503" y="544"/>
                      <a:pt x="472" y="597"/>
                      <a:pt x="410" y="635"/>
                    </a:cubicBezTo>
                    <a:cubicBezTo>
                      <a:pt x="361" y="666"/>
                      <a:pt x="295" y="681"/>
                      <a:pt x="217" y="681"/>
                    </a:cubicBezTo>
                    <a:cubicBezTo>
                      <a:pt x="150" y="679"/>
                      <a:pt x="82" y="671"/>
                      <a:pt x="13" y="655"/>
                    </a:cubicBezTo>
                    <a:lnTo>
                      <a:pt x="13" y="526"/>
                    </a:lnTo>
                  </a:path>
                </a:pathLst>
              </a:custGeom>
              <a:solidFill>
                <a:schemeClr val="accent2"/>
              </a:solidFill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de-DE" kern="0">
                  <a:solidFill>
                    <a:sysClr val="windowText" lastClr="000000"/>
                  </a:solidFill>
                  <a:ea typeface="ＭＳ Ｐゴシック" charset="-128"/>
                </a:endParaRPr>
              </a:p>
            </p:txBody>
          </p:sp>
          <p:sp>
            <p:nvSpPr>
              <p:cNvPr id="99" name="Freeform 11"/>
              <p:cNvSpPr>
                <a:spLocks noChangeArrowheads="1"/>
              </p:cNvSpPr>
              <p:nvPr/>
            </p:nvSpPr>
            <p:spPr bwMode="auto">
              <a:xfrm>
                <a:off x="4356100" y="3173413"/>
                <a:ext cx="65088" cy="236537"/>
              </a:xfrm>
              <a:custGeom>
                <a:avLst/>
                <a:gdLst/>
                <a:ahLst/>
                <a:cxnLst>
                  <a:cxn ang="0">
                    <a:pos x="91" y="655"/>
                  </a:cxn>
                  <a:cxn ang="0">
                    <a:pos x="0" y="655"/>
                  </a:cxn>
                  <a:cxn ang="0">
                    <a:pos x="0" y="0"/>
                  </a:cxn>
                  <a:cxn ang="0">
                    <a:pos x="182" y="0"/>
                  </a:cxn>
                  <a:cxn ang="0">
                    <a:pos x="182" y="655"/>
                  </a:cxn>
                  <a:cxn ang="0">
                    <a:pos x="91" y="655"/>
                  </a:cxn>
                </a:cxnLst>
                <a:rect l="0" t="0" r="r" b="b"/>
                <a:pathLst>
                  <a:path w="183" h="656">
                    <a:moveTo>
                      <a:pt x="91" y="655"/>
                    </a:moveTo>
                    <a:lnTo>
                      <a:pt x="0" y="655"/>
                    </a:lnTo>
                    <a:lnTo>
                      <a:pt x="0" y="0"/>
                    </a:lnTo>
                    <a:lnTo>
                      <a:pt x="182" y="0"/>
                    </a:lnTo>
                    <a:lnTo>
                      <a:pt x="182" y="655"/>
                    </a:lnTo>
                    <a:lnTo>
                      <a:pt x="91" y="655"/>
                    </a:lnTo>
                  </a:path>
                </a:pathLst>
              </a:custGeom>
              <a:solidFill>
                <a:schemeClr val="accent2"/>
              </a:solidFill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de-DE" kern="0">
                  <a:solidFill>
                    <a:sysClr val="windowText" lastClr="000000"/>
                  </a:solidFill>
                  <a:ea typeface="ＭＳ Ｐゴシック" charset="-128"/>
                </a:endParaRPr>
              </a:p>
            </p:txBody>
          </p:sp>
          <p:sp>
            <p:nvSpPr>
              <p:cNvPr id="100" name="Freeform 12"/>
              <p:cNvSpPr>
                <a:spLocks noChangeArrowheads="1"/>
              </p:cNvSpPr>
              <p:nvPr/>
            </p:nvSpPr>
            <p:spPr bwMode="auto">
              <a:xfrm>
                <a:off x="4481513" y="3173413"/>
                <a:ext cx="171450" cy="236537"/>
              </a:xfrm>
              <a:custGeom>
                <a:avLst/>
                <a:gdLst/>
                <a:ahLst/>
                <a:cxnLst>
                  <a:cxn ang="0">
                    <a:pos x="0" y="654"/>
                  </a:cxn>
                  <a:cxn ang="0">
                    <a:pos x="0" y="0"/>
                  </a:cxn>
                  <a:cxn ang="0">
                    <a:pos x="469" y="0"/>
                  </a:cxn>
                  <a:cxn ang="0">
                    <a:pos x="469" y="118"/>
                  </a:cxn>
                  <a:cxn ang="0">
                    <a:pos x="175" y="118"/>
                  </a:cxn>
                  <a:cxn ang="0">
                    <a:pos x="175" y="265"/>
                  </a:cxn>
                  <a:cxn ang="0">
                    <a:pos x="431" y="265"/>
                  </a:cxn>
                  <a:cxn ang="0">
                    <a:pos x="431" y="374"/>
                  </a:cxn>
                  <a:cxn ang="0">
                    <a:pos x="175" y="374"/>
                  </a:cxn>
                  <a:cxn ang="0">
                    <a:pos x="175" y="529"/>
                  </a:cxn>
                  <a:cxn ang="0">
                    <a:pos x="475" y="529"/>
                  </a:cxn>
                  <a:cxn ang="0">
                    <a:pos x="475" y="654"/>
                  </a:cxn>
                  <a:cxn ang="0">
                    <a:pos x="0" y="654"/>
                  </a:cxn>
                </a:cxnLst>
                <a:rect l="0" t="0" r="r" b="b"/>
                <a:pathLst>
                  <a:path w="476" h="655">
                    <a:moveTo>
                      <a:pt x="0" y="654"/>
                    </a:moveTo>
                    <a:lnTo>
                      <a:pt x="0" y="0"/>
                    </a:lnTo>
                    <a:lnTo>
                      <a:pt x="469" y="0"/>
                    </a:lnTo>
                    <a:lnTo>
                      <a:pt x="469" y="118"/>
                    </a:lnTo>
                    <a:lnTo>
                      <a:pt x="175" y="118"/>
                    </a:lnTo>
                    <a:lnTo>
                      <a:pt x="175" y="265"/>
                    </a:lnTo>
                    <a:lnTo>
                      <a:pt x="431" y="265"/>
                    </a:lnTo>
                    <a:lnTo>
                      <a:pt x="431" y="374"/>
                    </a:lnTo>
                    <a:lnTo>
                      <a:pt x="175" y="374"/>
                    </a:lnTo>
                    <a:lnTo>
                      <a:pt x="175" y="529"/>
                    </a:lnTo>
                    <a:lnTo>
                      <a:pt x="475" y="529"/>
                    </a:lnTo>
                    <a:lnTo>
                      <a:pt x="475" y="654"/>
                    </a:lnTo>
                    <a:lnTo>
                      <a:pt x="0" y="654"/>
                    </a:lnTo>
                  </a:path>
                </a:pathLst>
              </a:custGeom>
              <a:solidFill>
                <a:schemeClr val="accent2"/>
              </a:solidFill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de-DE" kern="0">
                  <a:solidFill>
                    <a:sysClr val="windowText" lastClr="000000"/>
                  </a:solidFill>
                  <a:ea typeface="ＭＳ Ｐゴシック" charset="-128"/>
                </a:endParaRPr>
              </a:p>
            </p:txBody>
          </p:sp>
          <p:sp>
            <p:nvSpPr>
              <p:cNvPr id="101" name="Freeform 13"/>
              <p:cNvSpPr>
                <a:spLocks noChangeArrowheads="1"/>
              </p:cNvSpPr>
              <p:nvPr/>
            </p:nvSpPr>
            <p:spPr bwMode="auto">
              <a:xfrm>
                <a:off x="4695825" y="3173413"/>
                <a:ext cx="287338" cy="238125"/>
              </a:xfrm>
              <a:custGeom>
                <a:avLst/>
                <a:gdLst/>
                <a:ahLst/>
                <a:cxnLst>
                  <a:cxn ang="0">
                    <a:pos x="0" y="654"/>
                  </a:cxn>
                  <a:cxn ang="0">
                    <a:pos x="0" y="0"/>
                  </a:cxn>
                  <a:cxn ang="0">
                    <a:pos x="237" y="0"/>
                  </a:cxn>
                  <a:cxn ang="0">
                    <a:pos x="400" y="418"/>
                  </a:cxn>
                  <a:cxn ang="0">
                    <a:pos x="571" y="0"/>
                  </a:cxn>
                  <a:cxn ang="0">
                    <a:pos x="796" y="0"/>
                  </a:cxn>
                  <a:cxn ang="0">
                    <a:pos x="796" y="654"/>
                  </a:cxn>
                  <a:cxn ang="0">
                    <a:pos x="621" y="654"/>
                  </a:cxn>
                  <a:cxn ang="0">
                    <a:pos x="621" y="190"/>
                  </a:cxn>
                  <a:cxn ang="0">
                    <a:pos x="430" y="660"/>
                  </a:cxn>
                  <a:cxn ang="0">
                    <a:pos x="316" y="660"/>
                  </a:cxn>
                  <a:cxn ang="0">
                    <a:pos x="129" y="190"/>
                  </a:cxn>
                  <a:cxn ang="0">
                    <a:pos x="129" y="654"/>
                  </a:cxn>
                  <a:cxn ang="0">
                    <a:pos x="0" y="654"/>
                  </a:cxn>
                </a:cxnLst>
                <a:rect l="0" t="0" r="r" b="b"/>
                <a:pathLst>
                  <a:path w="797" h="661">
                    <a:moveTo>
                      <a:pt x="0" y="654"/>
                    </a:moveTo>
                    <a:lnTo>
                      <a:pt x="0" y="0"/>
                    </a:lnTo>
                    <a:lnTo>
                      <a:pt x="237" y="0"/>
                    </a:lnTo>
                    <a:lnTo>
                      <a:pt x="400" y="418"/>
                    </a:lnTo>
                    <a:lnTo>
                      <a:pt x="571" y="0"/>
                    </a:lnTo>
                    <a:lnTo>
                      <a:pt x="796" y="0"/>
                    </a:lnTo>
                    <a:lnTo>
                      <a:pt x="796" y="654"/>
                    </a:lnTo>
                    <a:lnTo>
                      <a:pt x="621" y="654"/>
                    </a:lnTo>
                    <a:lnTo>
                      <a:pt x="621" y="190"/>
                    </a:lnTo>
                    <a:lnTo>
                      <a:pt x="430" y="660"/>
                    </a:lnTo>
                    <a:lnTo>
                      <a:pt x="316" y="660"/>
                    </a:lnTo>
                    <a:lnTo>
                      <a:pt x="129" y="190"/>
                    </a:lnTo>
                    <a:lnTo>
                      <a:pt x="129" y="654"/>
                    </a:lnTo>
                    <a:lnTo>
                      <a:pt x="0" y="654"/>
                    </a:lnTo>
                  </a:path>
                </a:pathLst>
              </a:custGeom>
              <a:solidFill>
                <a:schemeClr val="accent2"/>
              </a:solidFill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de-DE" kern="0">
                  <a:solidFill>
                    <a:sysClr val="windowText" lastClr="000000"/>
                  </a:solidFill>
                  <a:ea typeface="ＭＳ Ｐゴシック" charset="-128"/>
                </a:endParaRPr>
              </a:p>
            </p:txBody>
          </p:sp>
          <p:sp>
            <p:nvSpPr>
              <p:cNvPr id="102" name="Freeform 14"/>
              <p:cNvSpPr>
                <a:spLocks noChangeArrowheads="1"/>
              </p:cNvSpPr>
              <p:nvPr/>
            </p:nvSpPr>
            <p:spPr bwMode="auto">
              <a:xfrm>
                <a:off x="5043488" y="3173413"/>
                <a:ext cx="171450" cy="236537"/>
              </a:xfrm>
              <a:custGeom>
                <a:avLst/>
                <a:gdLst/>
                <a:ahLst/>
                <a:cxnLst>
                  <a:cxn ang="0">
                    <a:pos x="0" y="654"/>
                  </a:cxn>
                  <a:cxn ang="0">
                    <a:pos x="0" y="0"/>
                  </a:cxn>
                  <a:cxn ang="0">
                    <a:pos x="469" y="0"/>
                  </a:cxn>
                  <a:cxn ang="0">
                    <a:pos x="469" y="118"/>
                  </a:cxn>
                  <a:cxn ang="0">
                    <a:pos x="176" y="118"/>
                  </a:cxn>
                  <a:cxn ang="0">
                    <a:pos x="176" y="265"/>
                  </a:cxn>
                  <a:cxn ang="0">
                    <a:pos x="431" y="265"/>
                  </a:cxn>
                  <a:cxn ang="0">
                    <a:pos x="431" y="374"/>
                  </a:cxn>
                  <a:cxn ang="0">
                    <a:pos x="176" y="374"/>
                  </a:cxn>
                  <a:cxn ang="0">
                    <a:pos x="176" y="529"/>
                  </a:cxn>
                  <a:cxn ang="0">
                    <a:pos x="476" y="529"/>
                  </a:cxn>
                  <a:cxn ang="0">
                    <a:pos x="476" y="654"/>
                  </a:cxn>
                  <a:cxn ang="0">
                    <a:pos x="0" y="654"/>
                  </a:cxn>
                </a:cxnLst>
                <a:rect l="0" t="0" r="r" b="b"/>
                <a:pathLst>
                  <a:path w="477" h="655">
                    <a:moveTo>
                      <a:pt x="0" y="654"/>
                    </a:moveTo>
                    <a:lnTo>
                      <a:pt x="0" y="0"/>
                    </a:lnTo>
                    <a:lnTo>
                      <a:pt x="469" y="0"/>
                    </a:lnTo>
                    <a:lnTo>
                      <a:pt x="469" y="118"/>
                    </a:lnTo>
                    <a:lnTo>
                      <a:pt x="176" y="118"/>
                    </a:lnTo>
                    <a:lnTo>
                      <a:pt x="176" y="265"/>
                    </a:lnTo>
                    <a:lnTo>
                      <a:pt x="431" y="265"/>
                    </a:lnTo>
                    <a:lnTo>
                      <a:pt x="431" y="374"/>
                    </a:lnTo>
                    <a:lnTo>
                      <a:pt x="176" y="374"/>
                    </a:lnTo>
                    <a:lnTo>
                      <a:pt x="176" y="529"/>
                    </a:lnTo>
                    <a:lnTo>
                      <a:pt x="476" y="529"/>
                    </a:lnTo>
                    <a:lnTo>
                      <a:pt x="476" y="654"/>
                    </a:lnTo>
                    <a:lnTo>
                      <a:pt x="0" y="654"/>
                    </a:lnTo>
                  </a:path>
                </a:pathLst>
              </a:custGeom>
              <a:solidFill>
                <a:schemeClr val="accent2"/>
              </a:solidFill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de-DE" kern="0">
                  <a:solidFill>
                    <a:sysClr val="windowText" lastClr="000000"/>
                  </a:solidFill>
                  <a:ea typeface="ＭＳ Ｐゴシック" charset="-128"/>
                </a:endParaRPr>
              </a:p>
            </p:txBody>
          </p:sp>
          <p:sp>
            <p:nvSpPr>
              <p:cNvPr id="103" name="Freeform 15"/>
              <p:cNvSpPr>
                <a:spLocks noChangeArrowheads="1"/>
              </p:cNvSpPr>
              <p:nvPr/>
            </p:nvSpPr>
            <p:spPr bwMode="auto">
              <a:xfrm>
                <a:off x="5257800" y="3173413"/>
                <a:ext cx="203200" cy="236537"/>
              </a:xfrm>
              <a:custGeom>
                <a:avLst/>
                <a:gdLst/>
                <a:ahLst/>
                <a:cxnLst>
                  <a:cxn ang="0">
                    <a:pos x="0" y="654"/>
                  </a:cxn>
                  <a:cxn ang="0">
                    <a:pos x="0" y="0"/>
                  </a:cxn>
                  <a:cxn ang="0">
                    <a:pos x="212" y="0"/>
                  </a:cxn>
                  <a:cxn ang="0">
                    <a:pos x="437" y="438"/>
                  </a:cxn>
                  <a:cxn ang="0">
                    <a:pos x="437" y="0"/>
                  </a:cxn>
                  <a:cxn ang="0">
                    <a:pos x="565" y="0"/>
                  </a:cxn>
                  <a:cxn ang="0">
                    <a:pos x="565" y="654"/>
                  </a:cxn>
                  <a:cxn ang="0">
                    <a:pos x="361" y="654"/>
                  </a:cxn>
                  <a:cxn ang="0">
                    <a:pos x="129" y="210"/>
                  </a:cxn>
                  <a:cxn ang="0">
                    <a:pos x="129" y="654"/>
                  </a:cxn>
                  <a:cxn ang="0">
                    <a:pos x="0" y="654"/>
                  </a:cxn>
                </a:cxnLst>
                <a:rect l="0" t="0" r="r" b="b"/>
                <a:pathLst>
                  <a:path w="566" h="655">
                    <a:moveTo>
                      <a:pt x="0" y="654"/>
                    </a:moveTo>
                    <a:lnTo>
                      <a:pt x="0" y="0"/>
                    </a:lnTo>
                    <a:lnTo>
                      <a:pt x="212" y="0"/>
                    </a:lnTo>
                    <a:lnTo>
                      <a:pt x="437" y="438"/>
                    </a:lnTo>
                    <a:lnTo>
                      <a:pt x="437" y="0"/>
                    </a:lnTo>
                    <a:lnTo>
                      <a:pt x="565" y="0"/>
                    </a:lnTo>
                    <a:lnTo>
                      <a:pt x="565" y="654"/>
                    </a:lnTo>
                    <a:lnTo>
                      <a:pt x="361" y="654"/>
                    </a:lnTo>
                    <a:lnTo>
                      <a:pt x="129" y="210"/>
                    </a:lnTo>
                    <a:lnTo>
                      <a:pt x="129" y="654"/>
                    </a:lnTo>
                    <a:lnTo>
                      <a:pt x="0" y="654"/>
                    </a:lnTo>
                  </a:path>
                </a:pathLst>
              </a:custGeom>
              <a:solidFill>
                <a:schemeClr val="accent2"/>
              </a:solidFill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de-DE" kern="0">
                  <a:solidFill>
                    <a:sysClr val="windowText" lastClr="000000"/>
                  </a:solidFill>
                  <a:ea typeface="ＭＳ Ｐゴシック" charset="-128"/>
                </a:endParaRPr>
              </a:p>
            </p:txBody>
          </p:sp>
          <p:sp>
            <p:nvSpPr>
              <p:cNvPr id="104" name="Freeform 16"/>
              <p:cNvSpPr>
                <a:spLocks noChangeArrowheads="1"/>
              </p:cNvSpPr>
              <p:nvPr/>
            </p:nvSpPr>
            <p:spPr bwMode="auto">
              <a:xfrm>
                <a:off x="5503863" y="3168650"/>
                <a:ext cx="180975" cy="244475"/>
              </a:xfrm>
              <a:custGeom>
                <a:avLst/>
                <a:gdLst/>
                <a:ahLst/>
                <a:cxnLst>
                  <a:cxn ang="0">
                    <a:pos x="12" y="527"/>
                  </a:cxn>
                  <a:cxn ang="0">
                    <a:pos x="208" y="562"/>
                  </a:cxn>
                  <a:cxn ang="0">
                    <a:pos x="326" y="501"/>
                  </a:cxn>
                  <a:cxn ang="0">
                    <a:pos x="310" y="462"/>
                  </a:cxn>
                  <a:cxn ang="0">
                    <a:pos x="220" y="415"/>
                  </a:cxn>
                  <a:cxn ang="0">
                    <a:pos x="51" y="324"/>
                  </a:cxn>
                  <a:cxn ang="0">
                    <a:pos x="0" y="198"/>
                  </a:cxn>
                  <a:cxn ang="0">
                    <a:pos x="74" y="51"/>
                  </a:cxn>
                  <a:cxn ang="0">
                    <a:pos x="264" y="0"/>
                  </a:cxn>
                  <a:cxn ang="0">
                    <a:pos x="436" y="21"/>
                  </a:cxn>
                  <a:cxn ang="0">
                    <a:pos x="452" y="24"/>
                  </a:cxn>
                  <a:cxn ang="0">
                    <a:pos x="452" y="148"/>
                  </a:cxn>
                  <a:cxn ang="0">
                    <a:pos x="282" y="112"/>
                  </a:cxn>
                  <a:cxn ang="0">
                    <a:pos x="172" y="172"/>
                  </a:cxn>
                  <a:cxn ang="0">
                    <a:pos x="195" y="210"/>
                  </a:cxn>
                  <a:cxn ang="0">
                    <a:pos x="296" y="260"/>
                  </a:cxn>
                  <a:cxn ang="0">
                    <a:pos x="456" y="352"/>
                  </a:cxn>
                  <a:cxn ang="0">
                    <a:pos x="503" y="473"/>
                  </a:cxn>
                  <a:cxn ang="0">
                    <a:pos x="410" y="635"/>
                  </a:cxn>
                  <a:cxn ang="0">
                    <a:pos x="216" y="680"/>
                  </a:cxn>
                  <a:cxn ang="0">
                    <a:pos x="12" y="656"/>
                  </a:cxn>
                  <a:cxn ang="0">
                    <a:pos x="12" y="527"/>
                  </a:cxn>
                </a:cxnLst>
                <a:rect l="0" t="0" r="r" b="b"/>
                <a:pathLst>
                  <a:path w="504" h="681">
                    <a:moveTo>
                      <a:pt x="12" y="527"/>
                    </a:moveTo>
                    <a:cubicBezTo>
                      <a:pt x="85" y="550"/>
                      <a:pt x="150" y="562"/>
                      <a:pt x="208" y="562"/>
                    </a:cubicBezTo>
                    <a:cubicBezTo>
                      <a:pt x="286" y="562"/>
                      <a:pt x="326" y="542"/>
                      <a:pt x="326" y="501"/>
                    </a:cubicBezTo>
                    <a:cubicBezTo>
                      <a:pt x="326" y="485"/>
                      <a:pt x="321" y="473"/>
                      <a:pt x="310" y="462"/>
                    </a:cubicBezTo>
                    <a:cubicBezTo>
                      <a:pt x="298" y="451"/>
                      <a:pt x="268" y="435"/>
                      <a:pt x="220" y="415"/>
                    </a:cubicBezTo>
                    <a:cubicBezTo>
                      <a:pt x="134" y="380"/>
                      <a:pt x="78" y="349"/>
                      <a:pt x="51" y="324"/>
                    </a:cubicBezTo>
                    <a:cubicBezTo>
                      <a:pt x="18" y="292"/>
                      <a:pt x="0" y="249"/>
                      <a:pt x="0" y="198"/>
                    </a:cubicBezTo>
                    <a:cubicBezTo>
                      <a:pt x="0" y="134"/>
                      <a:pt x="24" y="84"/>
                      <a:pt x="74" y="51"/>
                    </a:cubicBezTo>
                    <a:cubicBezTo>
                      <a:pt x="122" y="17"/>
                      <a:pt x="187" y="0"/>
                      <a:pt x="264" y="0"/>
                    </a:cubicBezTo>
                    <a:cubicBezTo>
                      <a:pt x="308" y="0"/>
                      <a:pt x="365" y="6"/>
                      <a:pt x="436" y="21"/>
                    </a:cubicBezTo>
                    <a:lnTo>
                      <a:pt x="452" y="24"/>
                    </a:lnTo>
                    <a:lnTo>
                      <a:pt x="452" y="148"/>
                    </a:lnTo>
                    <a:cubicBezTo>
                      <a:pt x="391" y="124"/>
                      <a:pt x="334" y="112"/>
                      <a:pt x="282" y="112"/>
                    </a:cubicBezTo>
                    <a:cubicBezTo>
                      <a:pt x="208" y="112"/>
                      <a:pt x="172" y="132"/>
                      <a:pt x="172" y="172"/>
                    </a:cubicBezTo>
                    <a:cubicBezTo>
                      <a:pt x="172" y="187"/>
                      <a:pt x="179" y="199"/>
                      <a:pt x="195" y="210"/>
                    </a:cubicBezTo>
                    <a:cubicBezTo>
                      <a:pt x="207" y="218"/>
                      <a:pt x="240" y="234"/>
                      <a:pt x="296" y="260"/>
                    </a:cubicBezTo>
                    <a:cubicBezTo>
                      <a:pt x="375" y="294"/>
                      <a:pt x="429" y="325"/>
                      <a:pt x="456" y="352"/>
                    </a:cubicBezTo>
                    <a:cubicBezTo>
                      <a:pt x="487" y="383"/>
                      <a:pt x="503" y="423"/>
                      <a:pt x="503" y="473"/>
                    </a:cubicBezTo>
                    <a:cubicBezTo>
                      <a:pt x="503" y="544"/>
                      <a:pt x="472" y="597"/>
                      <a:pt x="410" y="635"/>
                    </a:cubicBezTo>
                    <a:cubicBezTo>
                      <a:pt x="359" y="665"/>
                      <a:pt x="295" y="680"/>
                      <a:pt x="216" y="680"/>
                    </a:cubicBezTo>
                    <a:cubicBezTo>
                      <a:pt x="149" y="680"/>
                      <a:pt x="81" y="672"/>
                      <a:pt x="12" y="656"/>
                    </a:cubicBezTo>
                    <a:lnTo>
                      <a:pt x="12" y="527"/>
                    </a:lnTo>
                  </a:path>
                </a:pathLst>
              </a:custGeom>
              <a:solidFill>
                <a:schemeClr val="accent2"/>
              </a:solidFill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de-DE" kern="0">
                  <a:solidFill>
                    <a:sysClr val="windowText" lastClr="000000"/>
                  </a:solidFill>
                  <a:ea typeface="ＭＳ Ｐゴシック" charset="-128"/>
                </a:endParaRPr>
              </a:p>
            </p:txBody>
          </p:sp>
        </p:grpSp>
        <p:grpSp>
          <p:nvGrpSpPr>
            <p:cNvPr id="48" name="Group 34"/>
            <p:cNvGrpSpPr/>
            <p:nvPr/>
          </p:nvGrpSpPr>
          <p:grpSpPr>
            <a:xfrm>
              <a:off x="2517775" y="3466563"/>
              <a:ext cx="5838422" cy="804869"/>
              <a:chOff x="3465513" y="3502025"/>
              <a:chExt cx="2222500" cy="306388"/>
            </a:xfrm>
            <a:solidFill>
              <a:srgbClr val="E55008"/>
            </a:solidFill>
          </p:grpSpPr>
          <p:sp>
            <p:nvSpPr>
              <p:cNvPr id="49" name="Freeform 17"/>
              <p:cNvSpPr>
                <a:spLocks noChangeArrowheads="1"/>
              </p:cNvSpPr>
              <p:nvPr/>
            </p:nvSpPr>
            <p:spPr bwMode="auto">
              <a:xfrm>
                <a:off x="4975225" y="3589338"/>
                <a:ext cx="171450" cy="219075"/>
              </a:xfrm>
              <a:custGeom>
                <a:avLst/>
                <a:gdLst/>
                <a:ahLst/>
                <a:cxnLst>
                  <a:cxn ang="0">
                    <a:pos x="152" y="263"/>
                  </a:cxn>
                  <a:cxn ang="0">
                    <a:pos x="273" y="110"/>
                  </a:cxn>
                  <a:cxn ang="0">
                    <a:pos x="330" y="166"/>
                  </a:cxn>
                  <a:cxn ang="0">
                    <a:pos x="152" y="263"/>
                  </a:cxn>
                  <a:cxn ang="0">
                    <a:pos x="281" y="0"/>
                  </a:cxn>
                  <a:cxn ang="0">
                    <a:pos x="0" y="316"/>
                  </a:cxn>
                  <a:cxn ang="0">
                    <a:pos x="267" y="606"/>
                  </a:cxn>
                  <a:cxn ang="0">
                    <a:pos x="474" y="543"/>
                  </a:cxn>
                  <a:cxn ang="0">
                    <a:pos x="428" y="438"/>
                  </a:cxn>
                  <a:cxn ang="0">
                    <a:pos x="288" y="486"/>
                  </a:cxn>
                  <a:cxn ang="0">
                    <a:pos x="158" y="375"/>
                  </a:cxn>
                  <a:cxn ang="0">
                    <a:pos x="468" y="165"/>
                  </a:cxn>
                  <a:cxn ang="0">
                    <a:pos x="281" y="0"/>
                  </a:cxn>
                </a:cxnLst>
                <a:rect l="0" t="0" r="r" b="b"/>
                <a:pathLst>
                  <a:path w="475" h="607">
                    <a:moveTo>
                      <a:pt x="152" y="263"/>
                    </a:moveTo>
                    <a:cubicBezTo>
                      <a:pt x="156" y="186"/>
                      <a:pt x="196" y="110"/>
                      <a:pt x="273" y="110"/>
                    </a:cubicBezTo>
                    <a:cubicBezTo>
                      <a:pt x="308" y="110"/>
                      <a:pt x="330" y="131"/>
                      <a:pt x="330" y="166"/>
                    </a:cubicBezTo>
                    <a:cubicBezTo>
                      <a:pt x="330" y="243"/>
                      <a:pt x="226" y="261"/>
                      <a:pt x="152" y="263"/>
                    </a:cubicBezTo>
                    <a:close/>
                    <a:moveTo>
                      <a:pt x="281" y="0"/>
                    </a:moveTo>
                    <a:cubicBezTo>
                      <a:pt x="96" y="0"/>
                      <a:pt x="0" y="151"/>
                      <a:pt x="0" y="316"/>
                    </a:cubicBezTo>
                    <a:cubicBezTo>
                      <a:pt x="0" y="485"/>
                      <a:pt x="76" y="606"/>
                      <a:pt x="267" y="606"/>
                    </a:cubicBezTo>
                    <a:cubicBezTo>
                      <a:pt x="381" y="606"/>
                      <a:pt x="460" y="553"/>
                      <a:pt x="474" y="543"/>
                    </a:cubicBezTo>
                    <a:lnTo>
                      <a:pt x="428" y="438"/>
                    </a:lnTo>
                    <a:cubicBezTo>
                      <a:pt x="396" y="460"/>
                      <a:pt x="348" y="486"/>
                      <a:pt x="288" y="486"/>
                    </a:cubicBezTo>
                    <a:cubicBezTo>
                      <a:pt x="202" y="486"/>
                      <a:pt x="166" y="429"/>
                      <a:pt x="158" y="375"/>
                    </a:cubicBezTo>
                    <a:cubicBezTo>
                      <a:pt x="296" y="367"/>
                      <a:pt x="468" y="334"/>
                      <a:pt x="468" y="165"/>
                    </a:cubicBezTo>
                    <a:cubicBezTo>
                      <a:pt x="468" y="57"/>
                      <a:pt x="395" y="0"/>
                      <a:pt x="28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de-DE" kern="0">
                  <a:solidFill>
                    <a:sysClr val="windowText" lastClr="000000"/>
                  </a:solidFill>
                  <a:ea typeface="ＭＳ Ｐゴシック" charset="-128"/>
                </a:endParaRPr>
              </a:p>
            </p:txBody>
          </p:sp>
          <p:sp>
            <p:nvSpPr>
              <p:cNvPr id="54" name="Freeform 18"/>
              <p:cNvSpPr>
                <a:spLocks noChangeArrowheads="1"/>
              </p:cNvSpPr>
              <p:nvPr/>
            </p:nvSpPr>
            <p:spPr bwMode="auto">
              <a:xfrm>
                <a:off x="5172075" y="3589338"/>
                <a:ext cx="171450" cy="219075"/>
              </a:xfrm>
              <a:custGeom>
                <a:avLst/>
                <a:gdLst/>
                <a:ahLst/>
                <a:cxnLst>
                  <a:cxn ang="0">
                    <a:pos x="153" y="263"/>
                  </a:cxn>
                  <a:cxn ang="0">
                    <a:pos x="273" y="110"/>
                  </a:cxn>
                  <a:cxn ang="0">
                    <a:pos x="331" y="166"/>
                  </a:cxn>
                  <a:cxn ang="0">
                    <a:pos x="153" y="263"/>
                  </a:cxn>
                  <a:cxn ang="0">
                    <a:pos x="281" y="0"/>
                  </a:cxn>
                  <a:cxn ang="0">
                    <a:pos x="0" y="316"/>
                  </a:cxn>
                  <a:cxn ang="0">
                    <a:pos x="268" y="606"/>
                  </a:cxn>
                  <a:cxn ang="0">
                    <a:pos x="474" y="543"/>
                  </a:cxn>
                  <a:cxn ang="0">
                    <a:pos x="429" y="438"/>
                  </a:cxn>
                  <a:cxn ang="0">
                    <a:pos x="288" y="486"/>
                  </a:cxn>
                  <a:cxn ang="0">
                    <a:pos x="158" y="375"/>
                  </a:cxn>
                  <a:cxn ang="0">
                    <a:pos x="469" y="165"/>
                  </a:cxn>
                  <a:cxn ang="0">
                    <a:pos x="281" y="0"/>
                  </a:cxn>
                </a:cxnLst>
                <a:rect l="0" t="0" r="r" b="b"/>
                <a:pathLst>
                  <a:path w="475" h="607">
                    <a:moveTo>
                      <a:pt x="153" y="263"/>
                    </a:moveTo>
                    <a:cubicBezTo>
                      <a:pt x="157" y="186"/>
                      <a:pt x="197" y="110"/>
                      <a:pt x="273" y="110"/>
                    </a:cubicBezTo>
                    <a:cubicBezTo>
                      <a:pt x="310" y="110"/>
                      <a:pt x="331" y="131"/>
                      <a:pt x="331" y="166"/>
                    </a:cubicBezTo>
                    <a:cubicBezTo>
                      <a:pt x="331" y="243"/>
                      <a:pt x="226" y="261"/>
                      <a:pt x="153" y="263"/>
                    </a:cubicBezTo>
                    <a:close/>
                    <a:moveTo>
                      <a:pt x="281" y="0"/>
                    </a:moveTo>
                    <a:cubicBezTo>
                      <a:pt x="97" y="0"/>
                      <a:pt x="0" y="151"/>
                      <a:pt x="0" y="316"/>
                    </a:cubicBezTo>
                    <a:cubicBezTo>
                      <a:pt x="0" y="485"/>
                      <a:pt x="76" y="606"/>
                      <a:pt x="268" y="606"/>
                    </a:cubicBezTo>
                    <a:cubicBezTo>
                      <a:pt x="382" y="606"/>
                      <a:pt x="461" y="553"/>
                      <a:pt x="474" y="543"/>
                    </a:cubicBezTo>
                    <a:lnTo>
                      <a:pt x="429" y="438"/>
                    </a:lnTo>
                    <a:cubicBezTo>
                      <a:pt x="397" y="460"/>
                      <a:pt x="348" y="486"/>
                      <a:pt x="288" y="486"/>
                    </a:cubicBezTo>
                    <a:cubicBezTo>
                      <a:pt x="202" y="486"/>
                      <a:pt x="166" y="429"/>
                      <a:pt x="158" y="375"/>
                    </a:cubicBezTo>
                    <a:cubicBezTo>
                      <a:pt x="296" y="367"/>
                      <a:pt x="469" y="334"/>
                      <a:pt x="469" y="165"/>
                    </a:cubicBezTo>
                    <a:cubicBezTo>
                      <a:pt x="469" y="57"/>
                      <a:pt x="395" y="0"/>
                      <a:pt x="28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de-DE" kern="0">
                  <a:solidFill>
                    <a:sysClr val="windowText" lastClr="000000"/>
                  </a:solidFill>
                  <a:ea typeface="ＭＳ Ｐゴシック" charset="-128"/>
                </a:endParaRPr>
              </a:p>
            </p:txBody>
          </p:sp>
          <p:sp>
            <p:nvSpPr>
              <p:cNvPr id="87" name="Freeform 19"/>
              <p:cNvSpPr>
                <a:spLocks noChangeArrowheads="1"/>
              </p:cNvSpPr>
              <p:nvPr/>
            </p:nvSpPr>
            <p:spPr bwMode="auto">
              <a:xfrm>
                <a:off x="3706813" y="3589338"/>
                <a:ext cx="171450" cy="219075"/>
              </a:xfrm>
              <a:custGeom>
                <a:avLst/>
                <a:gdLst/>
                <a:ahLst/>
                <a:cxnLst>
                  <a:cxn ang="0">
                    <a:pos x="154" y="263"/>
                  </a:cxn>
                  <a:cxn ang="0">
                    <a:pos x="275" y="110"/>
                  </a:cxn>
                  <a:cxn ang="0">
                    <a:pos x="332" y="166"/>
                  </a:cxn>
                  <a:cxn ang="0">
                    <a:pos x="154" y="263"/>
                  </a:cxn>
                  <a:cxn ang="0">
                    <a:pos x="281" y="0"/>
                  </a:cxn>
                  <a:cxn ang="0">
                    <a:pos x="0" y="316"/>
                  </a:cxn>
                  <a:cxn ang="0">
                    <a:pos x="268" y="606"/>
                  </a:cxn>
                  <a:cxn ang="0">
                    <a:pos x="474" y="543"/>
                  </a:cxn>
                  <a:cxn ang="0">
                    <a:pos x="429" y="438"/>
                  </a:cxn>
                  <a:cxn ang="0">
                    <a:pos x="288" y="486"/>
                  </a:cxn>
                  <a:cxn ang="0">
                    <a:pos x="158" y="375"/>
                  </a:cxn>
                  <a:cxn ang="0">
                    <a:pos x="469" y="165"/>
                  </a:cxn>
                  <a:cxn ang="0">
                    <a:pos x="281" y="0"/>
                  </a:cxn>
                </a:cxnLst>
                <a:rect l="0" t="0" r="r" b="b"/>
                <a:pathLst>
                  <a:path w="475" h="607">
                    <a:moveTo>
                      <a:pt x="154" y="263"/>
                    </a:moveTo>
                    <a:cubicBezTo>
                      <a:pt x="158" y="186"/>
                      <a:pt x="198" y="110"/>
                      <a:pt x="275" y="110"/>
                    </a:cubicBezTo>
                    <a:cubicBezTo>
                      <a:pt x="310" y="110"/>
                      <a:pt x="332" y="131"/>
                      <a:pt x="332" y="166"/>
                    </a:cubicBezTo>
                    <a:cubicBezTo>
                      <a:pt x="332" y="243"/>
                      <a:pt x="228" y="261"/>
                      <a:pt x="154" y="263"/>
                    </a:cubicBezTo>
                    <a:close/>
                    <a:moveTo>
                      <a:pt x="281" y="0"/>
                    </a:moveTo>
                    <a:cubicBezTo>
                      <a:pt x="97" y="0"/>
                      <a:pt x="0" y="151"/>
                      <a:pt x="0" y="316"/>
                    </a:cubicBezTo>
                    <a:cubicBezTo>
                      <a:pt x="0" y="485"/>
                      <a:pt x="76" y="606"/>
                      <a:pt x="268" y="606"/>
                    </a:cubicBezTo>
                    <a:cubicBezTo>
                      <a:pt x="382" y="606"/>
                      <a:pt x="461" y="553"/>
                      <a:pt x="474" y="543"/>
                    </a:cubicBezTo>
                    <a:lnTo>
                      <a:pt x="429" y="438"/>
                    </a:lnTo>
                    <a:cubicBezTo>
                      <a:pt x="397" y="460"/>
                      <a:pt x="348" y="486"/>
                      <a:pt x="288" y="486"/>
                    </a:cubicBezTo>
                    <a:cubicBezTo>
                      <a:pt x="202" y="486"/>
                      <a:pt x="166" y="429"/>
                      <a:pt x="158" y="375"/>
                    </a:cubicBezTo>
                    <a:cubicBezTo>
                      <a:pt x="298" y="367"/>
                      <a:pt x="469" y="334"/>
                      <a:pt x="469" y="165"/>
                    </a:cubicBezTo>
                    <a:cubicBezTo>
                      <a:pt x="469" y="57"/>
                      <a:pt x="395" y="0"/>
                      <a:pt x="28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de-DE" kern="0">
                  <a:solidFill>
                    <a:sysClr val="windowText" lastClr="000000"/>
                  </a:solidFill>
                  <a:ea typeface="ＭＳ Ｐゴシック" charset="-128"/>
                </a:endParaRPr>
              </a:p>
            </p:txBody>
          </p:sp>
          <p:sp>
            <p:nvSpPr>
              <p:cNvPr id="88" name="Freeform 20"/>
              <p:cNvSpPr>
                <a:spLocks noChangeArrowheads="1"/>
              </p:cNvSpPr>
              <p:nvPr/>
            </p:nvSpPr>
            <p:spPr bwMode="auto">
              <a:xfrm>
                <a:off x="3465513" y="3532188"/>
                <a:ext cx="200025" cy="269875"/>
              </a:xfrm>
              <a:custGeom>
                <a:avLst/>
                <a:gdLst/>
                <a:ahLst/>
                <a:cxnLst>
                  <a:cxn ang="0">
                    <a:pos x="391" y="0"/>
                  </a:cxn>
                  <a:cxn ang="0">
                    <a:pos x="391" y="298"/>
                  </a:cxn>
                  <a:cxn ang="0">
                    <a:pos x="160" y="298"/>
                  </a:cxn>
                  <a:cxn ang="0">
                    <a:pos x="160" y="0"/>
                  </a:cxn>
                  <a:cxn ang="0">
                    <a:pos x="0" y="0"/>
                  </a:cxn>
                  <a:cxn ang="0">
                    <a:pos x="0" y="749"/>
                  </a:cxn>
                  <a:cxn ang="0">
                    <a:pos x="160" y="749"/>
                  </a:cxn>
                  <a:cxn ang="0">
                    <a:pos x="160" y="439"/>
                  </a:cxn>
                  <a:cxn ang="0">
                    <a:pos x="391" y="439"/>
                  </a:cxn>
                  <a:cxn ang="0">
                    <a:pos x="391" y="749"/>
                  </a:cxn>
                  <a:cxn ang="0">
                    <a:pos x="553" y="749"/>
                  </a:cxn>
                  <a:cxn ang="0">
                    <a:pos x="553" y="0"/>
                  </a:cxn>
                  <a:cxn ang="0">
                    <a:pos x="391" y="0"/>
                  </a:cxn>
                </a:cxnLst>
                <a:rect l="0" t="0" r="r" b="b"/>
                <a:pathLst>
                  <a:path w="554" h="750">
                    <a:moveTo>
                      <a:pt x="391" y="0"/>
                    </a:moveTo>
                    <a:lnTo>
                      <a:pt x="391" y="298"/>
                    </a:lnTo>
                    <a:lnTo>
                      <a:pt x="160" y="298"/>
                    </a:lnTo>
                    <a:lnTo>
                      <a:pt x="160" y="0"/>
                    </a:lnTo>
                    <a:lnTo>
                      <a:pt x="0" y="0"/>
                    </a:lnTo>
                    <a:lnTo>
                      <a:pt x="0" y="749"/>
                    </a:lnTo>
                    <a:lnTo>
                      <a:pt x="160" y="749"/>
                    </a:lnTo>
                    <a:lnTo>
                      <a:pt x="160" y="439"/>
                    </a:lnTo>
                    <a:lnTo>
                      <a:pt x="391" y="439"/>
                    </a:lnTo>
                    <a:lnTo>
                      <a:pt x="391" y="749"/>
                    </a:lnTo>
                    <a:lnTo>
                      <a:pt x="553" y="749"/>
                    </a:lnTo>
                    <a:lnTo>
                      <a:pt x="553" y="0"/>
                    </a:lnTo>
                    <a:lnTo>
                      <a:pt x="391" y="0"/>
                    </a:lnTo>
                  </a:path>
                </a:pathLst>
              </a:custGeom>
              <a:solidFill>
                <a:schemeClr val="accent1"/>
              </a:solidFill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de-DE" kern="0">
                  <a:solidFill>
                    <a:sysClr val="windowText" lastClr="000000"/>
                  </a:solidFill>
                  <a:ea typeface="ＭＳ Ｐゴシック" charset="-128"/>
                </a:endParaRPr>
              </a:p>
            </p:txBody>
          </p:sp>
          <p:sp>
            <p:nvSpPr>
              <p:cNvPr id="89" name="Freeform 21"/>
              <p:cNvSpPr>
                <a:spLocks noChangeArrowheads="1"/>
              </p:cNvSpPr>
              <p:nvPr/>
            </p:nvSpPr>
            <p:spPr bwMode="auto">
              <a:xfrm>
                <a:off x="3908425" y="3589338"/>
                <a:ext cx="185738" cy="217487"/>
              </a:xfrm>
              <a:custGeom>
                <a:avLst/>
                <a:gdLst/>
                <a:ahLst/>
                <a:cxnLst>
                  <a:cxn ang="0">
                    <a:pos x="259" y="489"/>
                  </a:cxn>
                  <a:cxn ang="0">
                    <a:pos x="155" y="318"/>
                  </a:cxn>
                  <a:cxn ang="0">
                    <a:pos x="280" y="115"/>
                  </a:cxn>
                  <a:cxn ang="0">
                    <a:pos x="351" y="127"/>
                  </a:cxn>
                  <a:cxn ang="0">
                    <a:pos x="351" y="405"/>
                  </a:cxn>
                  <a:cxn ang="0">
                    <a:pos x="259" y="489"/>
                  </a:cxn>
                  <a:cxn ang="0">
                    <a:pos x="517" y="587"/>
                  </a:cxn>
                  <a:cxn ang="0">
                    <a:pos x="506" y="473"/>
                  </a:cxn>
                  <a:cxn ang="0">
                    <a:pos x="506" y="41"/>
                  </a:cxn>
                  <a:cxn ang="0">
                    <a:pos x="299" y="0"/>
                  </a:cxn>
                  <a:cxn ang="0">
                    <a:pos x="0" y="327"/>
                  </a:cxn>
                  <a:cxn ang="0">
                    <a:pos x="218" y="603"/>
                  </a:cxn>
                  <a:cxn ang="0">
                    <a:pos x="370" y="528"/>
                  </a:cxn>
                  <a:cxn ang="0">
                    <a:pos x="375" y="529"/>
                  </a:cxn>
                  <a:cxn ang="0">
                    <a:pos x="383" y="587"/>
                  </a:cxn>
                  <a:cxn ang="0">
                    <a:pos x="517" y="587"/>
                  </a:cxn>
                </a:cxnLst>
                <a:rect l="0" t="0" r="r" b="b"/>
                <a:pathLst>
                  <a:path w="518" h="604">
                    <a:moveTo>
                      <a:pt x="259" y="489"/>
                    </a:moveTo>
                    <a:cubicBezTo>
                      <a:pt x="176" y="489"/>
                      <a:pt x="155" y="409"/>
                      <a:pt x="155" y="318"/>
                    </a:cubicBezTo>
                    <a:cubicBezTo>
                      <a:pt x="155" y="207"/>
                      <a:pt x="188" y="115"/>
                      <a:pt x="280" y="115"/>
                    </a:cubicBezTo>
                    <a:cubicBezTo>
                      <a:pt x="310" y="115"/>
                      <a:pt x="336" y="120"/>
                      <a:pt x="351" y="127"/>
                    </a:cubicBezTo>
                    <a:lnTo>
                      <a:pt x="351" y="405"/>
                    </a:lnTo>
                    <a:cubicBezTo>
                      <a:pt x="351" y="446"/>
                      <a:pt x="318" y="489"/>
                      <a:pt x="259" y="489"/>
                    </a:cubicBezTo>
                    <a:close/>
                    <a:moveTo>
                      <a:pt x="517" y="587"/>
                    </a:moveTo>
                    <a:lnTo>
                      <a:pt x="506" y="473"/>
                    </a:lnTo>
                    <a:lnTo>
                      <a:pt x="506" y="41"/>
                    </a:lnTo>
                    <a:cubicBezTo>
                      <a:pt x="421" y="9"/>
                      <a:pt x="338" y="0"/>
                      <a:pt x="299" y="0"/>
                    </a:cubicBezTo>
                    <a:cubicBezTo>
                      <a:pt x="99" y="0"/>
                      <a:pt x="0" y="130"/>
                      <a:pt x="0" y="327"/>
                    </a:cubicBezTo>
                    <a:cubicBezTo>
                      <a:pt x="0" y="480"/>
                      <a:pt x="55" y="603"/>
                      <a:pt x="218" y="603"/>
                    </a:cubicBezTo>
                    <a:cubicBezTo>
                      <a:pt x="279" y="603"/>
                      <a:pt x="336" y="580"/>
                      <a:pt x="370" y="528"/>
                    </a:cubicBezTo>
                    <a:lnTo>
                      <a:pt x="375" y="529"/>
                    </a:lnTo>
                    <a:lnTo>
                      <a:pt x="383" y="587"/>
                    </a:lnTo>
                    <a:lnTo>
                      <a:pt x="517" y="587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de-DE" kern="0">
                  <a:solidFill>
                    <a:sysClr val="windowText" lastClr="000000"/>
                  </a:solidFill>
                  <a:ea typeface="ＭＳ Ｐゴシック" charset="-128"/>
                </a:endParaRPr>
              </a:p>
            </p:txBody>
          </p:sp>
          <p:sp>
            <p:nvSpPr>
              <p:cNvPr id="90" name="Freeform 22"/>
              <p:cNvSpPr>
                <a:spLocks noChangeArrowheads="1"/>
              </p:cNvSpPr>
              <p:nvPr/>
            </p:nvSpPr>
            <p:spPr bwMode="auto">
              <a:xfrm>
                <a:off x="4141788" y="3532188"/>
                <a:ext cx="112712" cy="27622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78"/>
                  </a:cxn>
                  <a:cxn ang="0">
                    <a:pos x="172" y="765"/>
                  </a:cxn>
                  <a:cxn ang="0">
                    <a:pos x="314" y="729"/>
                  </a:cxn>
                  <a:cxn ang="0">
                    <a:pos x="281" y="625"/>
                  </a:cxn>
                  <a:cxn ang="0">
                    <a:pos x="213" y="642"/>
                  </a:cxn>
                  <a:cxn ang="0">
                    <a:pos x="158" y="555"/>
                  </a:cxn>
                  <a:cxn ang="0">
                    <a:pos x="158" y="0"/>
                  </a:cxn>
                  <a:cxn ang="0">
                    <a:pos x="0" y="0"/>
                  </a:cxn>
                </a:cxnLst>
                <a:rect l="0" t="0" r="r" b="b"/>
                <a:pathLst>
                  <a:path w="315" h="766">
                    <a:moveTo>
                      <a:pt x="0" y="0"/>
                    </a:moveTo>
                    <a:lnTo>
                      <a:pt x="0" y="578"/>
                    </a:lnTo>
                    <a:cubicBezTo>
                      <a:pt x="0" y="673"/>
                      <a:pt x="10" y="765"/>
                      <a:pt x="172" y="765"/>
                    </a:cubicBezTo>
                    <a:cubicBezTo>
                      <a:pt x="221" y="765"/>
                      <a:pt x="281" y="751"/>
                      <a:pt x="314" y="729"/>
                    </a:cubicBezTo>
                    <a:lnTo>
                      <a:pt x="281" y="625"/>
                    </a:lnTo>
                    <a:cubicBezTo>
                      <a:pt x="255" y="635"/>
                      <a:pt x="233" y="642"/>
                      <a:pt x="213" y="642"/>
                    </a:cubicBezTo>
                    <a:cubicBezTo>
                      <a:pt x="172" y="642"/>
                      <a:pt x="158" y="617"/>
                      <a:pt x="158" y="555"/>
                    </a:cubicBezTo>
                    <a:lnTo>
                      <a:pt x="158" y="0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accent1"/>
              </a:solidFill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de-DE" kern="0">
                  <a:solidFill>
                    <a:sysClr val="windowText" lastClr="000000"/>
                  </a:solidFill>
                  <a:ea typeface="ＭＳ Ｐゴシック" charset="-128"/>
                </a:endParaRPr>
              </a:p>
            </p:txBody>
          </p:sp>
          <p:sp>
            <p:nvSpPr>
              <p:cNvPr id="91" name="Freeform 23"/>
              <p:cNvSpPr>
                <a:spLocks noChangeArrowheads="1"/>
              </p:cNvSpPr>
              <p:nvPr/>
            </p:nvSpPr>
            <p:spPr bwMode="auto">
              <a:xfrm>
                <a:off x="4438650" y="3532188"/>
                <a:ext cx="173038" cy="269875"/>
              </a:xfrm>
              <a:custGeom>
                <a:avLst/>
                <a:gdLst/>
                <a:ahLst/>
                <a:cxnLst>
                  <a:cxn ang="0">
                    <a:pos x="155" y="749"/>
                  </a:cxn>
                  <a:cxn ang="0">
                    <a:pos x="155" y="381"/>
                  </a:cxn>
                  <a:cxn ang="0">
                    <a:pos x="252" y="282"/>
                  </a:cxn>
                  <a:cxn ang="0">
                    <a:pos x="324" y="385"/>
                  </a:cxn>
                  <a:cxn ang="0">
                    <a:pos x="324" y="749"/>
                  </a:cxn>
                  <a:cxn ang="0">
                    <a:pos x="481" y="749"/>
                  </a:cxn>
                  <a:cxn ang="0">
                    <a:pos x="481" y="361"/>
                  </a:cxn>
                  <a:cxn ang="0">
                    <a:pos x="299" y="160"/>
                  </a:cxn>
                  <a:cxn ang="0">
                    <a:pos x="157" y="219"/>
                  </a:cxn>
                  <a:cxn ang="0">
                    <a:pos x="157" y="0"/>
                  </a:cxn>
                  <a:cxn ang="0">
                    <a:pos x="0" y="0"/>
                  </a:cxn>
                  <a:cxn ang="0">
                    <a:pos x="0" y="749"/>
                  </a:cxn>
                  <a:cxn ang="0">
                    <a:pos x="155" y="749"/>
                  </a:cxn>
                </a:cxnLst>
                <a:rect l="0" t="0" r="r" b="b"/>
                <a:pathLst>
                  <a:path w="482" h="750">
                    <a:moveTo>
                      <a:pt x="155" y="749"/>
                    </a:moveTo>
                    <a:lnTo>
                      <a:pt x="155" y="381"/>
                    </a:lnTo>
                    <a:cubicBezTo>
                      <a:pt x="155" y="328"/>
                      <a:pt x="194" y="282"/>
                      <a:pt x="252" y="282"/>
                    </a:cubicBezTo>
                    <a:cubicBezTo>
                      <a:pt x="312" y="282"/>
                      <a:pt x="324" y="328"/>
                      <a:pt x="324" y="385"/>
                    </a:cubicBezTo>
                    <a:lnTo>
                      <a:pt x="324" y="749"/>
                    </a:lnTo>
                    <a:lnTo>
                      <a:pt x="481" y="749"/>
                    </a:lnTo>
                    <a:lnTo>
                      <a:pt x="481" y="361"/>
                    </a:lnTo>
                    <a:cubicBezTo>
                      <a:pt x="481" y="227"/>
                      <a:pt x="417" y="160"/>
                      <a:pt x="299" y="160"/>
                    </a:cubicBezTo>
                    <a:cubicBezTo>
                      <a:pt x="244" y="160"/>
                      <a:pt x="193" y="181"/>
                      <a:pt x="157" y="219"/>
                    </a:cubicBezTo>
                    <a:lnTo>
                      <a:pt x="157" y="0"/>
                    </a:lnTo>
                    <a:lnTo>
                      <a:pt x="0" y="0"/>
                    </a:lnTo>
                    <a:lnTo>
                      <a:pt x="0" y="749"/>
                    </a:lnTo>
                    <a:lnTo>
                      <a:pt x="155" y="749"/>
                    </a:lnTo>
                  </a:path>
                </a:pathLst>
              </a:custGeom>
              <a:solidFill>
                <a:schemeClr val="accent1"/>
              </a:solidFill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de-DE" kern="0">
                  <a:solidFill>
                    <a:sysClr val="windowText" lastClr="000000"/>
                  </a:solidFill>
                  <a:ea typeface="ＭＳ Ｐゴシック" charset="-128"/>
                </a:endParaRPr>
              </a:p>
            </p:txBody>
          </p:sp>
          <p:sp>
            <p:nvSpPr>
              <p:cNvPr id="92" name="Freeform 24"/>
              <p:cNvSpPr>
                <a:spLocks noChangeArrowheads="1"/>
              </p:cNvSpPr>
              <p:nvPr/>
            </p:nvSpPr>
            <p:spPr bwMode="auto">
              <a:xfrm>
                <a:off x="4660900" y="3595688"/>
                <a:ext cx="57150" cy="206375"/>
              </a:xfrm>
              <a:custGeom>
                <a:avLst/>
                <a:gdLst/>
                <a:ahLst/>
                <a:cxnLst>
                  <a:cxn ang="0">
                    <a:pos x="78" y="571"/>
                  </a:cxn>
                  <a:cxn ang="0">
                    <a:pos x="0" y="571"/>
                  </a:cxn>
                  <a:cxn ang="0">
                    <a:pos x="0" y="0"/>
                  </a:cxn>
                  <a:cxn ang="0">
                    <a:pos x="157" y="0"/>
                  </a:cxn>
                  <a:cxn ang="0">
                    <a:pos x="157" y="571"/>
                  </a:cxn>
                  <a:cxn ang="0">
                    <a:pos x="78" y="571"/>
                  </a:cxn>
                </a:cxnLst>
                <a:rect l="0" t="0" r="r" b="b"/>
                <a:pathLst>
                  <a:path w="158" h="572">
                    <a:moveTo>
                      <a:pt x="78" y="571"/>
                    </a:moveTo>
                    <a:lnTo>
                      <a:pt x="0" y="571"/>
                    </a:lnTo>
                    <a:lnTo>
                      <a:pt x="0" y="0"/>
                    </a:lnTo>
                    <a:lnTo>
                      <a:pt x="157" y="0"/>
                    </a:lnTo>
                    <a:lnTo>
                      <a:pt x="157" y="571"/>
                    </a:lnTo>
                    <a:lnTo>
                      <a:pt x="78" y="571"/>
                    </a:lnTo>
                  </a:path>
                </a:pathLst>
              </a:custGeom>
              <a:solidFill>
                <a:schemeClr val="accent1"/>
              </a:solidFill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de-DE" kern="0">
                  <a:solidFill>
                    <a:sysClr val="windowText" lastClr="000000"/>
                  </a:solidFill>
                  <a:ea typeface="ＭＳ Ｐゴシック" charset="-128"/>
                </a:endParaRPr>
              </a:p>
            </p:txBody>
          </p:sp>
          <p:sp>
            <p:nvSpPr>
              <p:cNvPr id="93" name="Freeform 25"/>
              <p:cNvSpPr>
                <a:spLocks noChangeArrowheads="1"/>
              </p:cNvSpPr>
              <p:nvPr/>
            </p:nvSpPr>
            <p:spPr bwMode="auto">
              <a:xfrm>
                <a:off x="4657725" y="3502025"/>
                <a:ext cx="61913" cy="58738"/>
              </a:xfrm>
              <a:custGeom>
                <a:avLst/>
                <a:gdLst/>
                <a:ahLst/>
                <a:cxnLst>
                  <a:cxn ang="0">
                    <a:pos x="86" y="161"/>
                  </a:cxn>
                  <a:cxn ang="0">
                    <a:pos x="172" y="81"/>
                  </a:cxn>
                  <a:cxn ang="0">
                    <a:pos x="86" y="0"/>
                  </a:cxn>
                  <a:cxn ang="0">
                    <a:pos x="0" y="81"/>
                  </a:cxn>
                  <a:cxn ang="0">
                    <a:pos x="86" y="161"/>
                  </a:cxn>
                </a:cxnLst>
                <a:rect l="0" t="0" r="r" b="b"/>
                <a:pathLst>
                  <a:path w="173" h="162">
                    <a:moveTo>
                      <a:pt x="86" y="161"/>
                    </a:moveTo>
                    <a:cubicBezTo>
                      <a:pt x="137" y="161"/>
                      <a:pt x="172" y="128"/>
                      <a:pt x="172" y="81"/>
                    </a:cubicBezTo>
                    <a:cubicBezTo>
                      <a:pt x="172" y="37"/>
                      <a:pt x="137" y="0"/>
                      <a:pt x="86" y="0"/>
                    </a:cubicBezTo>
                    <a:cubicBezTo>
                      <a:pt x="35" y="0"/>
                      <a:pt x="0" y="37"/>
                      <a:pt x="0" y="81"/>
                    </a:cubicBezTo>
                    <a:cubicBezTo>
                      <a:pt x="0" y="128"/>
                      <a:pt x="34" y="161"/>
                      <a:pt x="86" y="161"/>
                    </a:cubicBezTo>
                  </a:path>
                </a:pathLst>
              </a:custGeom>
              <a:solidFill>
                <a:schemeClr val="accent1"/>
              </a:solidFill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de-DE" kern="0">
                  <a:solidFill>
                    <a:sysClr val="windowText" lastClr="000000"/>
                  </a:solidFill>
                  <a:ea typeface="ＭＳ Ｐゴシック" charset="-128"/>
                </a:endParaRPr>
              </a:p>
            </p:txBody>
          </p:sp>
          <p:sp>
            <p:nvSpPr>
              <p:cNvPr id="94" name="Freeform 26"/>
              <p:cNvSpPr>
                <a:spLocks noChangeArrowheads="1"/>
              </p:cNvSpPr>
              <p:nvPr/>
            </p:nvSpPr>
            <p:spPr bwMode="auto">
              <a:xfrm>
                <a:off x="4764088" y="3589338"/>
                <a:ext cx="177800" cy="211137"/>
              </a:xfrm>
              <a:custGeom>
                <a:avLst/>
                <a:gdLst/>
                <a:ahLst/>
                <a:cxnLst>
                  <a:cxn ang="0">
                    <a:pos x="168" y="587"/>
                  </a:cxn>
                  <a:cxn ang="0">
                    <a:pos x="168" y="221"/>
                  </a:cxn>
                  <a:cxn ang="0">
                    <a:pos x="265" y="119"/>
                  </a:cxn>
                  <a:cxn ang="0">
                    <a:pos x="335" y="227"/>
                  </a:cxn>
                  <a:cxn ang="0">
                    <a:pos x="335" y="587"/>
                  </a:cxn>
                  <a:cxn ang="0">
                    <a:pos x="492" y="587"/>
                  </a:cxn>
                  <a:cxn ang="0">
                    <a:pos x="492" y="198"/>
                  </a:cxn>
                  <a:cxn ang="0">
                    <a:pos x="312" y="0"/>
                  </a:cxn>
                  <a:cxn ang="0">
                    <a:pos x="142" y="84"/>
                  </a:cxn>
                  <a:cxn ang="0">
                    <a:pos x="131" y="16"/>
                  </a:cxn>
                  <a:cxn ang="0">
                    <a:pos x="0" y="16"/>
                  </a:cxn>
                  <a:cxn ang="0">
                    <a:pos x="11" y="122"/>
                  </a:cxn>
                  <a:cxn ang="0">
                    <a:pos x="11" y="587"/>
                  </a:cxn>
                  <a:cxn ang="0">
                    <a:pos x="168" y="587"/>
                  </a:cxn>
                </a:cxnLst>
                <a:rect l="0" t="0" r="r" b="b"/>
                <a:pathLst>
                  <a:path w="493" h="588">
                    <a:moveTo>
                      <a:pt x="168" y="587"/>
                    </a:moveTo>
                    <a:lnTo>
                      <a:pt x="168" y="221"/>
                    </a:lnTo>
                    <a:cubicBezTo>
                      <a:pt x="168" y="167"/>
                      <a:pt x="206" y="119"/>
                      <a:pt x="265" y="119"/>
                    </a:cubicBezTo>
                    <a:cubicBezTo>
                      <a:pt x="326" y="119"/>
                      <a:pt x="335" y="166"/>
                      <a:pt x="335" y="227"/>
                    </a:cubicBezTo>
                    <a:lnTo>
                      <a:pt x="335" y="587"/>
                    </a:lnTo>
                    <a:lnTo>
                      <a:pt x="492" y="587"/>
                    </a:lnTo>
                    <a:lnTo>
                      <a:pt x="492" y="198"/>
                    </a:lnTo>
                    <a:cubicBezTo>
                      <a:pt x="492" y="63"/>
                      <a:pt x="423" y="0"/>
                      <a:pt x="312" y="0"/>
                    </a:cubicBezTo>
                    <a:cubicBezTo>
                      <a:pt x="237" y="0"/>
                      <a:pt x="180" y="32"/>
                      <a:pt x="142" y="84"/>
                    </a:cubicBezTo>
                    <a:lnTo>
                      <a:pt x="131" y="16"/>
                    </a:lnTo>
                    <a:lnTo>
                      <a:pt x="0" y="16"/>
                    </a:lnTo>
                    <a:lnTo>
                      <a:pt x="11" y="122"/>
                    </a:lnTo>
                    <a:lnTo>
                      <a:pt x="11" y="587"/>
                    </a:lnTo>
                    <a:lnTo>
                      <a:pt x="168" y="587"/>
                    </a:lnTo>
                  </a:path>
                </a:pathLst>
              </a:custGeom>
              <a:solidFill>
                <a:schemeClr val="accent1"/>
              </a:solidFill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de-DE" kern="0">
                  <a:solidFill>
                    <a:sysClr val="windowText" lastClr="000000"/>
                  </a:solidFill>
                  <a:ea typeface="ＭＳ Ｐゴシック" charset="-128"/>
                </a:endParaRPr>
              </a:p>
            </p:txBody>
          </p:sp>
          <p:sp>
            <p:nvSpPr>
              <p:cNvPr id="95" name="Freeform 27"/>
              <p:cNvSpPr>
                <a:spLocks noChangeArrowheads="1"/>
              </p:cNvSpPr>
              <p:nvPr/>
            </p:nvSpPr>
            <p:spPr bwMode="auto">
              <a:xfrm>
                <a:off x="5381625" y="3589338"/>
                <a:ext cx="133350" cy="211137"/>
              </a:xfrm>
              <a:custGeom>
                <a:avLst/>
                <a:gdLst/>
                <a:ahLst/>
                <a:cxnLst>
                  <a:cxn ang="0">
                    <a:pos x="168" y="232"/>
                  </a:cxn>
                  <a:cxn ang="0">
                    <a:pos x="263" y="135"/>
                  </a:cxn>
                  <a:cxn ang="0">
                    <a:pos x="343" y="155"/>
                  </a:cxn>
                  <a:cxn ang="0">
                    <a:pos x="371" y="20"/>
                  </a:cxn>
                  <a:cxn ang="0">
                    <a:pos x="277" y="0"/>
                  </a:cxn>
                  <a:cxn ang="0">
                    <a:pos x="142" y="98"/>
                  </a:cxn>
                  <a:cxn ang="0">
                    <a:pos x="127" y="16"/>
                  </a:cxn>
                  <a:cxn ang="0">
                    <a:pos x="0" y="16"/>
                  </a:cxn>
                  <a:cxn ang="0">
                    <a:pos x="11" y="115"/>
                  </a:cxn>
                  <a:cxn ang="0">
                    <a:pos x="11" y="587"/>
                  </a:cxn>
                  <a:cxn ang="0">
                    <a:pos x="168" y="587"/>
                  </a:cxn>
                  <a:cxn ang="0">
                    <a:pos x="168" y="232"/>
                  </a:cxn>
                </a:cxnLst>
                <a:rect l="0" t="0" r="r" b="b"/>
                <a:pathLst>
                  <a:path w="372" h="588">
                    <a:moveTo>
                      <a:pt x="168" y="232"/>
                    </a:moveTo>
                    <a:cubicBezTo>
                      <a:pt x="170" y="173"/>
                      <a:pt x="206" y="135"/>
                      <a:pt x="263" y="135"/>
                    </a:cubicBezTo>
                    <a:cubicBezTo>
                      <a:pt x="292" y="135"/>
                      <a:pt x="319" y="143"/>
                      <a:pt x="343" y="155"/>
                    </a:cubicBezTo>
                    <a:lnTo>
                      <a:pt x="371" y="20"/>
                    </a:lnTo>
                    <a:cubicBezTo>
                      <a:pt x="344" y="5"/>
                      <a:pt x="310" y="0"/>
                      <a:pt x="277" y="0"/>
                    </a:cubicBezTo>
                    <a:cubicBezTo>
                      <a:pt x="224" y="0"/>
                      <a:pt x="169" y="32"/>
                      <a:pt x="142" y="98"/>
                    </a:cubicBezTo>
                    <a:lnTo>
                      <a:pt x="127" y="16"/>
                    </a:lnTo>
                    <a:lnTo>
                      <a:pt x="0" y="16"/>
                    </a:lnTo>
                    <a:lnTo>
                      <a:pt x="11" y="115"/>
                    </a:lnTo>
                    <a:lnTo>
                      <a:pt x="11" y="587"/>
                    </a:lnTo>
                    <a:lnTo>
                      <a:pt x="168" y="587"/>
                    </a:lnTo>
                    <a:lnTo>
                      <a:pt x="168" y="232"/>
                    </a:lnTo>
                  </a:path>
                </a:pathLst>
              </a:custGeom>
              <a:solidFill>
                <a:schemeClr val="accent1"/>
              </a:solidFill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de-DE" kern="0">
                  <a:solidFill>
                    <a:sysClr val="windowText" lastClr="000000"/>
                  </a:solidFill>
                  <a:ea typeface="ＭＳ Ｐゴシック" charset="-128"/>
                </a:endParaRPr>
              </a:p>
            </p:txBody>
          </p:sp>
          <p:sp>
            <p:nvSpPr>
              <p:cNvPr id="96" name="Freeform 28"/>
              <p:cNvSpPr>
                <a:spLocks noChangeArrowheads="1"/>
              </p:cNvSpPr>
              <p:nvPr/>
            </p:nvSpPr>
            <p:spPr bwMode="auto">
              <a:xfrm>
                <a:off x="5529263" y="3587750"/>
                <a:ext cx="158750" cy="220663"/>
              </a:xfrm>
              <a:custGeom>
                <a:avLst/>
                <a:gdLst/>
                <a:ahLst/>
                <a:cxnLst>
                  <a:cxn ang="0">
                    <a:pos x="393" y="53"/>
                  </a:cxn>
                  <a:cxn ang="0">
                    <a:pos x="393" y="52"/>
                  </a:cxn>
                  <a:cxn ang="0">
                    <a:pos x="207" y="4"/>
                  </a:cxn>
                  <a:cxn ang="0">
                    <a:pos x="6" y="198"/>
                  </a:cxn>
                  <a:cxn ang="0">
                    <a:pos x="185" y="364"/>
                  </a:cxn>
                  <a:cxn ang="0">
                    <a:pos x="278" y="430"/>
                  </a:cxn>
                  <a:cxn ang="0">
                    <a:pos x="209" y="493"/>
                  </a:cxn>
                  <a:cxn ang="0">
                    <a:pos x="53" y="452"/>
                  </a:cxn>
                  <a:cxn ang="0">
                    <a:pos x="6" y="559"/>
                  </a:cxn>
                  <a:cxn ang="0">
                    <a:pos x="224" y="607"/>
                  </a:cxn>
                  <a:cxn ang="0">
                    <a:pos x="433" y="403"/>
                  </a:cxn>
                  <a:cxn ang="0">
                    <a:pos x="250" y="239"/>
                  </a:cxn>
                  <a:cxn ang="0">
                    <a:pos x="157" y="170"/>
                  </a:cxn>
                  <a:cxn ang="0">
                    <a:pos x="221" y="115"/>
                  </a:cxn>
                  <a:cxn ang="0">
                    <a:pos x="346" y="161"/>
                  </a:cxn>
                  <a:cxn ang="0">
                    <a:pos x="393" y="53"/>
                  </a:cxn>
                </a:cxnLst>
                <a:rect l="0" t="0" r="r" b="b"/>
                <a:pathLst>
                  <a:path w="441" h="613">
                    <a:moveTo>
                      <a:pt x="393" y="53"/>
                    </a:moveTo>
                    <a:lnTo>
                      <a:pt x="393" y="52"/>
                    </a:lnTo>
                    <a:cubicBezTo>
                      <a:pt x="343" y="20"/>
                      <a:pt x="278" y="0"/>
                      <a:pt x="207" y="4"/>
                    </a:cubicBezTo>
                    <a:cubicBezTo>
                      <a:pt x="90" y="11"/>
                      <a:pt x="0" y="79"/>
                      <a:pt x="6" y="198"/>
                    </a:cubicBezTo>
                    <a:cubicBezTo>
                      <a:pt x="13" y="316"/>
                      <a:pt x="99" y="344"/>
                      <a:pt x="185" y="364"/>
                    </a:cubicBezTo>
                    <a:cubicBezTo>
                      <a:pt x="235" y="377"/>
                      <a:pt x="275" y="386"/>
                      <a:pt x="278" y="430"/>
                    </a:cubicBezTo>
                    <a:cubicBezTo>
                      <a:pt x="280" y="473"/>
                      <a:pt x="251" y="492"/>
                      <a:pt x="209" y="493"/>
                    </a:cubicBezTo>
                    <a:cubicBezTo>
                      <a:pt x="158" y="496"/>
                      <a:pt x="94" y="473"/>
                      <a:pt x="53" y="452"/>
                    </a:cubicBezTo>
                    <a:lnTo>
                      <a:pt x="6" y="559"/>
                    </a:lnTo>
                    <a:cubicBezTo>
                      <a:pt x="39" y="580"/>
                      <a:pt x="124" y="612"/>
                      <a:pt x="224" y="607"/>
                    </a:cubicBezTo>
                    <a:cubicBezTo>
                      <a:pt x="354" y="600"/>
                      <a:pt x="440" y="532"/>
                      <a:pt x="433" y="403"/>
                    </a:cubicBezTo>
                    <a:cubicBezTo>
                      <a:pt x="426" y="285"/>
                      <a:pt x="333" y="260"/>
                      <a:pt x="250" y="239"/>
                    </a:cubicBezTo>
                    <a:cubicBezTo>
                      <a:pt x="199" y="225"/>
                      <a:pt x="160" y="214"/>
                      <a:pt x="157" y="170"/>
                    </a:cubicBezTo>
                    <a:cubicBezTo>
                      <a:pt x="156" y="132"/>
                      <a:pt x="185" y="116"/>
                      <a:pt x="221" y="115"/>
                    </a:cubicBezTo>
                    <a:cubicBezTo>
                      <a:pt x="260" y="114"/>
                      <a:pt x="302" y="130"/>
                      <a:pt x="346" y="161"/>
                    </a:cubicBezTo>
                    <a:lnTo>
                      <a:pt x="393" y="53"/>
                    </a:lnTo>
                  </a:path>
                </a:pathLst>
              </a:custGeom>
              <a:solidFill>
                <a:schemeClr val="accent1"/>
              </a:solidFill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de-DE" kern="0">
                  <a:solidFill>
                    <a:sysClr val="windowText" lastClr="000000"/>
                  </a:solidFill>
                  <a:ea typeface="ＭＳ Ｐゴシック" charset="-128"/>
                </a:endParaRPr>
              </a:p>
            </p:txBody>
          </p:sp>
          <p:sp>
            <p:nvSpPr>
              <p:cNvPr id="97" name="Freeform 29"/>
              <p:cNvSpPr>
                <a:spLocks noChangeArrowheads="1"/>
              </p:cNvSpPr>
              <p:nvPr/>
            </p:nvSpPr>
            <p:spPr bwMode="auto">
              <a:xfrm>
                <a:off x="4249738" y="3532188"/>
                <a:ext cx="144462" cy="276225"/>
              </a:xfrm>
              <a:custGeom>
                <a:avLst/>
                <a:gdLst/>
                <a:ahLst/>
                <a:cxnLst>
                  <a:cxn ang="0">
                    <a:pos x="392" y="301"/>
                  </a:cxn>
                  <a:cxn ang="0">
                    <a:pos x="392" y="178"/>
                  </a:cxn>
                  <a:cxn ang="0">
                    <a:pos x="244" y="178"/>
                  </a:cxn>
                  <a:cxn ang="0">
                    <a:pos x="244" y="0"/>
                  </a:cxn>
                  <a:cxn ang="0">
                    <a:pos x="88" y="0"/>
                  </a:cxn>
                  <a:cxn ang="0">
                    <a:pos x="88" y="178"/>
                  </a:cxn>
                  <a:cxn ang="0">
                    <a:pos x="0" y="178"/>
                  </a:cxn>
                  <a:cxn ang="0">
                    <a:pos x="0" y="301"/>
                  </a:cxn>
                  <a:cxn ang="0">
                    <a:pos x="88" y="301"/>
                  </a:cxn>
                  <a:cxn ang="0">
                    <a:pos x="88" y="579"/>
                  </a:cxn>
                  <a:cxn ang="0">
                    <a:pos x="259" y="766"/>
                  </a:cxn>
                  <a:cxn ang="0">
                    <a:pos x="402" y="730"/>
                  </a:cxn>
                  <a:cxn ang="0">
                    <a:pos x="369" y="626"/>
                  </a:cxn>
                  <a:cxn ang="0">
                    <a:pos x="301" y="643"/>
                  </a:cxn>
                  <a:cxn ang="0">
                    <a:pos x="246" y="556"/>
                  </a:cxn>
                  <a:cxn ang="0">
                    <a:pos x="246" y="301"/>
                  </a:cxn>
                  <a:cxn ang="0">
                    <a:pos x="392" y="301"/>
                  </a:cxn>
                </a:cxnLst>
                <a:rect l="0" t="0" r="r" b="b"/>
                <a:pathLst>
                  <a:path w="403" h="767">
                    <a:moveTo>
                      <a:pt x="392" y="301"/>
                    </a:moveTo>
                    <a:lnTo>
                      <a:pt x="392" y="178"/>
                    </a:lnTo>
                    <a:lnTo>
                      <a:pt x="244" y="178"/>
                    </a:lnTo>
                    <a:lnTo>
                      <a:pt x="244" y="0"/>
                    </a:lnTo>
                    <a:lnTo>
                      <a:pt x="88" y="0"/>
                    </a:lnTo>
                    <a:lnTo>
                      <a:pt x="88" y="178"/>
                    </a:lnTo>
                    <a:lnTo>
                      <a:pt x="0" y="178"/>
                    </a:lnTo>
                    <a:lnTo>
                      <a:pt x="0" y="301"/>
                    </a:lnTo>
                    <a:lnTo>
                      <a:pt x="88" y="301"/>
                    </a:lnTo>
                    <a:lnTo>
                      <a:pt x="88" y="579"/>
                    </a:lnTo>
                    <a:cubicBezTo>
                      <a:pt x="88" y="674"/>
                      <a:pt x="97" y="766"/>
                      <a:pt x="259" y="766"/>
                    </a:cubicBezTo>
                    <a:cubicBezTo>
                      <a:pt x="309" y="766"/>
                      <a:pt x="369" y="752"/>
                      <a:pt x="402" y="730"/>
                    </a:cubicBezTo>
                    <a:lnTo>
                      <a:pt x="369" y="626"/>
                    </a:lnTo>
                    <a:cubicBezTo>
                      <a:pt x="343" y="636"/>
                      <a:pt x="321" y="643"/>
                      <a:pt x="301" y="643"/>
                    </a:cubicBezTo>
                    <a:cubicBezTo>
                      <a:pt x="259" y="643"/>
                      <a:pt x="246" y="618"/>
                      <a:pt x="246" y="556"/>
                    </a:cubicBezTo>
                    <a:lnTo>
                      <a:pt x="246" y="301"/>
                    </a:lnTo>
                    <a:lnTo>
                      <a:pt x="392" y="301"/>
                    </a:lnTo>
                  </a:path>
                </a:pathLst>
              </a:custGeom>
              <a:solidFill>
                <a:schemeClr val="accent1"/>
              </a:solidFill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de-DE" kern="0">
                  <a:solidFill>
                    <a:sysClr val="windowText" lastClr="000000"/>
                  </a:solidFill>
                  <a:ea typeface="ＭＳ Ｐゴシック" charset="-128"/>
                </a:endParaRPr>
              </a:p>
            </p:txBody>
          </p:sp>
        </p:grpSp>
      </p:grpSp>
      <p:sp>
        <p:nvSpPr>
          <p:cNvPr id="50" name="cdtText Box 133 Id16"/>
          <p:cNvSpPr txBox="1">
            <a:spLocks noChangeArrowheads="1"/>
          </p:cNvSpPr>
          <p:nvPr userDrawn="1">
            <p:custDataLst>
              <p:tags r:id="rId6"/>
            </p:custDataLst>
          </p:nvPr>
        </p:nvSpPr>
        <p:spPr bwMode="auto">
          <a:xfrm>
            <a:off x="364311" y="5497867"/>
            <a:ext cx="3238313" cy="15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en-US" sz="1000">
                <a:solidFill>
                  <a:srgbClr val="948E8F"/>
                </a:solidFill>
                <a:latin typeface="Calibri Light" panose="020F0302020204030204" pitchFamily="34" charset="0"/>
                <a:ea typeface="ＭＳ Ｐゴシック" charset="-128"/>
              </a:rPr>
              <a:t>Confidential, Not For Distribution © Siemens Healthcare GmbH, 2016 </a:t>
            </a:r>
            <a:endParaRPr lang="en-US" sz="1000" dirty="0">
              <a:solidFill>
                <a:srgbClr val="948E8F"/>
              </a:solidFill>
              <a:latin typeface="Calibri Light" panose="020F0302020204030204" pitchFamily="34" charset="0"/>
              <a:ea typeface="ＭＳ Ｐゴシック" charset="-128"/>
            </a:endParaRPr>
          </a:p>
        </p:txBody>
      </p:sp>
      <p:pic>
        <p:nvPicPr>
          <p:cNvPr id="52" name="Picture 2" descr="\\Ingoigw779dat\med\Healthcare\30_STRATEGY\Innovation Camp@GOA\ITT CAMP 16 (may 2015 - may 2016)\2_Templates\ITT enhance productivity high res.final.png"/>
          <p:cNvPicPr>
            <a:picLocks noChangeAspect="1" noChangeArrowheads="1"/>
          </p:cNvPicPr>
          <p:nvPr userDrawn="1"/>
        </p:nvPicPr>
        <p:blipFill>
          <a:blip r:embed="rId9"/>
          <a:srcRect/>
          <a:stretch>
            <a:fillRect/>
          </a:stretch>
        </p:blipFill>
        <p:spPr bwMode="auto">
          <a:xfrm>
            <a:off x="7716908" y="5302665"/>
            <a:ext cx="1427092" cy="412335"/>
          </a:xfrm>
          <a:prstGeom prst="rect">
            <a:avLst/>
          </a:prstGeom>
          <a:noFill/>
        </p:spPr>
      </p:pic>
    </p:spTree>
    <p:custDataLst>
      <p:custData r:id="rId1"/>
    </p:custDataLst>
    <p:extLst>
      <p:ext uri="{BB962C8B-B14F-4D97-AF65-F5344CB8AC3E}">
        <p14:creationId xmlns:p14="http://schemas.microsoft.com/office/powerpoint/2010/main" val="2336171810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ree Content" preserve="1" userDrawn="1">
  <p:cSld name="1_F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0" y="595313"/>
            <a:ext cx="9144000" cy="4650000"/>
          </a:xfrm>
          <a:prstGeom prst="rect">
            <a:avLst/>
          </a:prstGeom>
          <a:solidFill>
            <a:srgbClr val="FAD9C0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endParaRPr lang="de-DE" dirty="0" err="1">
              <a:solidFill>
                <a:srgbClr val="5F5656"/>
              </a:solidFill>
              <a:ea typeface="ＭＳ Ｐゴシック" charset="-128"/>
            </a:endParaRPr>
          </a:p>
        </p:txBody>
      </p:sp>
      <p:sp>
        <p:nvSpPr>
          <p:cNvPr id="19" name="Freihandform 18"/>
          <p:cNvSpPr/>
          <p:nvPr userDrawn="1"/>
        </p:nvSpPr>
        <p:spPr bwMode="auto">
          <a:xfrm>
            <a:off x="-9008" y="1222552"/>
            <a:ext cx="8722938" cy="369332"/>
          </a:xfrm>
          <a:custGeom>
            <a:avLst/>
            <a:gdLst>
              <a:gd name="connsiteX0" fmla="*/ 65834 w 11837644"/>
              <a:gd name="connsiteY0" fmla="*/ 4167677 h 4637696"/>
              <a:gd name="connsiteX1" fmla="*/ 527307 w 11837644"/>
              <a:gd name="connsiteY1" fmla="*/ 4184768 h 4637696"/>
              <a:gd name="connsiteX2" fmla="*/ 1048600 w 11837644"/>
              <a:gd name="connsiteY2" fmla="*/ 4176223 h 4637696"/>
              <a:gd name="connsiteX3" fmla="*/ 1604077 w 11837644"/>
              <a:gd name="connsiteY3" fmla="*/ 4133494 h 4637696"/>
              <a:gd name="connsiteX4" fmla="*/ 2364653 w 11837644"/>
              <a:gd name="connsiteY4" fmla="*/ 4013853 h 4637696"/>
              <a:gd name="connsiteX5" fmla="*/ 3056862 w 11837644"/>
              <a:gd name="connsiteY5" fmla="*/ 3851482 h 4637696"/>
              <a:gd name="connsiteX6" fmla="*/ 4142178 w 11837644"/>
              <a:gd name="connsiteY6" fmla="*/ 3535288 h 4637696"/>
              <a:gd name="connsiteX7" fmla="*/ 5167673 w 11837644"/>
              <a:gd name="connsiteY7" fmla="*/ 3142182 h 4637696"/>
              <a:gd name="connsiteX8" fmla="*/ 6090619 w 11837644"/>
              <a:gd name="connsiteY8" fmla="*/ 2689254 h 4637696"/>
              <a:gd name="connsiteX9" fmla="*/ 7039202 w 11837644"/>
              <a:gd name="connsiteY9" fmla="*/ 2091049 h 4637696"/>
              <a:gd name="connsiteX10" fmla="*/ 7731412 w 11837644"/>
              <a:gd name="connsiteY10" fmla="*/ 1595393 h 4637696"/>
              <a:gd name="connsiteX11" fmla="*/ 8406529 w 11837644"/>
              <a:gd name="connsiteY11" fmla="*/ 1014279 h 4637696"/>
              <a:gd name="connsiteX12" fmla="*/ 9030372 w 11837644"/>
              <a:gd name="connsiteY12" fmla="*/ 416073 h 4637696"/>
              <a:gd name="connsiteX13" fmla="*/ 9389296 w 11837644"/>
              <a:gd name="connsiteY13" fmla="*/ 31512 h 4637696"/>
              <a:gd name="connsiteX14" fmla="*/ 9440570 w 11837644"/>
              <a:gd name="connsiteY14" fmla="*/ 22967 h 4637696"/>
              <a:gd name="connsiteX15" fmla="*/ 10175509 w 11837644"/>
              <a:gd name="connsiteY15" fmla="*/ 5875 h 4637696"/>
              <a:gd name="connsiteX16" fmla="*/ 10765169 w 11837644"/>
              <a:gd name="connsiteY16" fmla="*/ 108425 h 4637696"/>
              <a:gd name="connsiteX17" fmla="*/ 11483015 w 11837644"/>
              <a:gd name="connsiteY17" fmla="*/ 433165 h 4637696"/>
              <a:gd name="connsiteX18" fmla="*/ 11824847 w 11837644"/>
              <a:gd name="connsiteY18" fmla="*/ 894638 h 4637696"/>
              <a:gd name="connsiteX19" fmla="*/ 11765027 w 11837644"/>
              <a:gd name="connsiteY19" fmla="*/ 1527026 h 4637696"/>
              <a:gd name="connsiteX20" fmla="*/ 11765027 w 11837644"/>
              <a:gd name="connsiteY20" fmla="*/ 1877404 h 4637696"/>
              <a:gd name="connsiteX21" fmla="*/ 11765027 w 11837644"/>
              <a:gd name="connsiteY21" fmla="*/ 2244873 h 4637696"/>
              <a:gd name="connsiteX22" fmla="*/ 11773572 w 11837644"/>
              <a:gd name="connsiteY22" fmla="*/ 2612342 h 4637696"/>
              <a:gd name="connsiteX23" fmla="*/ 11747935 w 11837644"/>
              <a:gd name="connsiteY23" fmla="*/ 2637980 h 4637696"/>
              <a:gd name="connsiteX24" fmla="*/ 11329191 w 11837644"/>
              <a:gd name="connsiteY24" fmla="*/ 2808896 h 4637696"/>
              <a:gd name="connsiteX25" fmla="*/ 10560070 w 11837644"/>
              <a:gd name="connsiteY25" fmla="*/ 3150727 h 4637696"/>
              <a:gd name="connsiteX26" fmla="*/ 9722582 w 11837644"/>
              <a:gd name="connsiteY26" fmla="*/ 3475468 h 4637696"/>
              <a:gd name="connsiteX27" fmla="*/ 9013281 w 11837644"/>
              <a:gd name="connsiteY27" fmla="*/ 3740387 h 4637696"/>
              <a:gd name="connsiteX28" fmla="*/ 8021969 w 11837644"/>
              <a:gd name="connsiteY28" fmla="*/ 4013853 h 4637696"/>
              <a:gd name="connsiteX29" fmla="*/ 7406671 w 11837644"/>
              <a:gd name="connsiteY29" fmla="*/ 4176223 h 4637696"/>
              <a:gd name="connsiteX30" fmla="*/ 6740099 w 11837644"/>
              <a:gd name="connsiteY30" fmla="*/ 4321501 h 4637696"/>
              <a:gd name="connsiteX31" fmla="*/ 5885520 w 11837644"/>
              <a:gd name="connsiteY31" fmla="*/ 4475325 h 4637696"/>
              <a:gd name="connsiteX32" fmla="*/ 5184765 w 11837644"/>
              <a:gd name="connsiteY32" fmla="*/ 4535146 h 4637696"/>
              <a:gd name="connsiteX33" fmla="*/ 3851621 w 11837644"/>
              <a:gd name="connsiteY33" fmla="*/ 4620604 h 4637696"/>
              <a:gd name="connsiteX34" fmla="*/ 3193595 w 11837644"/>
              <a:gd name="connsiteY34" fmla="*/ 4637696 h 4637696"/>
              <a:gd name="connsiteX35" fmla="*/ 2441565 w 11837644"/>
              <a:gd name="connsiteY35" fmla="*/ 4629150 h 4637696"/>
              <a:gd name="connsiteX36" fmla="*/ 1424615 w 11837644"/>
              <a:gd name="connsiteY36" fmla="*/ 4629150 h 4637696"/>
              <a:gd name="connsiteX37" fmla="*/ 458941 w 11837644"/>
              <a:gd name="connsiteY37" fmla="*/ 4594967 h 4637696"/>
              <a:gd name="connsiteX38" fmla="*/ 31651 w 11837644"/>
              <a:gd name="connsiteY38" fmla="*/ 4500963 h 4637696"/>
              <a:gd name="connsiteX39" fmla="*/ 31651 w 11837644"/>
              <a:gd name="connsiteY39" fmla="*/ 4270226 h 4637696"/>
              <a:gd name="connsiteX0" fmla="*/ 65834 w 11837644"/>
              <a:gd name="connsiteY0" fmla="*/ 4273062 h 4743081"/>
              <a:gd name="connsiteX1" fmla="*/ 527307 w 11837644"/>
              <a:gd name="connsiteY1" fmla="*/ 4290153 h 4743081"/>
              <a:gd name="connsiteX2" fmla="*/ 1048600 w 11837644"/>
              <a:gd name="connsiteY2" fmla="*/ 4281608 h 4743081"/>
              <a:gd name="connsiteX3" fmla="*/ 1604077 w 11837644"/>
              <a:gd name="connsiteY3" fmla="*/ 4238879 h 4743081"/>
              <a:gd name="connsiteX4" fmla="*/ 2364653 w 11837644"/>
              <a:gd name="connsiteY4" fmla="*/ 4119238 h 4743081"/>
              <a:gd name="connsiteX5" fmla="*/ 3056862 w 11837644"/>
              <a:gd name="connsiteY5" fmla="*/ 3956867 h 4743081"/>
              <a:gd name="connsiteX6" fmla="*/ 4142178 w 11837644"/>
              <a:gd name="connsiteY6" fmla="*/ 3640673 h 4743081"/>
              <a:gd name="connsiteX7" fmla="*/ 5167673 w 11837644"/>
              <a:gd name="connsiteY7" fmla="*/ 3247567 h 4743081"/>
              <a:gd name="connsiteX8" fmla="*/ 6090619 w 11837644"/>
              <a:gd name="connsiteY8" fmla="*/ 2794639 h 4743081"/>
              <a:gd name="connsiteX9" fmla="*/ 7039202 w 11837644"/>
              <a:gd name="connsiteY9" fmla="*/ 2196434 h 4743081"/>
              <a:gd name="connsiteX10" fmla="*/ 7731412 w 11837644"/>
              <a:gd name="connsiteY10" fmla="*/ 1700778 h 4743081"/>
              <a:gd name="connsiteX11" fmla="*/ 8406529 w 11837644"/>
              <a:gd name="connsiteY11" fmla="*/ 1119664 h 4743081"/>
              <a:gd name="connsiteX12" fmla="*/ 9030372 w 11837644"/>
              <a:gd name="connsiteY12" fmla="*/ 521458 h 4743081"/>
              <a:gd name="connsiteX13" fmla="*/ 9389296 w 11837644"/>
              <a:gd name="connsiteY13" fmla="*/ 136897 h 4743081"/>
              <a:gd name="connsiteX14" fmla="*/ 9594395 w 11837644"/>
              <a:gd name="connsiteY14" fmla="*/ 165 h 4743081"/>
              <a:gd name="connsiteX15" fmla="*/ 10175509 w 11837644"/>
              <a:gd name="connsiteY15" fmla="*/ 111260 h 4743081"/>
              <a:gd name="connsiteX16" fmla="*/ 10765169 w 11837644"/>
              <a:gd name="connsiteY16" fmla="*/ 213810 h 4743081"/>
              <a:gd name="connsiteX17" fmla="*/ 11483015 w 11837644"/>
              <a:gd name="connsiteY17" fmla="*/ 538550 h 4743081"/>
              <a:gd name="connsiteX18" fmla="*/ 11824847 w 11837644"/>
              <a:gd name="connsiteY18" fmla="*/ 1000023 h 4743081"/>
              <a:gd name="connsiteX19" fmla="*/ 11765027 w 11837644"/>
              <a:gd name="connsiteY19" fmla="*/ 1632411 h 4743081"/>
              <a:gd name="connsiteX20" fmla="*/ 11765027 w 11837644"/>
              <a:gd name="connsiteY20" fmla="*/ 1982789 h 4743081"/>
              <a:gd name="connsiteX21" fmla="*/ 11765027 w 11837644"/>
              <a:gd name="connsiteY21" fmla="*/ 2350258 h 4743081"/>
              <a:gd name="connsiteX22" fmla="*/ 11773572 w 11837644"/>
              <a:gd name="connsiteY22" fmla="*/ 2717727 h 4743081"/>
              <a:gd name="connsiteX23" fmla="*/ 11747935 w 11837644"/>
              <a:gd name="connsiteY23" fmla="*/ 2743365 h 4743081"/>
              <a:gd name="connsiteX24" fmla="*/ 11329191 w 11837644"/>
              <a:gd name="connsiteY24" fmla="*/ 2914281 h 4743081"/>
              <a:gd name="connsiteX25" fmla="*/ 10560070 w 11837644"/>
              <a:gd name="connsiteY25" fmla="*/ 3256112 h 4743081"/>
              <a:gd name="connsiteX26" fmla="*/ 9722582 w 11837644"/>
              <a:gd name="connsiteY26" fmla="*/ 3580853 h 4743081"/>
              <a:gd name="connsiteX27" fmla="*/ 9013281 w 11837644"/>
              <a:gd name="connsiteY27" fmla="*/ 3845772 h 4743081"/>
              <a:gd name="connsiteX28" fmla="*/ 8021969 w 11837644"/>
              <a:gd name="connsiteY28" fmla="*/ 4119238 h 4743081"/>
              <a:gd name="connsiteX29" fmla="*/ 7406671 w 11837644"/>
              <a:gd name="connsiteY29" fmla="*/ 4281608 h 4743081"/>
              <a:gd name="connsiteX30" fmla="*/ 6740099 w 11837644"/>
              <a:gd name="connsiteY30" fmla="*/ 4426886 h 4743081"/>
              <a:gd name="connsiteX31" fmla="*/ 5885520 w 11837644"/>
              <a:gd name="connsiteY31" fmla="*/ 4580710 h 4743081"/>
              <a:gd name="connsiteX32" fmla="*/ 5184765 w 11837644"/>
              <a:gd name="connsiteY32" fmla="*/ 4640531 h 4743081"/>
              <a:gd name="connsiteX33" fmla="*/ 3851621 w 11837644"/>
              <a:gd name="connsiteY33" fmla="*/ 4725989 h 4743081"/>
              <a:gd name="connsiteX34" fmla="*/ 3193595 w 11837644"/>
              <a:gd name="connsiteY34" fmla="*/ 4743081 h 4743081"/>
              <a:gd name="connsiteX35" fmla="*/ 2441565 w 11837644"/>
              <a:gd name="connsiteY35" fmla="*/ 4734535 h 4743081"/>
              <a:gd name="connsiteX36" fmla="*/ 1424615 w 11837644"/>
              <a:gd name="connsiteY36" fmla="*/ 4734535 h 4743081"/>
              <a:gd name="connsiteX37" fmla="*/ 458941 w 11837644"/>
              <a:gd name="connsiteY37" fmla="*/ 4700352 h 4743081"/>
              <a:gd name="connsiteX38" fmla="*/ 31651 w 11837644"/>
              <a:gd name="connsiteY38" fmla="*/ 4606348 h 4743081"/>
              <a:gd name="connsiteX39" fmla="*/ 31651 w 11837644"/>
              <a:gd name="connsiteY39" fmla="*/ 4375611 h 4743081"/>
              <a:gd name="connsiteX0" fmla="*/ 65834 w 11837644"/>
              <a:gd name="connsiteY0" fmla="*/ 4285767 h 4755786"/>
              <a:gd name="connsiteX1" fmla="*/ 527307 w 11837644"/>
              <a:gd name="connsiteY1" fmla="*/ 4302858 h 4755786"/>
              <a:gd name="connsiteX2" fmla="*/ 1048600 w 11837644"/>
              <a:gd name="connsiteY2" fmla="*/ 4294313 h 4755786"/>
              <a:gd name="connsiteX3" fmla="*/ 1604077 w 11837644"/>
              <a:gd name="connsiteY3" fmla="*/ 4251584 h 4755786"/>
              <a:gd name="connsiteX4" fmla="*/ 2364653 w 11837644"/>
              <a:gd name="connsiteY4" fmla="*/ 4131943 h 4755786"/>
              <a:gd name="connsiteX5" fmla="*/ 3056862 w 11837644"/>
              <a:gd name="connsiteY5" fmla="*/ 3969572 h 4755786"/>
              <a:gd name="connsiteX6" fmla="*/ 4142178 w 11837644"/>
              <a:gd name="connsiteY6" fmla="*/ 3653378 h 4755786"/>
              <a:gd name="connsiteX7" fmla="*/ 5167673 w 11837644"/>
              <a:gd name="connsiteY7" fmla="*/ 3260272 h 4755786"/>
              <a:gd name="connsiteX8" fmla="*/ 6090619 w 11837644"/>
              <a:gd name="connsiteY8" fmla="*/ 2807344 h 4755786"/>
              <a:gd name="connsiteX9" fmla="*/ 7039202 w 11837644"/>
              <a:gd name="connsiteY9" fmla="*/ 2209139 h 4755786"/>
              <a:gd name="connsiteX10" fmla="*/ 7731412 w 11837644"/>
              <a:gd name="connsiteY10" fmla="*/ 1713483 h 4755786"/>
              <a:gd name="connsiteX11" fmla="*/ 8406529 w 11837644"/>
              <a:gd name="connsiteY11" fmla="*/ 1132369 h 4755786"/>
              <a:gd name="connsiteX12" fmla="*/ 9030372 w 11837644"/>
              <a:gd name="connsiteY12" fmla="*/ 534163 h 4755786"/>
              <a:gd name="connsiteX13" fmla="*/ 9389296 w 11837644"/>
              <a:gd name="connsiteY13" fmla="*/ 149602 h 4755786"/>
              <a:gd name="connsiteX14" fmla="*/ 9594395 w 11837644"/>
              <a:gd name="connsiteY14" fmla="*/ 12870 h 4755786"/>
              <a:gd name="connsiteX15" fmla="*/ 10517341 w 11837644"/>
              <a:gd name="connsiteY15" fmla="*/ 29962 h 4755786"/>
              <a:gd name="connsiteX16" fmla="*/ 10765169 w 11837644"/>
              <a:gd name="connsiteY16" fmla="*/ 226515 h 4755786"/>
              <a:gd name="connsiteX17" fmla="*/ 11483015 w 11837644"/>
              <a:gd name="connsiteY17" fmla="*/ 551255 h 4755786"/>
              <a:gd name="connsiteX18" fmla="*/ 11824847 w 11837644"/>
              <a:gd name="connsiteY18" fmla="*/ 1012728 h 4755786"/>
              <a:gd name="connsiteX19" fmla="*/ 11765027 w 11837644"/>
              <a:gd name="connsiteY19" fmla="*/ 1645116 h 4755786"/>
              <a:gd name="connsiteX20" fmla="*/ 11765027 w 11837644"/>
              <a:gd name="connsiteY20" fmla="*/ 1995494 h 4755786"/>
              <a:gd name="connsiteX21" fmla="*/ 11765027 w 11837644"/>
              <a:gd name="connsiteY21" fmla="*/ 2362963 h 4755786"/>
              <a:gd name="connsiteX22" fmla="*/ 11773572 w 11837644"/>
              <a:gd name="connsiteY22" fmla="*/ 2730432 h 4755786"/>
              <a:gd name="connsiteX23" fmla="*/ 11747935 w 11837644"/>
              <a:gd name="connsiteY23" fmla="*/ 2756070 h 4755786"/>
              <a:gd name="connsiteX24" fmla="*/ 11329191 w 11837644"/>
              <a:gd name="connsiteY24" fmla="*/ 2926986 h 4755786"/>
              <a:gd name="connsiteX25" fmla="*/ 10560070 w 11837644"/>
              <a:gd name="connsiteY25" fmla="*/ 3268817 h 4755786"/>
              <a:gd name="connsiteX26" fmla="*/ 9722582 w 11837644"/>
              <a:gd name="connsiteY26" fmla="*/ 3593558 h 4755786"/>
              <a:gd name="connsiteX27" fmla="*/ 9013281 w 11837644"/>
              <a:gd name="connsiteY27" fmla="*/ 3858477 h 4755786"/>
              <a:gd name="connsiteX28" fmla="*/ 8021969 w 11837644"/>
              <a:gd name="connsiteY28" fmla="*/ 4131943 h 4755786"/>
              <a:gd name="connsiteX29" fmla="*/ 7406671 w 11837644"/>
              <a:gd name="connsiteY29" fmla="*/ 4294313 h 4755786"/>
              <a:gd name="connsiteX30" fmla="*/ 6740099 w 11837644"/>
              <a:gd name="connsiteY30" fmla="*/ 4439591 h 4755786"/>
              <a:gd name="connsiteX31" fmla="*/ 5885520 w 11837644"/>
              <a:gd name="connsiteY31" fmla="*/ 4593415 h 4755786"/>
              <a:gd name="connsiteX32" fmla="*/ 5184765 w 11837644"/>
              <a:gd name="connsiteY32" fmla="*/ 4653236 h 4755786"/>
              <a:gd name="connsiteX33" fmla="*/ 3851621 w 11837644"/>
              <a:gd name="connsiteY33" fmla="*/ 4738694 h 4755786"/>
              <a:gd name="connsiteX34" fmla="*/ 3193595 w 11837644"/>
              <a:gd name="connsiteY34" fmla="*/ 4755786 h 4755786"/>
              <a:gd name="connsiteX35" fmla="*/ 2441565 w 11837644"/>
              <a:gd name="connsiteY35" fmla="*/ 4747240 h 4755786"/>
              <a:gd name="connsiteX36" fmla="*/ 1424615 w 11837644"/>
              <a:gd name="connsiteY36" fmla="*/ 4747240 h 4755786"/>
              <a:gd name="connsiteX37" fmla="*/ 458941 w 11837644"/>
              <a:gd name="connsiteY37" fmla="*/ 4713057 h 4755786"/>
              <a:gd name="connsiteX38" fmla="*/ 31651 w 11837644"/>
              <a:gd name="connsiteY38" fmla="*/ 4619053 h 4755786"/>
              <a:gd name="connsiteX39" fmla="*/ 31651 w 11837644"/>
              <a:gd name="connsiteY39" fmla="*/ 4388316 h 4755786"/>
              <a:gd name="connsiteX0" fmla="*/ 65834 w 11837644"/>
              <a:gd name="connsiteY0" fmla="*/ 4321173 h 4791192"/>
              <a:gd name="connsiteX1" fmla="*/ 527307 w 11837644"/>
              <a:gd name="connsiteY1" fmla="*/ 4338264 h 4791192"/>
              <a:gd name="connsiteX2" fmla="*/ 1048600 w 11837644"/>
              <a:gd name="connsiteY2" fmla="*/ 4329719 h 4791192"/>
              <a:gd name="connsiteX3" fmla="*/ 1604077 w 11837644"/>
              <a:gd name="connsiteY3" fmla="*/ 4286990 h 4791192"/>
              <a:gd name="connsiteX4" fmla="*/ 2364653 w 11837644"/>
              <a:gd name="connsiteY4" fmla="*/ 4167349 h 4791192"/>
              <a:gd name="connsiteX5" fmla="*/ 3056862 w 11837644"/>
              <a:gd name="connsiteY5" fmla="*/ 4004978 h 4791192"/>
              <a:gd name="connsiteX6" fmla="*/ 4142178 w 11837644"/>
              <a:gd name="connsiteY6" fmla="*/ 3688784 h 4791192"/>
              <a:gd name="connsiteX7" fmla="*/ 5167673 w 11837644"/>
              <a:gd name="connsiteY7" fmla="*/ 3295678 h 4791192"/>
              <a:gd name="connsiteX8" fmla="*/ 6090619 w 11837644"/>
              <a:gd name="connsiteY8" fmla="*/ 2842750 h 4791192"/>
              <a:gd name="connsiteX9" fmla="*/ 7039202 w 11837644"/>
              <a:gd name="connsiteY9" fmla="*/ 2244545 h 4791192"/>
              <a:gd name="connsiteX10" fmla="*/ 7731412 w 11837644"/>
              <a:gd name="connsiteY10" fmla="*/ 1748889 h 4791192"/>
              <a:gd name="connsiteX11" fmla="*/ 8406529 w 11837644"/>
              <a:gd name="connsiteY11" fmla="*/ 1167775 h 4791192"/>
              <a:gd name="connsiteX12" fmla="*/ 9030372 w 11837644"/>
              <a:gd name="connsiteY12" fmla="*/ 569569 h 4791192"/>
              <a:gd name="connsiteX13" fmla="*/ 9389296 w 11837644"/>
              <a:gd name="connsiteY13" fmla="*/ 185008 h 4791192"/>
              <a:gd name="connsiteX14" fmla="*/ 9679853 w 11837644"/>
              <a:gd name="connsiteY14" fmla="*/ 5547 h 4791192"/>
              <a:gd name="connsiteX15" fmla="*/ 10517341 w 11837644"/>
              <a:gd name="connsiteY15" fmla="*/ 65368 h 4791192"/>
              <a:gd name="connsiteX16" fmla="*/ 10765169 w 11837644"/>
              <a:gd name="connsiteY16" fmla="*/ 261921 h 4791192"/>
              <a:gd name="connsiteX17" fmla="*/ 11483015 w 11837644"/>
              <a:gd name="connsiteY17" fmla="*/ 586661 h 4791192"/>
              <a:gd name="connsiteX18" fmla="*/ 11824847 w 11837644"/>
              <a:gd name="connsiteY18" fmla="*/ 1048134 h 4791192"/>
              <a:gd name="connsiteX19" fmla="*/ 11765027 w 11837644"/>
              <a:gd name="connsiteY19" fmla="*/ 1680522 h 4791192"/>
              <a:gd name="connsiteX20" fmla="*/ 11765027 w 11837644"/>
              <a:gd name="connsiteY20" fmla="*/ 2030900 h 4791192"/>
              <a:gd name="connsiteX21" fmla="*/ 11765027 w 11837644"/>
              <a:gd name="connsiteY21" fmla="*/ 2398369 h 4791192"/>
              <a:gd name="connsiteX22" fmla="*/ 11773572 w 11837644"/>
              <a:gd name="connsiteY22" fmla="*/ 2765838 h 4791192"/>
              <a:gd name="connsiteX23" fmla="*/ 11747935 w 11837644"/>
              <a:gd name="connsiteY23" fmla="*/ 2791476 h 4791192"/>
              <a:gd name="connsiteX24" fmla="*/ 11329191 w 11837644"/>
              <a:gd name="connsiteY24" fmla="*/ 2962392 h 4791192"/>
              <a:gd name="connsiteX25" fmla="*/ 10560070 w 11837644"/>
              <a:gd name="connsiteY25" fmla="*/ 3304223 h 4791192"/>
              <a:gd name="connsiteX26" fmla="*/ 9722582 w 11837644"/>
              <a:gd name="connsiteY26" fmla="*/ 3628964 h 4791192"/>
              <a:gd name="connsiteX27" fmla="*/ 9013281 w 11837644"/>
              <a:gd name="connsiteY27" fmla="*/ 3893883 h 4791192"/>
              <a:gd name="connsiteX28" fmla="*/ 8021969 w 11837644"/>
              <a:gd name="connsiteY28" fmla="*/ 4167349 h 4791192"/>
              <a:gd name="connsiteX29" fmla="*/ 7406671 w 11837644"/>
              <a:gd name="connsiteY29" fmla="*/ 4329719 h 4791192"/>
              <a:gd name="connsiteX30" fmla="*/ 6740099 w 11837644"/>
              <a:gd name="connsiteY30" fmla="*/ 4474997 h 4791192"/>
              <a:gd name="connsiteX31" fmla="*/ 5885520 w 11837644"/>
              <a:gd name="connsiteY31" fmla="*/ 4628821 h 4791192"/>
              <a:gd name="connsiteX32" fmla="*/ 5184765 w 11837644"/>
              <a:gd name="connsiteY32" fmla="*/ 4688642 h 4791192"/>
              <a:gd name="connsiteX33" fmla="*/ 3851621 w 11837644"/>
              <a:gd name="connsiteY33" fmla="*/ 4774100 h 4791192"/>
              <a:gd name="connsiteX34" fmla="*/ 3193595 w 11837644"/>
              <a:gd name="connsiteY34" fmla="*/ 4791192 h 4791192"/>
              <a:gd name="connsiteX35" fmla="*/ 2441565 w 11837644"/>
              <a:gd name="connsiteY35" fmla="*/ 4782646 h 4791192"/>
              <a:gd name="connsiteX36" fmla="*/ 1424615 w 11837644"/>
              <a:gd name="connsiteY36" fmla="*/ 4782646 h 4791192"/>
              <a:gd name="connsiteX37" fmla="*/ 458941 w 11837644"/>
              <a:gd name="connsiteY37" fmla="*/ 4748463 h 4791192"/>
              <a:gd name="connsiteX38" fmla="*/ 31651 w 11837644"/>
              <a:gd name="connsiteY38" fmla="*/ 4654459 h 4791192"/>
              <a:gd name="connsiteX39" fmla="*/ 31651 w 11837644"/>
              <a:gd name="connsiteY39" fmla="*/ 4423722 h 4791192"/>
              <a:gd name="connsiteX0" fmla="*/ 65834 w 11837644"/>
              <a:gd name="connsiteY0" fmla="*/ 4319866 h 4789885"/>
              <a:gd name="connsiteX1" fmla="*/ 527307 w 11837644"/>
              <a:gd name="connsiteY1" fmla="*/ 4336957 h 4789885"/>
              <a:gd name="connsiteX2" fmla="*/ 1048600 w 11837644"/>
              <a:gd name="connsiteY2" fmla="*/ 4328412 h 4789885"/>
              <a:gd name="connsiteX3" fmla="*/ 1604077 w 11837644"/>
              <a:gd name="connsiteY3" fmla="*/ 4285683 h 4789885"/>
              <a:gd name="connsiteX4" fmla="*/ 2364653 w 11837644"/>
              <a:gd name="connsiteY4" fmla="*/ 4166042 h 4789885"/>
              <a:gd name="connsiteX5" fmla="*/ 3056862 w 11837644"/>
              <a:gd name="connsiteY5" fmla="*/ 4003671 h 4789885"/>
              <a:gd name="connsiteX6" fmla="*/ 4142178 w 11837644"/>
              <a:gd name="connsiteY6" fmla="*/ 3687477 h 4789885"/>
              <a:gd name="connsiteX7" fmla="*/ 5167673 w 11837644"/>
              <a:gd name="connsiteY7" fmla="*/ 3294371 h 4789885"/>
              <a:gd name="connsiteX8" fmla="*/ 6090619 w 11837644"/>
              <a:gd name="connsiteY8" fmla="*/ 2841443 h 4789885"/>
              <a:gd name="connsiteX9" fmla="*/ 7039202 w 11837644"/>
              <a:gd name="connsiteY9" fmla="*/ 2243238 h 4789885"/>
              <a:gd name="connsiteX10" fmla="*/ 7731412 w 11837644"/>
              <a:gd name="connsiteY10" fmla="*/ 1747582 h 4789885"/>
              <a:gd name="connsiteX11" fmla="*/ 8406529 w 11837644"/>
              <a:gd name="connsiteY11" fmla="*/ 1166468 h 4789885"/>
              <a:gd name="connsiteX12" fmla="*/ 9030372 w 11837644"/>
              <a:gd name="connsiteY12" fmla="*/ 568262 h 4789885"/>
              <a:gd name="connsiteX13" fmla="*/ 9389296 w 11837644"/>
              <a:gd name="connsiteY13" fmla="*/ 183701 h 4789885"/>
              <a:gd name="connsiteX14" fmla="*/ 9679853 w 11837644"/>
              <a:gd name="connsiteY14" fmla="*/ 4240 h 4789885"/>
              <a:gd name="connsiteX15" fmla="*/ 10517341 w 11837644"/>
              <a:gd name="connsiteY15" fmla="*/ 64061 h 4789885"/>
              <a:gd name="connsiteX16" fmla="*/ 11312099 w 11837644"/>
              <a:gd name="connsiteY16" fmla="*/ 149518 h 4789885"/>
              <a:gd name="connsiteX17" fmla="*/ 11483015 w 11837644"/>
              <a:gd name="connsiteY17" fmla="*/ 585354 h 4789885"/>
              <a:gd name="connsiteX18" fmla="*/ 11824847 w 11837644"/>
              <a:gd name="connsiteY18" fmla="*/ 1046827 h 4789885"/>
              <a:gd name="connsiteX19" fmla="*/ 11765027 w 11837644"/>
              <a:gd name="connsiteY19" fmla="*/ 1679215 h 4789885"/>
              <a:gd name="connsiteX20" fmla="*/ 11765027 w 11837644"/>
              <a:gd name="connsiteY20" fmla="*/ 2029593 h 4789885"/>
              <a:gd name="connsiteX21" fmla="*/ 11765027 w 11837644"/>
              <a:gd name="connsiteY21" fmla="*/ 2397062 h 4789885"/>
              <a:gd name="connsiteX22" fmla="*/ 11773572 w 11837644"/>
              <a:gd name="connsiteY22" fmla="*/ 2764531 h 4789885"/>
              <a:gd name="connsiteX23" fmla="*/ 11747935 w 11837644"/>
              <a:gd name="connsiteY23" fmla="*/ 2790169 h 4789885"/>
              <a:gd name="connsiteX24" fmla="*/ 11329191 w 11837644"/>
              <a:gd name="connsiteY24" fmla="*/ 2961085 h 4789885"/>
              <a:gd name="connsiteX25" fmla="*/ 10560070 w 11837644"/>
              <a:gd name="connsiteY25" fmla="*/ 3302916 h 4789885"/>
              <a:gd name="connsiteX26" fmla="*/ 9722582 w 11837644"/>
              <a:gd name="connsiteY26" fmla="*/ 3627657 h 4789885"/>
              <a:gd name="connsiteX27" fmla="*/ 9013281 w 11837644"/>
              <a:gd name="connsiteY27" fmla="*/ 3892576 h 4789885"/>
              <a:gd name="connsiteX28" fmla="*/ 8021969 w 11837644"/>
              <a:gd name="connsiteY28" fmla="*/ 4166042 h 4789885"/>
              <a:gd name="connsiteX29" fmla="*/ 7406671 w 11837644"/>
              <a:gd name="connsiteY29" fmla="*/ 4328412 h 4789885"/>
              <a:gd name="connsiteX30" fmla="*/ 6740099 w 11837644"/>
              <a:gd name="connsiteY30" fmla="*/ 4473690 h 4789885"/>
              <a:gd name="connsiteX31" fmla="*/ 5885520 w 11837644"/>
              <a:gd name="connsiteY31" fmla="*/ 4627514 h 4789885"/>
              <a:gd name="connsiteX32" fmla="*/ 5184765 w 11837644"/>
              <a:gd name="connsiteY32" fmla="*/ 4687335 h 4789885"/>
              <a:gd name="connsiteX33" fmla="*/ 3851621 w 11837644"/>
              <a:gd name="connsiteY33" fmla="*/ 4772793 h 4789885"/>
              <a:gd name="connsiteX34" fmla="*/ 3193595 w 11837644"/>
              <a:gd name="connsiteY34" fmla="*/ 4789885 h 4789885"/>
              <a:gd name="connsiteX35" fmla="*/ 2441565 w 11837644"/>
              <a:gd name="connsiteY35" fmla="*/ 4781339 h 4789885"/>
              <a:gd name="connsiteX36" fmla="*/ 1424615 w 11837644"/>
              <a:gd name="connsiteY36" fmla="*/ 4781339 h 4789885"/>
              <a:gd name="connsiteX37" fmla="*/ 458941 w 11837644"/>
              <a:gd name="connsiteY37" fmla="*/ 4747156 h 4789885"/>
              <a:gd name="connsiteX38" fmla="*/ 31651 w 11837644"/>
              <a:gd name="connsiteY38" fmla="*/ 4653152 h 4789885"/>
              <a:gd name="connsiteX39" fmla="*/ 31651 w 11837644"/>
              <a:gd name="connsiteY39" fmla="*/ 4422415 h 4789885"/>
              <a:gd name="connsiteX0" fmla="*/ 65834 w 11832186"/>
              <a:gd name="connsiteY0" fmla="*/ 4319866 h 4789885"/>
              <a:gd name="connsiteX1" fmla="*/ 527307 w 11832186"/>
              <a:gd name="connsiteY1" fmla="*/ 4336957 h 4789885"/>
              <a:gd name="connsiteX2" fmla="*/ 1048600 w 11832186"/>
              <a:gd name="connsiteY2" fmla="*/ 4328412 h 4789885"/>
              <a:gd name="connsiteX3" fmla="*/ 1604077 w 11832186"/>
              <a:gd name="connsiteY3" fmla="*/ 4285683 h 4789885"/>
              <a:gd name="connsiteX4" fmla="*/ 2364653 w 11832186"/>
              <a:gd name="connsiteY4" fmla="*/ 4166042 h 4789885"/>
              <a:gd name="connsiteX5" fmla="*/ 3056862 w 11832186"/>
              <a:gd name="connsiteY5" fmla="*/ 4003671 h 4789885"/>
              <a:gd name="connsiteX6" fmla="*/ 4142178 w 11832186"/>
              <a:gd name="connsiteY6" fmla="*/ 3687477 h 4789885"/>
              <a:gd name="connsiteX7" fmla="*/ 5167673 w 11832186"/>
              <a:gd name="connsiteY7" fmla="*/ 3294371 h 4789885"/>
              <a:gd name="connsiteX8" fmla="*/ 6090619 w 11832186"/>
              <a:gd name="connsiteY8" fmla="*/ 2841443 h 4789885"/>
              <a:gd name="connsiteX9" fmla="*/ 7039202 w 11832186"/>
              <a:gd name="connsiteY9" fmla="*/ 2243238 h 4789885"/>
              <a:gd name="connsiteX10" fmla="*/ 7731412 w 11832186"/>
              <a:gd name="connsiteY10" fmla="*/ 1747582 h 4789885"/>
              <a:gd name="connsiteX11" fmla="*/ 8406529 w 11832186"/>
              <a:gd name="connsiteY11" fmla="*/ 1166468 h 4789885"/>
              <a:gd name="connsiteX12" fmla="*/ 9030372 w 11832186"/>
              <a:gd name="connsiteY12" fmla="*/ 568262 h 4789885"/>
              <a:gd name="connsiteX13" fmla="*/ 9389296 w 11832186"/>
              <a:gd name="connsiteY13" fmla="*/ 183701 h 4789885"/>
              <a:gd name="connsiteX14" fmla="*/ 9679853 w 11832186"/>
              <a:gd name="connsiteY14" fmla="*/ 4240 h 4789885"/>
              <a:gd name="connsiteX15" fmla="*/ 10517341 w 11832186"/>
              <a:gd name="connsiteY15" fmla="*/ 64061 h 4789885"/>
              <a:gd name="connsiteX16" fmla="*/ 11312099 w 11832186"/>
              <a:gd name="connsiteY16" fmla="*/ 149518 h 4789885"/>
              <a:gd name="connsiteX17" fmla="*/ 11773572 w 11832186"/>
              <a:gd name="connsiteY17" fmla="*/ 542625 h 4789885"/>
              <a:gd name="connsiteX18" fmla="*/ 11824847 w 11832186"/>
              <a:gd name="connsiteY18" fmla="*/ 1046827 h 4789885"/>
              <a:gd name="connsiteX19" fmla="*/ 11765027 w 11832186"/>
              <a:gd name="connsiteY19" fmla="*/ 1679215 h 4789885"/>
              <a:gd name="connsiteX20" fmla="*/ 11765027 w 11832186"/>
              <a:gd name="connsiteY20" fmla="*/ 2029593 h 4789885"/>
              <a:gd name="connsiteX21" fmla="*/ 11765027 w 11832186"/>
              <a:gd name="connsiteY21" fmla="*/ 2397062 h 4789885"/>
              <a:gd name="connsiteX22" fmla="*/ 11773572 w 11832186"/>
              <a:gd name="connsiteY22" fmla="*/ 2764531 h 4789885"/>
              <a:gd name="connsiteX23" fmla="*/ 11747935 w 11832186"/>
              <a:gd name="connsiteY23" fmla="*/ 2790169 h 4789885"/>
              <a:gd name="connsiteX24" fmla="*/ 11329191 w 11832186"/>
              <a:gd name="connsiteY24" fmla="*/ 2961085 h 4789885"/>
              <a:gd name="connsiteX25" fmla="*/ 10560070 w 11832186"/>
              <a:gd name="connsiteY25" fmla="*/ 3302916 h 4789885"/>
              <a:gd name="connsiteX26" fmla="*/ 9722582 w 11832186"/>
              <a:gd name="connsiteY26" fmla="*/ 3627657 h 4789885"/>
              <a:gd name="connsiteX27" fmla="*/ 9013281 w 11832186"/>
              <a:gd name="connsiteY27" fmla="*/ 3892576 h 4789885"/>
              <a:gd name="connsiteX28" fmla="*/ 8021969 w 11832186"/>
              <a:gd name="connsiteY28" fmla="*/ 4166042 h 4789885"/>
              <a:gd name="connsiteX29" fmla="*/ 7406671 w 11832186"/>
              <a:gd name="connsiteY29" fmla="*/ 4328412 h 4789885"/>
              <a:gd name="connsiteX30" fmla="*/ 6740099 w 11832186"/>
              <a:gd name="connsiteY30" fmla="*/ 4473690 h 4789885"/>
              <a:gd name="connsiteX31" fmla="*/ 5885520 w 11832186"/>
              <a:gd name="connsiteY31" fmla="*/ 4627514 h 4789885"/>
              <a:gd name="connsiteX32" fmla="*/ 5184765 w 11832186"/>
              <a:gd name="connsiteY32" fmla="*/ 4687335 h 4789885"/>
              <a:gd name="connsiteX33" fmla="*/ 3851621 w 11832186"/>
              <a:gd name="connsiteY33" fmla="*/ 4772793 h 4789885"/>
              <a:gd name="connsiteX34" fmla="*/ 3193595 w 11832186"/>
              <a:gd name="connsiteY34" fmla="*/ 4789885 h 4789885"/>
              <a:gd name="connsiteX35" fmla="*/ 2441565 w 11832186"/>
              <a:gd name="connsiteY35" fmla="*/ 4781339 h 4789885"/>
              <a:gd name="connsiteX36" fmla="*/ 1424615 w 11832186"/>
              <a:gd name="connsiteY36" fmla="*/ 4781339 h 4789885"/>
              <a:gd name="connsiteX37" fmla="*/ 458941 w 11832186"/>
              <a:gd name="connsiteY37" fmla="*/ 4747156 h 4789885"/>
              <a:gd name="connsiteX38" fmla="*/ 31651 w 11832186"/>
              <a:gd name="connsiteY38" fmla="*/ 4653152 h 4789885"/>
              <a:gd name="connsiteX39" fmla="*/ 31651 w 11832186"/>
              <a:gd name="connsiteY39" fmla="*/ 4422415 h 4789885"/>
              <a:gd name="connsiteX0" fmla="*/ 65834 w 11832186"/>
              <a:gd name="connsiteY0" fmla="*/ 4328608 h 4798627"/>
              <a:gd name="connsiteX1" fmla="*/ 527307 w 11832186"/>
              <a:gd name="connsiteY1" fmla="*/ 4345699 h 4798627"/>
              <a:gd name="connsiteX2" fmla="*/ 1048600 w 11832186"/>
              <a:gd name="connsiteY2" fmla="*/ 4337154 h 4798627"/>
              <a:gd name="connsiteX3" fmla="*/ 1604077 w 11832186"/>
              <a:gd name="connsiteY3" fmla="*/ 4294425 h 4798627"/>
              <a:gd name="connsiteX4" fmla="*/ 2364653 w 11832186"/>
              <a:gd name="connsiteY4" fmla="*/ 4174784 h 4798627"/>
              <a:gd name="connsiteX5" fmla="*/ 3056862 w 11832186"/>
              <a:gd name="connsiteY5" fmla="*/ 4012413 h 4798627"/>
              <a:gd name="connsiteX6" fmla="*/ 4142178 w 11832186"/>
              <a:gd name="connsiteY6" fmla="*/ 3696219 h 4798627"/>
              <a:gd name="connsiteX7" fmla="*/ 5167673 w 11832186"/>
              <a:gd name="connsiteY7" fmla="*/ 3303113 h 4798627"/>
              <a:gd name="connsiteX8" fmla="*/ 6090619 w 11832186"/>
              <a:gd name="connsiteY8" fmla="*/ 2850185 h 4798627"/>
              <a:gd name="connsiteX9" fmla="*/ 7039202 w 11832186"/>
              <a:gd name="connsiteY9" fmla="*/ 2251980 h 4798627"/>
              <a:gd name="connsiteX10" fmla="*/ 7731412 w 11832186"/>
              <a:gd name="connsiteY10" fmla="*/ 1756324 h 4798627"/>
              <a:gd name="connsiteX11" fmla="*/ 8406529 w 11832186"/>
              <a:gd name="connsiteY11" fmla="*/ 1175210 h 4798627"/>
              <a:gd name="connsiteX12" fmla="*/ 9030372 w 11832186"/>
              <a:gd name="connsiteY12" fmla="*/ 577004 h 4798627"/>
              <a:gd name="connsiteX13" fmla="*/ 9389296 w 11832186"/>
              <a:gd name="connsiteY13" fmla="*/ 192443 h 4798627"/>
              <a:gd name="connsiteX14" fmla="*/ 9679853 w 11832186"/>
              <a:gd name="connsiteY14" fmla="*/ 12982 h 4798627"/>
              <a:gd name="connsiteX15" fmla="*/ 10722441 w 11832186"/>
              <a:gd name="connsiteY15" fmla="*/ 30074 h 4798627"/>
              <a:gd name="connsiteX16" fmla="*/ 11312099 w 11832186"/>
              <a:gd name="connsiteY16" fmla="*/ 158260 h 4798627"/>
              <a:gd name="connsiteX17" fmla="*/ 11773572 w 11832186"/>
              <a:gd name="connsiteY17" fmla="*/ 551367 h 4798627"/>
              <a:gd name="connsiteX18" fmla="*/ 11824847 w 11832186"/>
              <a:gd name="connsiteY18" fmla="*/ 1055569 h 4798627"/>
              <a:gd name="connsiteX19" fmla="*/ 11765027 w 11832186"/>
              <a:gd name="connsiteY19" fmla="*/ 1687957 h 4798627"/>
              <a:gd name="connsiteX20" fmla="*/ 11765027 w 11832186"/>
              <a:gd name="connsiteY20" fmla="*/ 2038335 h 4798627"/>
              <a:gd name="connsiteX21" fmla="*/ 11765027 w 11832186"/>
              <a:gd name="connsiteY21" fmla="*/ 2405804 h 4798627"/>
              <a:gd name="connsiteX22" fmla="*/ 11773572 w 11832186"/>
              <a:gd name="connsiteY22" fmla="*/ 2773273 h 4798627"/>
              <a:gd name="connsiteX23" fmla="*/ 11747935 w 11832186"/>
              <a:gd name="connsiteY23" fmla="*/ 2798911 h 4798627"/>
              <a:gd name="connsiteX24" fmla="*/ 11329191 w 11832186"/>
              <a:gd name="connsiteY24" fmla="*/ 2969827 h 4798627"/>
              <a:gd name="connsiteX25" fmla="*/ 10560070 w 11832186"/>
              <a:gd name="connsiteY25" fmla="*/ 3311658 h 4798627"/>
              <a:gd name="connsiteX26" fmla="*/ 9722582 w 11832186"/>
              <a:gd name="connsiteY26" fmla="*/ 3636399 h 4798627"/>
              <a:gd name="connsiteX27" fmla="*/ 9013281 w 11832186"/>
              <a:gd name="connsiteY27" fmla="*/ 3901318 h 4798627"/>
              <a:gd name="connsiteX28" fmla="*/ 8021969 w 11832186"/>
              <a:gd name="connsiteY28" fmla="*/ 4174784 h 4798627"/>
              <a:gd name="connsiteX29" fmla="*/ 7406671 w 11832186"/>
              <a:gd name="connsiteY29" fmla="*/ 4337154 h 4798627"/>
              <a:gd name="connsiteX30" fmla="*/ 6740099 w 11832186"/>
              <a:gd name="connsiteY30" fmla="*/ 4482432 h 4798627"/>
              <a:gd name="connsiteX31" fmla="*/ 5885520 w 11832186"/>
              <a:gd name="connsiteY31" fmla="*/ 4636256 h 4798627"/>
              <a:gd name="connsiteX32" fmla="*/ 5184765 w 11832186"/>
              <a:gd name="connsiteY32" fmla="*/ 4696077 h 4798627"/>
              <a:gd name="connsiteX33" fmla="*/ 3851621 w 11832186"/>
              <a:gd name="connsiteY33" fmla="*/ 4781535 h 4798627"/>
              <a:gd name="connsiteX34" fmla="*/ 3193595 w 11832186"/>
              <a:gd name="connsiteY34" fmla="*/ 4798627 h 4798627"/>
              <a:gd name="connsiteX35" fmla="*/ 2441565 w 11832186"/>
              <a:gd name="connsiteY35" fmla="*/ 4790081 h 4798627"/>
              <a:gd name="connsiteX36" fmla="*/ 1424615 w 11832186"/>
              <a:gd name="connsiteY36" fmla="*/ 4790081 h 4798627"/>
              <a:gd name="connsiteX37" fmla="*/ 458941 w 11832186"/>
              <a:gd name="connsiteY37" fmla="*/ 4755898 h 4798627"/>
              <a:gd name="connsiteX38" fmla="*/ 31651 w 11832186"/>
              <a:gd name="connsiteY38" fmla="*/ 4661894 h 4798627"/>
              <a:gd name="connsiteX39" fmla="*/ 31651 w 11832186"/>
              <a:gd name="connsiteY39" fmla="*/ 4431157 h 4798627"/>
              <a:gd name="connsiteX0" fmla="*/ 65834 w 11825698"/>
              <a:gd name="connsiteY0" fmla="*/ 4328608 h 4798627"/>
              <a:gd name="connsiteX1" fmla="*/ 527307 w 11825698"/>
              <a:gd name="connsiteY1" fmla="*/ 4345699 h 4798627"/>
              <a:gd name="connsiteX2" fmla="*/ 1048600 w 11825698"/>
              <a:gd name="connsiteY2" fmla="*/ 4337154 h 4798627"/>
              <a:gd name="connsiteX3" fmla="*/ 1604077 w 11825698"/>
              <a:gd name="connsiteY3" fmla="*/ 4294425 h 4798627"/>
              <a:gd name="connsiteX4" fmla="*/ 2364653 w 11825698"/>
              <a:gd name="connsiteY4" fmla="*/ 4174784 h 4798627"/>
              <a:gd name="connsiteX5" fmla="*/ 3056862 w 11825698"/>
              <a:gd name="connsiteY5" fmla="*/ 4012413 h 4798627"/>
              <a:gd name="connsiteX6" fmla="*/ 4142178 w 11825698"/>
              <a:gd name="connsiteY6" fmla="*/ 3696219 h 4798627"/>
              <a:gd name="connsiteX7" fmla="*/ 5167673 w 11825698"/>
              <a:gd name="connsiteY7" fmla="*/ 3303113 h 4798627"/>
              <a:gd name="connsiteX8" fmla="*/ 6090619 w 11825698"/>
              <a:gd name="connsiteY8" fmla="*/ 2850185 h 4798627"/>
              <a:gd name="connsiteX9" fmla="*/ 7039202 w 11825698"/>
              <a:gd name="connsiteY9" fmla="*/ 2251980 h 4798627"/>
              <a:gd name="connsiteX10" fmla="*/ 7731412 w 11825698"/>
              <a:gd name="connsiteY10" fmla="*/ 1756324 h 4798627"/>
              <a:gd name="connsiteX11" fmla="*/ 8406529 w 11825698"/>
              <a:gd name="connsiteY11" fmla="*/ 1175210 h 4798627"/>
              <a:gd name="connsiteX12" fmla="*/ 9030372 w 11825698"/>
              <a:gd name="connsiteY12" fmla="*/ 577004 h 4798627"/>
              <a:gd name="connsiteX13" fmla="*/ 9389296 w 11825698"/>
              <a:gd name="connsiteY13" fmla="*/ 192443 h 4798627"/>
              <a:gd name="connsiteX14" fmla="*/ 9679853 w 11825698"/>
              <a:gd name="connsiteY14" fmla="*/ 12982 h 4798627"/>
              <a:gd name="connsiteX15" fmla="*/ 10722441 w 11825698"/>
              <a:gd name="connsiteY15" fmla="*/ 30074 h 4798627"/>
              <a:gd name="connsiteX16" fmla="*/ 11312099 w 11825698"/>
              <a:gd name="connsiteY16" fmla="*/ 158260 h 4798627"/>
              <a:gd name="connsiteX17" fmla="*/ 11713752 w 11825698"/>
              <a:gd name="connsiteY17" fmla="*/ 542821 h 4798627"/>
              <a:gd name="connsiteX18" fmla="*/ 11824847 w 11825698"/>
              <a:gd name="connsiteY18" fmla="*/ 1055569 h 4798627"/>
              <a:gd name="connsiteX19" fmla="*/ 11765027 w 11825698"/>
              <a:gd name="connsiteY19" fmla="*/ 1687957 h 4798627"/>
              <a:gd name="connsiteX20" fmla="*/ 11765027 w 11825698"/>
              <a:gd name="connsiteY20" fmla="*/ 2038335 h 4798627"/>
              <a:gd name="connsiteX21" fmla="*/ 11765027 w 11825698"/>
              <a:gd name="connsiteY21" fmla="*/ 2405804 h 4798627"/>
              <a:gd name="connsiteX22" fmla="*/ 11773572 w 11825698"/>
              <a:gd name="connsiteY22" fmla="*/ 2773273 h 4798627"/>
              <a:gd name="connsiteX23" fmla="*/ 11747935 w 11825698"/>
              <a:gd name="connsiteY23" fmla="*/ 2798911 h 4798627"/>
              <a:gd name="connsiteX24" fmla="*/ 11329191 w 11825698"/>
              <a:gd name="connsiteY24" fmla="*/ 2969827 h 4798627"/>
              <a:gd name="connsiteX25" fmla="*/ 10560070 w 11825698"/>
              <a:gd name="connsiteY25" fmla="*/ 3311658 h 4798627"/>
              <a:gd name="connsiteX26" fmla="*/ 9722582 w 11825698"/>
              <a:gd name="connsiteY26" fmla="*/ 3636399 h 4798627"/>
              <a:gd name="connsiteX27" fmla="*/ 9013281 w 11825698"/>
              <a:gd name="connsiteY27" fmla="*/ 3901318 h 4798627"/>
              <a:gd name="connsiteX28" fmla="*/ 8021969 w 11825698"/>
              <a:gd name="connsiteY28" fmla="*/ 4174784 h 4798627"/>
              <a:gd name="connsiteX29" fmla="*/ 7406671 w 11825698"/>
              <a:gd name="connsiteY29" fmla="*/ 4337154 h 4798627"/>
              <a:gd name="connsiteX30" fmla="*/ 6740099 w 11825698"/>
              <a:gd name="connsiteY30" fmla="*/ 4482432 h 4798627"/>
              <a:gd name="connsiteX31" fmla="*/ 5885520 w 11825698"/>
              <a:gd name="connsiteY31" fmla="*/ 4636256 h 4798627"/>
              <a:gd name="connsiteX32" fmla="*/ 5184765 w 11825698"/>
              <a:gd name="connsiteY32" fmla="*/ 4696077 h 4798627"/>
              <a:gd name="connsiteX33" fmla="*/ 3851621 w 11825698"/>
              <a:gd name="connsiteY33" fmla="*/ 4781535 h 4798627"/>
              <a:gd name="connsiteX34" fmla="*/ 3193595 w 11825698"/>
              <a:gd name="connsiteY34" fmla="*/ 4798627 h 4798627"/>
              <a:gd name="connsiteX35" fmla="*/ 2441565 w 11825698"/>
              <a:gd name="connsiteY35" fmla="*/ 4790081 h 4798627"/>
              <a:gd name="connsiteX36" fmla="*/ 1424615 w 11825698"/>
              <a:gd name="connsiteY36" fmla="*/ 4790081 h 4798627"/>
              <a:gd name="connsiteX37" fmla="*/ 458941 w 11825698"/>
              <a:gd name="connsiteY37" fmla="*/ 4755898 h 4798627"/>
              <a:gd name="connsiteX38" fmla="*/ 31651 w 11825698"/>
              <a:gd name="connsiteY38" fmla="*/ 4661894 h 4798627"/>
              <a:gd name="connsiteX39" fmla="*/ 31651 w 11825698"/>
              <a:gd name="connsiteY39" fmla="*/ 4431157 h 4798627"/>
              <a:gd name="connsiteX0" fmla="*/ 65834 w 11788224"/>
              <a:gd name="connsiteY0" fmla="*/ 4328608 h 4798627"/>
              <a:gd name="connsiteX1" fmla="*/ 527307 w 11788224"/>
              <a:gd name="connsiteY1" fmla="*/ 4345699 h 4798627"/>
              <a:gd name="connsiteX2" fmla="*/ 1048600 w 11788224"/>
              <a:gd name="connsiteY2" fmla="*/ 4337154 h 4798627"/>
              <a:gd name="connsiteX3" fmla="*/ 1604077 w 11788224"/>
              <a:gd name="connsiteY3" fmla="*/ 4294425 h 4798627"/>
              <a:gd name="connsiteX4" fmla="*/ 2364653 w 11788224"/>
              <a:gd name="connsiteY4" fmla="*/ 4174784 h 4798627"/>
              <a:gd name="connsiteX5" fmla="*/ 3056862 w 11788224"/>
              <a:gd name="connsiteY5" fmla="*/ 4012413 h 4798627"/>
              <a:gd name="connsiteX6" fmla="*/ 4142178 w 11788224"/>
              <a:gd name="connsiteY6" fmla="*/ 3696219 h 4798627"/>
              <a:gd name="connsiteX7" fmla="*/ 5167673 w 11788224"/>
              <a:gd name="connsiteY7" fmla="*/ 3303113 h 4798627"/>
              <a:gd name="connsiteX8" fmla="*/ 6090619 w 11788224"/>
              <a:gd name="connsiteY8" fmla="*/ 2850185 h 4798627"/>
              <a:gd name="connsiteX9" fmla="*/ 7039202 w 11788224"/>
              <a:gd name="connsiteY9" fmla="*/ 2251980 h 4798627"/>
              <a:gd name="connsiteX10" fmla="*/ 7731412 w 11788224"/>
              <a:gd name="connsiteY10" fmla="*/ 1756324 h 4798627"/>
              <a:gd name="connsiteX11" fmla="*/ 8406529 w 11788224"/>
              <a:gd name="connsiteY11" fmla="*/ 1175210 h 4798627"/>
              <a:gd name="connsiteX12" fmla="*/ 9030372 w 11788224"/>
              <a:gd name="connsiteY12" fmla="*/ 577004 h 4798627"/>
              <a:gd name="connsiteX13" fmla="*/ 9389296 w 11788224"/>
              <a:gd name="connsiteY13" fmla="*/ 192443 h 4798627"/>
              <a:gd name="connsiteX14" fmla="*/ 9679853 w 11788224"/>
              <a:gd name="connsiteY14" fmla="*/ 12982 h 4798627"/>
              <a:gd name="connsiteX15" fmla="*/ 10722441 w 11788224"/>
              <a:gd name="connsiteY15" fmla="*/ 30074 h 4798627"/>
              <a:gd name="connsiteX16" fmla="*/ 11312099 w 11788224"/>
              <a:gd name="connsiteY16" fmla="*/ 158260 h 4798627"/>
              <a:gd name="connsiteX17" fmla="*/ 11713752 w 11788224"/>
              <a:gd name="connsiteY17" fmla="*/ 542821 h 4798627"/>
              <a:gd name="connsiteX18" fmla="*/ 11782118 w 11788224"/>
              <a:gd name="connsiteY18" fmla="*/ 1064115 h 4798627"/>
              <a:gd name="connsiteX19" fmla="*/ 11765027 w 11788224"/>
              <a:gd name="connsiteY19" fmla="*/ 1687957 h 4798627"/>
              <a:gd name="connsiteX20" fmla="*/ 11765027 w 11788224"/>
              <a:gd name="connsiteY20" fmla="*/ 2038335 h 4798627"/>
              <a:gd name="connsiteX21" fmla="*/ 11765027 w 11788224"/>
              <a:gd name="connsiteY21" fmla="*/ 2405804 h 4798627"/>
              <a:gd name="connsiteX22" fmla="*/ 11773572 w 11788224"/>
              <a:gd name="connsiteY22" fmla="*/ 2773273 h 4798627"/>
              <a:gd name="connsiteX23" fmla="*/ 11747935 w 11788224"/>
              <a:gd name="connsiteY23" fmla="*/ 2798911 h 4798627"/>
              <a:gd name="connsiteX24" fmla="*/ 11329191 w 11788224"/>
              <a:gd name="connsiteY24" fmla="*/ 2969827 h 4798627"/>
              <a:gd name="connsiteX25" fmla="*/ 10560070 w 11788224"/>
              <a:gd name="connsiteY25" fmla="*/ 3311658 h 4798627"/>
              <a:gd name="connsiteX26" fmla="*/ 9722582 w 11788224"/>
              <a:gd name="connsiteY26" fmla="*/ 3636399 h 4798627"/>
              <a:gd name="connsiteX27" fmla="*/ 9013281 w 11788224"/>
              <a:gd name="connsiteY27" fmla="*/ 3901318 h 4798627"/>
              <a:gd name="connsiteX28" fmla="*/ 8021969 w 11788224"/>
              <a:gd name="connsiteY28" fmla="*/ 4174784 h 4798627"/>
              <a:gd name="connsiteX29" fmla="*/ 7406671 w 11788224"/>
              <a:gd name="connsiteY29" fmla="*/ 4337154 h 4798627"/>
              <a:gd name="connsiteX30" fmla="*/ 6740099 w 11788224"/>
              <a:gd name="connsiteY30" fmla="*/ 4482432 h 4798627"/>
              <a:gd name="connsiteX31" fmla="*/ 5885520 w 11788224"/>
              <a:gd name="connsiteY31" fmla="*/ 4636256 h 4798627"/>
              <a:gd name="connsiteX32" fmla="*/ 5184765 w 11788224"/>
              <a:gd name="connsiteY32" fmla="*/ 4696077 h 4798627"/>
              <a:gd name="connsiteX33" fmla="*/ 3851621 w 11788224"/>
              <a:gd name="connsiteY33" fmla="*/ 4781535 h 4798627"/>
              <a:gd name="connsiteX34" fmla="*/ 3193595 w 11788224"/>
              <a:gd name="connsiteY34" fmla="*/ 4798627 h 4798627"/>
              <a:gd name="connsiteX35" fmla="*/ 2441565 w 11788224"/>
              <a:gd name="connsiteY35" fmla="*/ 4790081 h 4798627"/>
              <a:gd name="connsiteX36" fmla="*/ 1424615 w 11788224"/>
              <a:gd name="connsiteY36" fmla="*/ 4790081 h 4798627"/>
              <a:gd name="connsiteX37" fmla="*/ 458941 w 11788224"/>
              <a:gd name="connsiteY37" fmla="*/ 4755898 h 4798627"/>
              <a:gd name="connsiteX38" fmla="*/ 31651 w 11788224"/>
              <a:gd name="connsiteY38" fmla="*/ 4661894 h 4798627"/>
              <a:gd name="connsiteX39" fmla="*/ 31651 w 11788224"/>
              <a:gd name="connsiteY39" fmla="*/ 4431157 h 4798627"/>
              <a:gd name="connsiteX0" fmla="*/ 65834 w 11784024"/>
              <a:gd name="connsiteY0" fmla="*/ 4328608 h 4798627"/>
              <a:gd name="connsiteX1" fmla="*/ 527307 w 11784024"/>
              <a:gd name="connsiteY1" fmla="*/ 4345699 h 4798627"/>
              <a:gd name="connsiteX2" fmla="*/ 1048600 w 11784024"/>
              <a:gd name="connsiteY2" fmla="*/ 4337154 h 4798627"/>
              <a:gd name="connsiteX3" fmla="*/ 1604077 w 11784024"/>
              <a:gd name="connsiteY3" fmla="*/ 4294425 h 4798627"/>
              <a:gd name="connsiteX4" fmla="*/ 2364653 w 11784024"/>
              <a:gd name="connsiteY4" fmla="*/ 4174784 h 4798627"/>
              <a:gd name="connsiteX5" fmla="*/ 3056862 w 11784024"/>
              <a:gd name="connsiteY5" fmla="*/ 4012413 h 4798627"/>
              <a:gd name="connsiteX6" fmla="*/ 4142178 w 11784024"/>
              <a:gd name="connsiteY6" fmla="*/ 3696219 h 4798627"/>
              <a:gd name="connsiteX7" fmla="*/ 5167673 w 11784024"/>
              <a:gd name="connsiteY7" fmla="*/ 3303113 h 4798627"/>
              <a:gd name="connsiteX8" fmla="*/ 6090619 w 11784024"/>
              <a:gd name="connsiteY8" fmla="*/ 2850185 h 4798627"/>
              <a:gd name="connsiteX9" fmla="*/ 7039202 w 11784024"/>
              <a:gd name="connsiteY9" fmla="*/ 2251980 h 4798627"/>
              <a:gd name="connsiteX10" fmla="*/ 7731412 w 11784024"/>
              <a:gd name="connsiteY10" fmla="*/ 1756324 h 4798627"/>
              <a:gd name="connsiteX11" fmla="*/ 8406529 w 11784024"/>
              <a:gd name="connsiteY11" fmla="*/ 1175210 h 4798627"/>
              <a:gd name="connsiteX12" fmla="*/ 9030372 w 11784024"/>
              <a:gd name="connsiteY12" fmla="*/ 577004 h 4798627"/>
              <a:gd name="connsiteX13" fmla="*/ 9389296 w 11784024"/>
              <a:gd name="connsiteY13" fmla="*/ 192443 h 4798627"/>
              <a:gd name="connsiteX14" fmla="*/ 9679853 w 11784024"/>
              <a:gd name="connsiteY14" fmla="*/ 12982 h 4798627"/>
              <a:gd name="connsiteX15" fmla="*/ 10722441 w 11784024"/>
              <a:gd name="connsiteY15" fmla="*/ 30074 h 4798627"/>
              <a:gd name="connsiteX16" fmla="*/ 11312099 w 11784024"/>
              <a:gd name="connsiteY16" fmla="*/ 158260 h 4798627"/>
              <a:gd name="connsiteX17" fmla="*/ 11713752 w 11784024"/>
              <a:gd name="connsiteY17" fmla="*/ 542821 h 4798627"/>
              <a:gd name="connsiteX18" fmla="*/ 11782118 w 11784024"/>
              <a:gd name="connsiteY18" fmla="*/ 1064115 h 4798627"/>
              <a:gd name="connsiteX19" fmla="*/ 11765027 w 11784024"/>
              <a:gd name="connsiteY19" fmla="*/ 1687957 h 4798627"/>
              <a:gd name="connsiteX20" fmla="*/ 11765027 w 11784024"/>
              <a:gd name="connsiteY20" fmla="*/ 2038335 h 4798627"/>
              <a:gd name="connsiteX21" fmla="*/ 11765027 w 11784024"/>
              <a:gd name="connsiteY21" fmla="*/ 2405804 h 4798627"/>
              <a:gd name="connsiteX22" fmla="*/ 11773572 w 11784024"/>
              <a:gd name="connsiteY22" fmla="*/ 2773273 h 4798627"/>
              <a:gd name="connsiteX23" fmla="*/ 11747935 w 11784024"/>
              <a:gd name="connsiteY23" fmla="*/ 2798911 h 4798627"/>
              <a:gd name="connsiteX24" fmla="*/ 11551382 w 11784024"/>
              <a:gd name="connsiteY24" fmla="*/ 2525446 h 4798627"/>
              <a:gd name="connsiteX25" fmla="*/ 10560070 w 11784024"/>
              <a:gd name="connsiteY25" fmla="*/ 3311658 h 4798627"/>
              <a:gd name="connsiteX26" fmla="*/ 9722582 w 11784024"/>
              <a:gd name="connsiteY26" fmla="*/ 3636399 h 4798627"/>
              <a:gd name="connsiteX27" fmla="*/ 9013281 w 11784024"/>
              <a:gd name="connsiteY27" fmla="*/ 3901318 h 4798627"/>
              <a:gd name="connsiteX28" fmla="*/ 8021969 w 11784024"/>
              <a:gd name="connsiteY28" fmla="*/ 4174784 h 4798627"/>
              <a:gd name="connsiteX29" fmla="*/ 7406671 w 11784024"/>
              <a:gd name="connsiteY29" fmla="*/ 4337154 h 4798627"/>
              <a:gd name="connsiteX30" fmla="*/ 6740099 w 11784024"/>
              <a:gd name="connsiteY30" fmla="*/ 4482432 h 4798627"/>
              <a:gd name="connsiteX31" fmla="*/ 5885520 w 11784024"/>
              <a:gd name="connsiteY31" fmla="*/ 4636256 h 4798627"/>
              <a:gd name="connsiteX32" fmla="*/ 5184765 w 11784024"/>
              <a:gd name="connsiteY32" fmla="*/ 4696077 h 4798627"/>
              <a:gd name="connsiteX33" fmla="*/ 3851621 w 11784024"/>
              <a:gd name="connsiteY33" fmla="*/ 4781535 h 4798627"/>
              <a:gd name="connsiteX34" fmla="*/ 3193595 w 11784024"/>
              <a:gd name="connsiteY34" fmla="*/ 4798627 h 4798627"/>
              <a:gd name="connsiteX35" fmla="*/ 2441565 w 11784024"/>
              <a:gd name="connsiteY35" fmla="*/ 4790081 h 4798627"/>
              <a:gd name="connsiteX36" fmla="*/ 1424615 w 11784024"/>
              <a:gd name="connsiteY36" fmla="*/ 4790081 h 4798627"/>
              <a:gd name="connsiteX37" fmla="*/ 458941 w 11784024"/>
              <a:gd name="connsiteY37" fmla="*/ 4755898 h 4798627"/>
              <a:gd name="connsiteX38" fmla="*/ 31651 w 11784024"/>
              <a:gd name="connsiteY38" fmla="*/ 4661894 h 4798627"/>
              <a:gd name="connsiteX39" fmla="*/ 31651 w 11784024"/>
              <a:gd name="connsiteY39" fmla="*/ 4431157 h 4798627"/>
              <a:gd name="connsiteX0" fmla="*/ 65834 w 11784035"/>
              <a:gd name="connsiteY0" fmla="*/ 4328608 h 4798627"/>
              <a:gd name="connsiteX1" fmla="*/ 527307 w 11784035"/>
              <a:gd name="connsiteY1" fmla="*/ 4345699 h 4798627"/>
              <a:gd name="connsiteX2" fmla="*/ 1048600 w 11784035"/>
              <a:gd name="connsiteY2" fmla="*/ 4337154 h 4798627"/>
              <a:gd name="connsiteX3" fmla="*/ 1604077 w 11784035"/>
              <a:gd name="connsiteY3" fmla="*/ 4294425 h 4798627"/>
              <a:gd name="connsiteX4" fmla="*/ 2364653 w 11784035"/>
              <a:gd name="connsiteY4" fmla="*/ 4174784 h 4798627"/>
              <a:gd name="connsiteX5" fmla="*/ 3056862 w 11784035"/>
              <a:gd name="connsiteY5" fmla="*/ 4012413 h 4798627"/>
              <a:gd name="connsiteX6" fmla="*/ 4142178 w 11784035"/>
              <a:gd name="connsiteY6" fmla="*/ 3696219 h 4798627"/>
              <a:gd name="connsiteX7" fmla="*/ 5167673 w 11784035"/>
              <a:gd name="connsiteY7" fmla="*/ 3303113 h 4798627"/>
              <a:gd name="connsiteX8" fmla="*/ 6090619 w 11784035"/>
              <a:gd name="connsiteY8" fmla="*/ 2850185 h 4798627"/>
              <a:gd name="connsiteX9" fmla="*/ 7039202 w 11784035"/>
              <a:gd name="connsiteY9" fmla="*/ 2251980 h 4798627"/>
              <a:gd name="connsiteX10" fmla="*/ 7731412 w 11784035"/>
              <a:gd name="connsiteY10" fmla="*/ 1756324 h 4798627"/>
              <a:gd name="connsiteX11" fmla="*/ 8406529 w 11784035"/>
              <a:gd name="connsiteY11" fmla="*/ 1175210 h 4798627"/>
              <a:gd name="connsiteX12" fmla="*/ 9030372 w 11784035"/>
              <a:gd name="connsiteY12" fmla="*/ 577004 h 4798627"/>
              <a:gd name="connsiteX13" fmla="*/ 9389296 w 11784035"/>
              <a:gd name="connsiteY13" fmla="*/ 192443 h 4798627"/>
              <a:gd name="connsiteX14" fmla="*/ 9679853 w 11784035"/>
              <a:gd name="connsiteY14" fmla="*/ 12982 h 4798627"/>
              <a:gd name="connsiteX15" fmla="*/ 10722441 w 11784035"/>
              <a:gd name="connsiteY15" fmla="*/ 30074 h 4798627"/>
              <a:gd name="connsiteX16" fmla="*/ 11312099 w 11784035"/>
              <a:gd name="connsiteY16" fmla="*/ 158260 h 4798627"/>
              <a:gd name="connsiteX17" fmla="*/ 11713752 w 11784035"/>
              <a:gd name="connsiteY17" fmla="*/ 542821 h 4798627"/>
              <a:gd name="connsiteX18" fmla="*/ 11782118 w 11784035"/>
              <a:gd name="connsiteY18" fmla="*/ 1064115 h 4798627"/>
              <a:gd name="connsiteX19" fmla="*/ 11765027 w 11784035"/>
              <a:gd name="connsiteY19" fmla="*/ 1687957 h 4798627"/>
              <a:gd name="connsiteX20" fmla="*/ 11765027 w 11784035"/>
              <a:gd name="connsiteY20" fmla="*/ 2038335 h 4798627"/>
              <a:gd name="connsiteX21" fmla="*/ 11765027 w 11784035"/>
              <a:gd name="connsiteY21" fmla="*/ 2405804 h 4798627"/>
              <a:gd name="connsiteX22" fmla="*/ 11773572 w 11784035"/>
              <a:gd name="connsiteY22" fmla="*/ 2773273 h 4798627"/>
              <a:gd name="connsiteX23" fmla="*/ 11765027 w 11784035"/>
              <a:gd name="connsiteY23" fmla="*/ 2311801 h 4798627"/>
              <a:gd name="connsiteX24" fmla="*/ 11551382 w 11784035"/>
              <a:gd name="connsiteY24" fmla="*/ 2525446 h 4798627"/>
              <a:gd name="connsiteX25" fmla="*/ 10560070 w 11784035"/>
              <a:gd name="connsiteY25" fmla="*/ 3311658 h 4798627"/>
              <a:gd name="connsiteX26" fmla="*/ 9722582 w 11784035"/>
              <a:gd name="connsiteY26" fmla="*/ 3636399 h 4798627"/>
              <a:gd name="connsiteX27" fmla="*/ 9013281 w 11784035"/>
              <a:gd name="connsiteY27" fmla="*/ 3901318 h 4798627"/>
              <a:gd name="connsiteX28" fmla="*/ 8021969 w 11784035"/>
              <a:gd name="connsiteY28" fmla="*/ 4174784 h 4798627"/>
              <a:gd name="connsiteX29" fmla="*/ 7406671 w 11784035"/>
              <a:gd name="connsiteY29" fmla="*/ 4337154 h 4798627"/>
              <a:gd name="connsiteX30" fmla="*/ 6740099 w 11784035"/>
              <a:gd name="connsiteY30" fmla="*/ 4482432 h 4798627"/>
              <a:gd name="connsiteX31" fmla="*/ 5885520 w 11784035"/>
              <a:gd name="connsiteY31" fmla="*/ 4636256 h 4798627"/>
              <a:gd name="connsiteX32" fmla="*/ 5184765 w 11784035"/>
              <a:gd name="connsiteY32" fmla="*/ 4696077 h 4798627"/>
              <a:gd name="connsiteX33" fmla="*/ 3851621 w 11784035"/>
              <a:gd name="connsiteY33" fmla="*/ 4781535 h 4798627"/>
              <a:gd name="connsiteX34" fmla="*/ 3193595 w 11784035"/>
              <a:gd name="connsiteY34" fmla="*/ 4798627 h 4798627"/>
              <a:gd name="connsiteX35" fmla="*/ 2441565 w 11784035"/>
              <a:gd name="connsiteY35" fmla="*/ 4790081 h 4798627"/>
              <a:gd name="connsiteX36" fmla="*/ 1424615 w 11784035"/>
              <a:gd name="connsiteY36" fmla="*/ 4790081 h 4798627"/>
              <a:gd name="connsiteX37" fmla="*/ 458941 w 11784035"/>
              <a:gd name="connsiteY37" fmla="*/ 4755898 h 4798627"/>
              <a:gd name="connsiteX38" fmla="*/ 31651 w 11784035"/>
              <a:gd name="connsiteY38" fmla="*/ 4661894 h 4798627"/>
              <a:gd name="connsiteX39" fmla="*/ 31651 w 11784035"/>
              <a:gd name="connsiteY39" fmla="*/ 4431157 h 4798627"/>
              <a:gd name="connsiteX0" fmla="*/ 65834 w 11784035"/>
              <a:gd name="connsiteY0" fmla="*/ 4328608 h 4798627"/>
              <a:gd name="connsiteX1" fmla="*/ 527307 w 11784035"/>
              <a:gd name="connsiteY1" fmla="*/ 4345699 h 4798627"/>
              <a:gd name="connsiteX2" fmla="*/ 1048600 w 11784035"/>
              <a:gd name="connsiteY2" fmla="*/ 4337154 h 4798627"/>
              <a:gd name="connsiteX3" fmla="*/ 1604077 w 11784035"/>
              <a:gd name="connsiteY3" fmla="*/ 4294425 h 4798627"/>
              <a:gd name="connsiteX4" fmla="*/ 2364653 w 11784035"/>
              <a:gd name="connsiteY4" fmla="*/ 4174784 h 4798627"/>
              <a:gd name="connsiteX5" fmla="*/ 3056862 w 11784035"/>
              <a:gd name="connsiteY5" fmla="*/ 4012413 h 4798627"/>
              <a:gd name="connsiteX6" fmla="*/ 4142178 w 11784035"/>
              <a:gd name="connsiteY6" fmla="*/ 3696219 h 4798627"/>
              <a:gd name="connsiteX7" fmla="*/ 5167673 w 11784035"/>
              <a:gd name="connsiteY7" fmla="*/ 3303113 h 4798627"/>
              <a:gd name="connsiteX8" fmla="*/ 6090619 w 11784035"/>
              <a:gd name="connsiteY8" fmla="*/ 2850185 h 4798627"/>
              <a:gd name="connsiteX9" fmla="*/ 7039202 w 11784035"/>
              <a:gd name="connsiteY9" fmla="*/ 2251980 h 4798627"/>
              <a:gd name="connsiteX10" fmla="*/ 7731412 w 11784035"/>
              <a:gd name="connsiteY10" fmla="*/ 1756324 h 4798627"/>
              <a:gd name="connsiteX11" fmla="*/ 8406529 w 11784035"/>
              <a:gd name="connsiteY11" fmla="*/ 1175210 h 4798627"/>
              <a:gd name="connsiteX12" fmla="*/ 9030372 w 11784035"/>
              <a:gd name="connsiteY12" fmla="*/ 577004 h 4798627"/>
              <a:gd name="connsiteX13" fmla="*/ 9389296 w 11784035"/>
              <a:gd name="connsiteY13" fmla="*/ 192443 h 4798627"/>
              <a:gd name="connsiteX14" fmla="*/ 9679853 w 11784035"/>
              <a:gd name="connsiteY14" fmla="*/ 12982 h 4798627"/>
              <a:gd name="connsiteX15" fmla="*/ 10722441 w 11784035"/>
              <a:gd name="connsiteY15" fmla="*/ 30074 h 4798627"/>
              <a:gd name="connsiteX16" fmla="*/ 11312099 w 11784035"/>
              <a:gd name="connsiteY16" fmla="*/ 158260 h 4798627"/>
              <a:gd name="connsiteX17" fmla="*/ 11713752 w 11784035"/>
              <a:gd name="connsiteY17" fmla="*/ 542821 h 4798627"/>
              <a:gd name="connsiteX18" fmla="*/ 11782118 w 11784035"/>
              <a:gd name="connsiteY18" fmla="*/ 1064115 h 4798627"/>
              <a:gd name="connsiteX19" fmla="*/ 11765027 w 11784035"/>
              <a:gd name="connsiteY19" fmla="*/ 1687957 h 4798627"/>
              <a:gd name="connsiteX20" fmla="*/ 11765027 w 11784035"/>
              <a:gd name="connsiteY20" fmla="*/ 2038335 h 4798627"/>
              <a:gd name="connsiteX21" fmla="*/ 11765027 w 11784035"/>
              <a:gd name="connsiteY21" fmla="*/ 2405804 h 4798627"/>
              <a:gd name="connsiteX22" fmla="*/ 11773572 w 11784035"/>
              <a:gd name="connsiteY22" fmla="*/ 2773273 h 4798627"/>
              <a:gd name="connsiteX23" fmla="*/ 11765027 w 11784035"/>
              <a:gd name="connsiteY23" fmla="*/ 2311801 h 4798627"/>
              <a:gd name="connsiteX24" fmla="*/ 11551382 w 11784035"/>
              <a:gd name="connsiteY24" fmla="*/ 2525446 h 4798627"/>
              <a:gd name="connsiteX25" fmla="*/ 10423338 w 11784035"/>
              <a:gd name="connsiteY25" fmla="*/ 3328750 h 4798627"/>
              <a:gd name="connsiteX26" fmla="*/ 9722582 w 11784035"/>
              <a:gd name="connsiteY26" fmla="*/ 3636399 h 4798627"/>
              <a:gd name="connsiteX27" fmla="*/ 9013281 w 11784035"/>
              <a:gd name="connsiteY27" fmla="*/ 3901318 h 4798627"/>
              <a:gd name="connsiteX28" fmla="*/ 8021969 w 11784035"/>
              <a:gd name="connsiteY28" fmla="*/ 4174784 h 4798627"/>
              <a:gd name="connsiteX29" fmla="*/ 7406671 w 11784035"/>
              <a:gd name="connsiteY29" fmla="*/ 4337154 h 4798627"/>
              <a:gd name="connsiteX30" fmla="*/ 6740099 w 11784035"/>
              <a:gd name="connsiteY30" fmla="*/ 4482432 h 4798627"/>
              <a:gd name="connsiteX31" fmla="*/ 5885520 w 11784035"/>
              <a:gd name="connsiteY31" fmla="*/ 4636256 h 4798627"/>
              <a:gd name="connsiteX32" fmla="*/ 5184765 w 11784035"/>
              <a:gd name="connsiteY32" fmla="*/ 4696077 h 4798627"/>
              <a:gd name="connsiteX33" fmla="*/ 3851621 w 11784035"/>
              <a:gd name="connsiteY33" fmla="*/ 4781535 h 4798627"/>
              <a:gd name="connsiteX34" fmla="*/ 3193595 w 11784035"/>
              <a:gd name="connsiteY34" fmla="*/ 4798627 h 4798627"/>
              <a:gd name="connsiteX35" fmla="*/ 2441565 w 11784035"/>
              <a:gd name="connsiteY35" fmla="*/ 4790081 h 4798627"/>
              <a:gd name="connsiteX36" fmla="*/ 1424615 w 11784035"/>
              <a:gd name="connsiteY36" fmla="*/ 4790081 h 4798627"/>
              <a:gd name="connsiteX37" fmla="*/ 458941 w 11784035"/>
              <a:gd name="connsiteY37" fmla="*/ 4755898 h 4798627"/>
              <a:gd name="connsiteX38" fmla="*/ 31651 w 11784035"/>
              <a:gd name="connsiteY38" fmla="*/ 4661894 h 4798627"/>
              <a:gd name="connsiteX39" fmla="*/ 31651 w 11784035"/>
              <a:gd name="connsiteY39" fmla="*/ 4431157 h 4798627"/>
              <a:gd name="connsiteX0" fmla="*/ 65834 w 11784035"/>
              <a:gd name="connsiteY0" fmla="*/ 4328608 h 4798627"/>
              <a:gd name="connsiteX1" fmla="*/ 527307 w 11784035"/>
              <a:gd name="connsiteY1" fmla="*/ 4345699 h 4798627"/>
              <a:gd name="connsiteX2" fmla="*/ 1048600 w 11784035"/>
              <a:gd name="connsiteY2" fmla="*/ 4337154 h 4798627"/>
              <a:gd name="connsiteX3" fmla="*/ 1604077 w 11784035"/>
              <a:gd name="connsiteY3" fmla="*/ 4294425 h 4798627"/>
              <a:gd name="connsiteX4" fmla="*/ 2364653 w 11784035"/>
              <a:gd name="connsiteY4" fmla="*/ 4174784 h 4798627"/>
              <a:gd name="connsiteX5" fmla="*/ 3056862 w 11784035"/>
              <a:gd name="connsiteY5" fmla="*/ 4012413 h 4798627"/>
              <a:gd name="connsiteX6" fmla="*/ 4142178 w 11784035"/>
              <a:gd name="connsiteY6" fmla="*/ 3696219 h 4798627"/>
              <a:gd name="connsiteX7" fmla="*/ 5167673 w 11784035"/>
              <a:gd name="connsiteY7" fmla="*/ 3303113 h 4798627"/>
              <a:gd name="connsiteX8" fmla="*/ 6090619 w 11784035"/>
              <a:gd name="connsiteY8" fmla="*/ 2850185 h 4798627"/>
              <a:gd name="connsiteX9" fmla="*/ 7039202 w 11784035"/>
              <a:gd name="connsiteY9" fmla="*/ 2251980 h 4798627"/>
              <a:gd name="connsiteX10" fmla="*/ 7731412 w 11784035"/>
              <a:gd name="connsiteY10" fmla="*/ 1756324 h 4798627"/>
              <a:gd name="connsiteX11" fmla="*/ 8406529 w 11784035"/>
              <a:gd name="connsiteY11" fmla="*/ 1175210 h 4798627"/>
              <a:gd name="connsiteX12" fmla="*/ 9030372 w 11784035"/>
              <a:gd name="connsiteY12" fmla="*/ 577004 h 4798627"/>
              <a:gd name="connsiteX13" fmla="*/ 9389296 w 11784035"/>
              <a:gd name="connsiteY13" fmla="*/ 192443 h 4798627"/>
              <a:gd name="connsiteX14" fmla="*/ 9679853 w 11784035"/>
              <a:gd name="connsiteY14" fmla="*/ 12982 h 4798627"/>
              <a:gd name="connsiteX15" fmla="*/ 10722441 w 11784035"/>
              <a:gd name="connsiteY15" fmla="*/ 30074 h 4798627"/>
              <a:gd name="connsiteX16" fmla="*/ 11312099 w 11784035"/>
              <a:gd name="connsiteY16" fmla="*/ 158260 h 4798627"/>
              <a:gd name="connsiteX17" fmla="*/ 11713752 w 11784035"/>
              <a:gd name="connsiteY17" fmla="*/ 542821 h 4798627"/>
              <a:gd name="connsiteX18" fmla="*/ 11782118 w 11784035"/>
              <a:gd name="connsiteY18" fmla="*/ 1064115 h 4798627"/>
              <a:gd name="connsiteX19" fmla="*/ 11765027 w 11784035"/>
              <a:gd name="connsiteY19" fmla="*/ 1687957 h 4798627"/>
              <a:gd name="connsiteX20" fmla="*/ 11765027 w 11784035"/>
              <a:gd name="connsiteY20" fmla="*/ 2038335 h 4798627"/>
              <a:gd name="connsiteX21" fmla="*/ 11765027 w 11784035"/>
              <a:gd name="connsiteY21" fmla="*/ 2405804 h 4798627"/>
              <a:gd name="connsiteX22" fmla="*/ 11773572 w 11784035"/>
              <a:gd name="connsiteY22" fmla="*/ 2773273 h 4798627"/>
              <a:gd name="connsiteX23" fmla="*/ 11765027 w 11784035"/>
              <a:gd name="connsiteY23" fmla="*/ 2311801 h 4798627"/>
              <a:gd name="connsiteX24" fmla="*/ 11551382 w 11784035"/>
              <a:gd name="connsiteY24" fmla="*/ 2525446 h 4798627"/>
              <a:gd name="connsiteX25" fmla="*/ 10423338 w 11784035"/>
              <a:gd name="connsiteY25" fmla="*/ 3328750 h 4798627"/>
              <a:gd name="connsiteX26" fmla="*/ 9671307 w 11784035"/>
              <a:gd name="connsiteY26" fmla="*/ 3696219 h 4798627"/>
              <a:gd name="connsiteX27" fmla="*/ 9013281 w 11784035"/>
              <a:gd name="connsiteY27" fmla="*/ 3901318 h 4798627"/>
              <a:gd name="connsiteX28" fmla="*/ 8021969 w 11784035"/>
              <a:gd name="connsiteY28" fmla="*/ 4174784 h 4798627"/>
              <a:gd name="connsiteX29" fmla="*/ 7406671 w 11784035"/>
              <a:gd name="connsiteY29" fmla="*/ 4337154 h 4798627"/>
              <a:gd name="connsiteX30" fmla="*/ 6740099 w 11784035"/>
              <a:gd name="connsiteY30" fmla="*/ 4482432 h 4798627"/>
              <a:gd name="connsiteX31" fmla="*/ 5885520 w 11784035"/>
              <a:gd name="connsiteY31" fmla="*/ 4636256 h 4798627"/>
              <a:gd name="connsiteX32" fmla="*/ 5184765 w 11784035"/>
              <a:gd name="connsiteY32" fmla="*/ 4696077 h 4798627"/>
              <a:gd name="connsiteX33" fmla="*/ 3851621 w 11784035"/>
              <a:gd name="connsiteY33" fmla="*/ 4781535 h 4798627"/>
              <a:gd name="connsiteX34" fmla="*/ 3193595 w 11784035"/>
              <a:gd name="connsiteY34" fmla="*/ 4798627 h 4798627"/>
              <a:gd name="connsiteX35" fmla="*/ 2441565 w 11784035"/>
              <a:gd name="connsiteY35" fmla="*/ 4790081 h 4798627"/>
              <a:gd name="connsiteX36" fmla="*/ 1424615 w 11784035"/>
              <a:gd name="connsiteY36" fmla="*/ 4790081 h 4798627"/>
              <a:gd name="connsiteX37" fmla="*/ 458941 w 11784035"/>
              <a:gd name="connsiteY37" fmla="*/ 4755898 h 4798627"/>
              <a:gd name="connsiteX38" fmla="*/ 31651 w 11784035"/>
              <a:gd name="connsiteY38" fmla="*/ 4661894 h 4798627"/>
              <a:gd name="connsiteX39" fmla="*/ 31651 w 11784035"/>
              <a:gd name="connsiteY39" fmla="*/ 4431157 h 4798627"/>
              <a:gd name="connsiteX0" fmla="*/ 65834 w 11784035"/>
              <a:gd name="connsiteY0" fmla="*/ 4328608 h 4798627"/>
              <a:gd name="connsiteX1" fmla="*/ 527307 w 11784035"/>
              <a:gd name="connsiteY1" fmla="*/ 4345699 h 4798627"/>
              <a:gd name="connsiteX2" fmla="*/ 1048600 w 11784035"/>
              <a:gd name="connsiteY2" fmla="*/ 4337154 h 4798627"/>
              <a:gd name="connsiteX3" fmla="*/ 1604077 w 11784035"/>
              <a:gd name="connsiteY3" fmla="*/ 4294425 h 4798627"/>
              <a:gd name="connsiteX4" fmla="*/ 2364653 w 11784035"/>
              <a:gd name="connsiteY4" fmla="*/ 4174784 h 4798627"/>
              <a:gd name="connsiteX5" fmla="*/ 3056862 w 11784035"/>
              <a:gd name="connsiteY5" fmla="*/ 4012413 h 4798627"/>
              <a:gd name="connsiteX6" fmla="*/ 4142178 w 11784035"/>
              <a:gd name="connsiteY6" fmla="*/ 3696219 h 4798627"/>
              <a:gd name="connsiteX7" fmla="*/ 5167673 w 11784035"/>
              <a:gd name="connsiteY7" fmla="*/ 3303113 h 4798627"/>
              <a:gd name="connsiteX8" fmla="*/ 6090619 w 11784035"/>
              <a:gd name="connsiteY8" fmla="*/ 2850185 h 4798627"/>
              <a:gd name="connsiteX9" fmla="*/ 7039202 w 11784035"/>
              <a:gd name="connsiteY9" fmla="*/ 2251980 h 4798627"/>
              <a:gd name="connsiteX10" fmla="*/ 7731412 w 11784035"/>
              <a:gd name="connsiteY10" fmla="*/ 1756324 h 4798627"/>
              <a:gd name="connsiteX11" fmla="*/ 8406529 w 11784035"/>
              <a:gd name="connsiteY11" fmla="*/ 1175210 h 4798627"/>
              <a:gd name="connsiteX12" fmla="*/ 9030372 w 11784035"/>
              <a:gd name="connsiteY12" fmla="*/ 577004 h 4798627"/>
              <a:gd name="connsiteX13" fmla="*/ 9389296 w 11784035"/>
              <a:gd name="connsiteY13" fmla="*/ 192443 h 4798627"/>
              <a:gd name="connsiteX14" fmla="*/ 9679853 w 11784035"/>
              <a:gd name="connsiteY14" fmla="*/ 12982 h 4798627"/>
              <a:gd name="connsiteX15" fmla="*/ 10722441 w 11784035"/>
              <a:gd name="connsiteY15" fmla="*/ 30074 h 4798627"/>
              <a:gd name="connsiteX16" fmla="*/ 11312099 w 11784035"/>
              <a:gd name="connsiteY16" fmla="*/ 158260 h 4798627"/>
              <a:gd name="connsiteX17" fmla="*/ 11713752 w 11784035"/>
              <a:gd name="connsiteY17" fmla="*/ 542821 h 4798627"/>
              <a:gd name="connsiteX18" fmla="*/ 11782118 w 11784035"/>
              <a:gd name="connsiteY18" fmla="*/ 1064115 h 4798627"/>
              <a:gd name="connsiteX19" fmla="*/ 11765027 w 11784035"/>
              <a:gd name="connsiteY19" fmla="*/ 1687957 h 4798627"/>
              <a:gd name="connsiteX20" fmla="*/ 11765027 w 11784035"/>
              <a:gd name="connsiteY20" fmla="*/ 2038335 h 4798627"/>
              <a:gd name="connsiteX21" fmla="*/ 11765027 w 11784035"/>
              <a:gd name="connsiteY21" fmla="*/ 2405804 h 4798627"/>
              <a:gd name="connsiteX22" fmla="*/ 11773572 w 11784035"/>
              <a:gd name="connsiteY22" fmla="*/ 2773273 h 4798627"/>
              <a:gd name="connsiteX23" fmla="*/ 11765027 w 11784035"/>
              <a:gd name="connsiteY23" fmla="*/ 2311801 h 4798627"/>
              <a:gd name="connsiteX24" fmla="*/ 11551382 w 11784035"/>
              <a:gd name="connsiteY24" fmla="*/ 2525446 h 4798627"/>
              <a:gd name="connsiteX25" fmla="*/ 10765170 w 11784035"/>
              <a:gd name="connsiteY25" fmla="*/ 3098014 h 4798627"/>
              <a:gd name="connsiteX26" fmla="*/ 9671307 w 11784035"/>
              <a:gd name="connsiteY26" fmla="*/ 3696219 h 4798627"/>
              <a:gd name="connsiteX27" fmla="*/ 9013281 w 11784035"/>
              <a:gd name="connsiteY27" fmla="*/ 3901318 h 4798627"/>
              <a:gd name="connsiteX28" fmla="*/ 8021969 w 11784035"/>
              <a:gd name="connsiteY28" fmla="*/ 4174784 h 4798627"/>
              <a:gd name="connsiteX29" fmla="*/ 7406671 w 11784035"/>
              <a:gd name="connsiteY29" fmla="*/ 4337154 h 4798627"/>
              <a:gd name="connsiteX30" fmla="*/ 6740099 w 11784035"/>
              <a:gd name="connsiteY30" fmla="*/ 4482432 h 4798627"/>
              <a:gd name="connsiteX31" fmla="*/ 5885520 w 11784035"/>
              <a:gd name="connsiteY31" fmla="*/ 4636256 h 4798627"/>
              <a:gd name="connsiteX32" fmla="*/ 5184765 w 11784035"/>
              <a:gd name="connsiteY32" fmla="*/ 4696077 h 4798627"/>
              <a:gd name="connsiteX33" fmla="*/ 3851621 w 11784035"/>
              <a:gd name="connsiteY33" fmla="*/ 4781535 h 4798627"/>
              <a:gd name="connsiteX34" fmla="*/ 3193595 w 11784035"/>
              <a:gd name="connsiteY34" fmla="*/ 4798627 h 4798627"/>
              <a:gd name="connsiteX35" fmla="*/ 2441565 w 11784035"/>
              <a:gd name="connsiteY35" fmla="*/ 4790081 h 4798627"/>
              <a:gd name="connsiteX36" fmla="*/ 1424615 w 11784035"/>
              <a:gd name="connsiteY36" fmla="*/ 4790081 h 4798627"/>
              <a:gd name="connsiteX37" fmla="*/ 458941 w 11784035"/>
              <a:gd name="connsiteY37" fmla="*/ 4755898 h 4798627"/>
              <a:gd name="connsiteX38" fmla="*/ 31651 w 11784035"/>
              <a:gd name="connsiteY38" fmla="*/ 4661894 h 4798627"/>
              <a:gd name="connsiteX39" fmla="*/ 31651 w 11784035"/>
              <a:gd name="connsiteY39" fmla="*/ 4431157 h 4798627"/>
              <a:gd name="connsiteX0" fmla="*/ 65834 w 11784035"/>
              <a:gd name="connsiteY0" fmla="*/ 4328608 h 4798627"/>
              <a:gd name="connsiteX1" fmla="*/ 527307 w 11784035"/>
              <a:gd name="connsiteY1" fmla="*/ 4345699 h 4798627"/>
              <a:gd name="connsiteX2" fmla="*/ 1048600 w 11784035"/>
              <a:gd name="connsiteY2" fmla="*/ 4337154 h 4798627"/>
              <a:gd name="connsiteX3" fmla="*/ 1604077 w 11784035"/>
              <a:gd name="connsiteY3" fmla="*/ 4294425 h 4798627"/>
              <a:gd name="connsiteX4" fmla="*/ 2364653 w 11784035"/>
              <a:gd name="connsiteY4" fmla="*/ 4174784 h 4798627"/>
              <a:gd name="connsiteX5" fmla="*/ 3056862 w 11784035"/>
              <a:gd name="connsiteY5" fmla="*/ 4012413 h 4798627"/>
              <a:gd name="connsiteX6" fmla="*/ 4142178 w 11784035"/>
              <a:gd name="connsiteY6" fmla="*/ 3696219 h 4798627"/>
              <a:gd name="connsiteX7" fmla="*/ 5167673 w 11784035"/>
              <a:gd name="connsiteY7" fmla="*/ 3303113 h 4798627"/>
              <a:gd name="connsiteX8" fmla="*/ 6090619 w 11784035"/>
              <a:gd name="connsiteY8" fmla="*/ 2850185 h 4798627"/>
              <a:gd name="connsiteX9" fmla="*/ 7039202 w 11784035"/>
              <a:gd name="connsiteY9" fmla="*/ 2251980 h 4798627"/>
              <a:gd name="connsiteX10" fmla="*/ 7731412 w 11784035"/>
              <a:gd name="connsiteY10" fmla="*/ 1756324 h 4798627"/>
              <a:gd name="connsiteX11" fmla="*/ 8406529 w 11784035"/>
              <a:gd name="connsiteY11" fmla="*/ 1175210 h 4798627"/>
              <a:gd name="connsiteX12" fmla="*/ 9030372 w 11784035"/>
              <a:gd name="connsiteY12" fmla="*/ 577004 h 4798627"/>
              <a:gd name="connsiteX13" fmla="*/ 9389296 w 11784035"/>
              <a:gd name="connsiteY13" fmla="*/ 192443 h 4798627"/>
              <a:gd name="connsiteX14" fmla="*/ 9679853 w 11784035"/>
              <a:gd name="connsiteY14" fmla="*/ 12982 h 4798627"/>
              <a:gd name="connsiteX15" fmla="*/ 10722441 w 11784035"/>
              <a:gd name="connsiteY15" fmla="*/ 30074 h 4798627"/>
              <a:gd name="connsiteX16" fmla="*/ 11312099 w 11784035"/>
              <a:gd name="connsiteY16" fmla="*/ 158260 h 4798627"/>
              <a:gd name="connsiteX17" fmla="*/ 11713752 w 11784035"/>
              <a:gd name="connsiteY17" fmla="*/ 542821 h 4798627"/>
              <a:gd name="connsiteX18" fmla="*/ 11782118 w 11784035"/>
              <a:gd name="connsiteY18" fmla="*/ 1064115 h 4798627"/>
              <a:gd name="connsiteX19" fmla="*/ 11765027 w 11784035"/>
              <a:gd name="connsiteY19" fmla="*/ 1687957 h 4798627"/>
              <a:gd name="connsiteX20" fmla="*/ 11765027 w 11784035"/>
              <a:gd name="connsiteY20" fmla="*/ 2038335 h 4798627"/>
              <a:gd name="connsiteX21" fmla="*/ 11765027 w 11784035"/>
              <a:gd name="connsiteY21" fmla="*/ 2405804 h 4798627"/>
              <a:gd name="connsiteX22" fmla="*/ 11773572 w 11784035"/>
              <a:gd name="connsiteY22" fmla="*/ 2773273 h 4798627"/>
              <a:gd name="connsiteX23" fmla="*/ 11765027 w 11784035"/>
              <a:gd name="connsiteY23" fmla="*/ 2311801 h 4798627"/>
              <a:gd name="connsiteX24" fmla="*/ 11551382 w 11784035"/>
              <a:gd name="connsiteY24" fmla="*/ 2525446 h 4798627"/>
              <a:gd name="connsiteX25" fmla="*/ 10765170 w 11784035"/>
              <a:gd name="connsiteY25" fmla="*/ 3098014 h 4798627"/>
              <a:gd name="connsiteX26" fmla="*/ 9671307 w 11784035"/>
              <a:gd name="connsiteY26" fmla="*/ 3696219 h 4798627"/>
              <a:gd name="connsiteX27" fmla="*/ 9013281 w 11784035"/>
              <a:gd name="connsiteY27" fmla="*/ 3901318 h 4798627"/>
              <a:gd name="connsiteX28" fmla="*/ 8021969 w 11784035"/>
              <a:gd name="connsiteY28" fmla="*/ 4174784 h 4798627"/>
              <a:gd name="connsiteX29" fmla="*/ 7406671 w 11784035"/>
              <a:gd name="connsiteY29" fmla="*/ 4337154 h 4798627"/>
              <a:gd name="connsiteX30" fmla="*/ 6740099 w 11784035"/>
              <a:gd name="connsiteY30" fmla="*/ 4482432 h 4798627"/>
              <a:gd name="connsiteX31" fmla="*/ 5885520 w 11784035"/>
              <a:gd name="connsiteY31" fmla="*/ 4636256 h 4798627"/>
              <a:gd name="connsiteX32" fmla="*/ 5184765 w 11784035"/>
              <a:gd name="connsiteY32" fmla="*/ 4696077 h 4798627"/>
              <a:gd name="connsiteX33" fmla="*/ 3851621 w 11784035"/>
              <a:gd name="connsiteY33" fmla="*/ 4781535 h 4798627"/>
              <a:gd name="connsiteX34" fmla="*/ 3193595 w 11784035"/>
              <a:gd name="connsiteY34" fmla="*/ 4798627 h 4798627"/>
              <a:gd name="connsiteX35" fmla="*/ 2441565 w 11784035"/>
              <a:gd name="connsiteY35" fmla="*/ 4790081 h 4798627"/>
              <a:gd name="connsiteX36" fmla="*/ 1424615 w 11784035"/>
              <a:gd name="connsiteY36" fmla="*/ 4790081 h 4798627"/>
              <a:gd name="connsiteX37" fmla="*/ 458941 w 11784035"/>
              <a:gd name="connsiteY37" fmla="*/ 4755898 h 4798627"/>
              <a:gd name="connsiteX38" fmla="*/ 31651 w 11784035"/>
              <a:gd name="connsiteY38" fmla="*/ 4661894 h 4798627"/>
              <a:gd name="connsiteX39" fmla="*/ 31651 w 11784035"/>
              <a:gd name="connsiteY39" fmla="*/ 4431157 h 4798627"/>
              <a:gd name="connsiteX0" fmla="*/ 65834 w 11784035"/>
              <a:gd name="connsiteY0" fmla="*/ 4328608 h 4798627"/>
              <a:gd name="connsiteX1" fmla="*/ 527307 w 11784035"/>
              <a:gd name="connsiteY1" fmla="*/ 4345699 h 4798627"/>
              <a:gd name="connsiteX2" fmla="*/ 1048600 w 11784035"/>
              <a:gd name="connsiteY2" fmla="*/ 4337154 h 4798627"/>
              <a:gd name="connsiteX3" fmla="*/ 1604077 w 11784035"/>
              <a:gd name="connsiteY3" fmla="*/ 4294425 h 4798627"/>
              <a:gd name="connsiteX4" fmla="*/ 2364653 w 11784035"/>
              <a:gd name="connsiteY4" fmla="*/ 4174784 h 4798627"/>
              <a:gd name="connsiteX5" fmla="*/ 3056862 w 11784035"/>
              <a:gd name="connsiteY5" fmla="*/ 4012413 h 4798627"/>
              <a:gd name="connsiteX6" fmla="*/ 4142178 w 11784035"/>
              <a:gd name="connsiteY6" fmla="*/ 3696219 h 4798627"/>
              <a:gd name="connsiteX7" fmla="*/ 5167673 w 11784035"/>
              <a:gd name="connsiteY7" fmla="*/ 3303113 h 4798627"/>
              <a:gd name="connsiteX8" fmla="*/ 6090619 w 11784035"/>
              <a:gd name="connsiteY8" fmla="*/ 2850185 h 4798627"/>
              <a:gd name="connsiteX9" fmla="*/ 7039202 w 11784035"/>
              <a:gd name="connsiteY9" fmla="*/ 2251980 h 4798627"/>
              <a:gd name="connsiteX10" fmla="*/ 7731412 w 11784035"/>
              <a:gd name="connsiteY10" fmla="*/ 1756324 h 4798627"/>
              <a:gd name="connsiteX11" fmla="*/ 8406529 w 11784035"/>
              <a:gd name="connsiteY11" fmla="*/ 1175210 h 4798627"/>
              <a:gd name="connsiteX12" fmla="*/ 9030372 w 11784035"/>
              <a:gd name="connsiteY12" fmla="*/ 577004 h 4798627"/>
              <a:gd name="connsiteX13" fmla="*/ 9389296 w 11784035"/>
              <a:gd name="connsiteY13" fmla="*/ 192443 h 4798627"/>
              <a:gd name="connsiteX14" fmla="*/ 9679853 w 11784035"/>
              <a:gd name="connsiteY14" fmla="*/ 12982 h 4798627"/>
              <a:gd name="connsiteX15" fmla="*/ 10722441 w 11784035"/>
              <a:gd name="connsiteY15" fmla="*/ 30074 h 4798627"/>
              <a:gd name="connsiteX16" fmla="*/ 11312099 w 11784035"/>
              <a:gd name="connsiteY16" fmla="*/ 158260 h 4798627"/>
              <a:gd name="connsiteX17" fmla="*/ 11713752 w 11784035"/>
              <a:gd name="connsiteY17" fmla="*/ 542821 h 4798627"/>
              <a:gd name="connsiteX18" fmla="*/ 11782118 w 11784035"/>
              <a:gd name="connsiteY18" fmla="*/ 1064115 h 4798627"/>
              <a:gd name="connsiteX19" fmla="*/ 11765027 w 11784035"/>
              <a:gd name="connsiteY19" fmla="*/ 1687957 h 4798627"/>
              <a:gd name="connsiteX20" fmla="*/ 11765027 w 11784035"/>
              <a:gd name="connsiteY20" fmla="*/ 2038335 h 4798627"/>
              <a:gd name="connsiteX21" fmla="*/ 11765027 w 11784035"/>
              <a:gd name="connsiteY21" fmla="*/ 2405804 h 4798627"/>
              <a:gd name="connsiteX22" fmla="*/ 11773572 w 11784035"/>
              <a:gd name="connsiteY22" fmla="*/ 2773273 h 4798627"/>
              <a:gd name="connsiteX23" fmla="*/ 11765027 w 11784035"/>
              <a:gd name="connsiteY23" fmla="*/ 2311801 h 4798627"/>
              <a:gd name="connsiteX24" fmla="*/ 11551382 w 11784035"/>
              <a:gd name="connsiteY24" fmla="*/ 2525446 h 4798627"/>
              <a:gd name="connsiteX25" fmla="*/ 10765170 w 11784035"/>
              <a:gd name="connsiteY25" fmla="*/ 3098014 h 4798627"/>
              <a:gd name="connsiteX26" fmla="*/ 9013281 w 11784035"/>
              <a:gd name="connsiteY26" fmla="*/ 3901318 h 4798627"/>
              <a:gd name="connsiteX27" fmla="*/ 8021969 w 11784035"/>
              <a:gd name="connsiteY27" fmla="*/ 4174784 h 4798627"/>
              <a:gd name="connsiteX28" fmla="*/ 7406671 w 11784035"/>
              <a:gd name="connsiteY28" fmla="*/ 4337154 h 4798627"/>
              <a:gd name="connsiteX29" fmla="*/ 6740099 w 11784035"/>
              <a:gd name="connsiteY29" fmla="*/ 4482432 h 4798627"/>
              <a:gd name="connsiteX30" fmla="*/ 5885520 w 11784035"/>
              <a:gd name="connsiteY30" fmla="*/ 4636256 h 4798627"/>
              <a:gd name="connsiteX31" fmla="*/ 5184765 w 11784035"/>
              <a:gd name="connsiteY31" fmla="*/ 4696077 h 4798627"/>
              <a:gd name="connsiteX32" fmla="*/ 3851621 w 11784035"/>
              <a:gd name="connsiteY32" fmla="*/ 4781535 h 4798627"/>
              <a:gd name="connsiteX33" fmla="*/ 3193595 w 11784035"/>
              <a:gd name="connsiteY33" fmla="*/ 4798627 h 4798627"/>
              <a:gd name="connsiteX34" fmla="*/ 2441565 w 11784035"/>
              <a:gd name="connsiteY34" fmla="*/ 4790081 h 4798627"/>
              <a:gd name="connsiteX35" fmla="*/ 1424615 w 11784035"/>
              <a:gd name="connsiteY35" fmla="*/ 4790081 h 4798627"/>
              <a:gd name="connsiteX36" fmla="*/ 458941 w 11784035"/>
              <a:gd name="connsiteY36" fmla="*/ 4755898 h 4798627"/>
              <a:gd name="connsiteX37" fmla="*/ 31651 w 11784035"/>
              <a:gd name="connsiteY37" fmla="*/ 4661894 h 4798627"/>
              <a:gd name="connsiteX38" fmla="*/ 31651 w 11784035"/>
              <a:gd name="connsiteY38" fmla="*/ 4431157 h 4798627"/>
              <a:gd name="connsiteX0" fmla="*/ 65834 w 11784035"/>
              <a:gd name="connsiteY0" fmla="*/ 4328608 h 4798627"/>
              <a:gd name="connsiteX1" fmla="*/ 527307 w 11784035"/>
              <a:gd name="connsiteY1" fmla="*/ 4345699 h 4798627"/>
              <a:gd name="connsiteX2" fmla="*/ 1048600 w 11784035"/>
              <a:gd name="connsiteY2" fmla="*/ 4337154 h 4798627"/>
              <a:gd name="connsiteX3" fmla="*/ 1604077 w 11784035"/>
              <a:gd name="connsiteY3" fmla="*/ 4294425 h 4798627"/>
              <a:gd name="connsiteX4" fmla="*/ 2364653 w 11784035"/>
              <a:gd name="connsiteY4" fmla="*/ 4174784 h 4798627"/>
              <a:gd name="connsiteX5" fmla="*/ 3056862 w 11784035"/>
              <a:gd name="connsiteY5" fmla="*/ 4012413 h 4798627"/>
              <a:gd name="connsiteX6" fmla="*/ 4142178 w 11784035"/>
              <a:gd name="connsiteY6" fmla="*/ 3696219 h 4798627"/>
              <a:gd name="connsiteX7" fmla="*/ 5167673 w 11784035"/>
              <a:gd name="connsiteY7" fmla="*/ 3303113 h 4798627"/>
              <a:gd name="connsiteX8" fmla="*/ 6090619 w 11784035"/>
              <a:gd name="connsiteY8" fmla="*/ 2850185 h 4798627"/>
              <a:gd name="connsiteX9" fmla="*/ 7039202 w 11784035"/>
              <a:gd name="connsiteY9" fmla="*/ 2251980 h 4798627"/>
              <a:gd name="connsiteX10" fmla="*/ 7731412 w 11784035"/>
              <a:gd name="connsiteY10" fmla="*/ 1756324 h 4798627"/>
              <a:gd name="connsiteX11" fmla="*/ 8406529 w 11784035"/>
              <a:gd name="connsiteY11" fmla="*/ 1175210 h 4798627"/>
              <a:gd name="connsiteX12" fmla="*/ 9030372 w 11784035"/>
              <a:gd name="connsiteY12" fmla="*/ 577004 h 4798627"/>
              <a:gd name="connsiteX13" fmla="*/ 9389296 w 11784035"/>
              <a:gd name="connsiteY13" fmla="*/ 192443 h 4798627"/>
              <a:gd name="connsiteX14" fmla="*/ 9679853 w 11784035"/>
              <a:gd name="connsiteY14" fmla="*/ 12982 h 4798627"/>
              <a:gd name="connsiteX15" fmla="*/ 10722441 w 11784035"/>
              <a:gd name="connsiteY15" fmla="*/ 30074 h 4798627"/>
              <a:gd name="connsiteX16" fmla="*/ 11312099 w 11784035"/>
              <a:gd name="connsiteY16" fmla="*/ 158260 h 4798627"/>
              <a:gd name="connsiteX17" fmla="*/ 11713752 w 11784035"/>
              <a:gd name="connsiteY17" fmla="*/ 542821 h 4798627"/>
              <a:gd name="connsiteX18" fmla="*/ 11782118 w 11784035"/>
              <a:gd name="connsiteY18" fmla="*/ 1064115 h 4798627"/>
              <a:gd name="connsiteX19" fmla="*/ 11765027 w 11784035"/>
              <a:gd name="connsiteY19" fmla="*/ 1687957 h 4798627"/>
              <a:gd name="connsiteX20" fmla="*/ 11765027 w 11784035"/>
              <a:gd name="connsiteY20" fmla="*/ 2038335 h 4798627"/>
              <a:gd name="connsiteX21" fmla="*/ 11765027 w 11784035"/>
              <a:gd name="connsiteY21" fmla="*/ 2405804 h 4798627"/>
              <a:gd name="connsiteX22" fmla="*/ 11773572 w 11784035"/>
              <a:gd name="connsiteY22" fmla="*/ 2773273 h 4798627"/>
              <a:gd name="connsiteX23" fmla="*/ 11765027 w 11784035"/>
              <a:gd name="connsiteY23" fmla="*/ 2311801 h 4798627"/>
              <a:gd name="connsiteX24" fmla="*/ 11551382 w 11784035"/>
              <a:gd name="connsiteY24" fmla="*/ 2525446 h 4798627"/>
              <a:gd name="connsiteX25" fmla="*/ 10765170 w 11784035"/>
              <a:gd name="connsiteY25" fmla="*/ 3098014 h 4798627"/>
              <a:gd name="connsiteX26" fmla="*/ 9141468 w 11784035"/>
              <a:gd name="connsiteY26" fmla="*/ 3824406 h 4798627"/>
              <a:gd name="connsiteX27" fmla="*/ 8021969 w 11784035"/>
              <a:gd name="connsiteY27" fmla="*/ 4174784 h 4798627"/>
              <a:gd name="connsiteX28" fmla="*/ 7406671 w 11784035"/>
              <a:gd name="connsiteY28" fmla="*/ 4337154 h 4798627"/>
              <a:gd name="connsiteX29" fmla="*/ 6740099 w 11784035"/>
              <a:gd name="connsiteY29" fmla="*/ 4482432 h 4798627"/>
              <a:gd name="connsiteX30" fmla="*/ 5885520 w 11784035"/>
              <a:gd name="connsiteY30" fmla="*/ 4636256 h 4798627"/>
              <a:gd name="connsiteX31" fmla="*/ 5184765 w 11784035"/>
              <a:gd name="connsiteY31" fmla="*/ 4696077 h 4798627"/>
              <a:gd name="connsiteX32" fmla="*/ 3851621 w 11784035"/>
              <a:gd name="connsiteY32" fmla="*/ 4781535 h 4798627"/>
              <a:gd name="connsiteX33" fmla="*/ 3193595 w 11784035"/>
              <a:gd name="connsiteY33" fmla="*/ 4798627 h 4798627"/>
              <a:gd name="connsiteX34" fmla="*/ 2441565 w 11784035"/>
              <a:gd name="connsiteY34" fmla="*/ 4790081 h 4798627"/>
              <a:gd name="connsiteX35" fmla="*/ 1424615 w 11784035"/>
              <a:gd name="connsiteY35" fmla="*/ 4790081 h 4798627"/>
              <a:gd name="connsiteX36" fmla="*/ 458941 w 11784035"/>
              <a:gd name="connsiteY36" fmla="*/ 4755898 h 4798627"/>
              <a:gd name="connsiteX37" fmla="*/ 31651 w 11784035"/>
              <a:gd name="connsiteY37" fmla="*/ 4661894 h 4798627"/>
              <a:gd name="connsiteX38" fmla="*/ 31651 w 11784035"/>
              <a:gd name="connsiteY38" fmla="*/ 4431157 h 4798627"/>
              <a:gd name="connsiteX0" fmla="*/ 65834 w 11784035"/>
              <a:gd name="connsiteY0" fmla="*/ 4328608 h 4798627"/>
              <a:gd name="connsiteX1" fmla="*/ 527307 w 11784035"/>
              <a:gd name="connsiteY1" fmla="*/ 4345699 h 4798627"/>
              <a:gd name="connsiteX2" fmla="*/ 1048600 w 11784035"/>
              <a:gd name="connsiteY2" fmla="*/ 4337154 h 4798627"/>
              <a:gd name="connsiteX3" fmla="*/ 1604077 w 11784035"/>
              <a:gd name="connsiteY3" fmla="*/ 4294425 h 4798627"/>
              <a:gd name="connsiteX4" fmla="*/ 2364653 w 11784035"/>
              <a:gd name="connsiteY4" fmla="*/ 4174784 h 4798627"/>
              <a:gd name="connsiteX5" fmla="*/ 3056862 w 11784035"/>
              <a:gd name="connsiteY5" fmla="*/ 4012413 h 4798627"/>
              <a:gd name="connsiteX6" fmla="*/ 4142178 w 11784035"/>
              <a:gd name="connsiteY6" fmla="*/ 3696219 h 4798627"/>
              <a:gd name="connsiteX7" fmla="*/ 5167673 w 11784035"/>
              <a:gd name="connsiteY7" fmla="*/ 3303113 h 4798627"/>
              <a:gd name="connsiteX8" fmla="*/ 6090619 w 11784035"/>
              <a:gd name="connsiteY8" fmla="*/ 2850185 h 4798627"/>
              <a:gd name="connsiteX9" fmla="*/ 7039202 w 11784035"/>
              <a:gd name="connsiteY9" fmla="*/ 2251980 h 4798627"/>
              <a:gd name="connsiteX10" fmla="*/ 7731412 w 11784035"/>
              <a:gd name="connsiteY10" fmla="*/ 1756324 h 4798627"/>
              <a:gd name="connsiteX11" fmla="*/ 8406529 w 11784035"/>
              <a:gd name="connsiteY11" fmla="*/ 1175210 h 4798627"/>
              <a:gd name="connsiteX12" fmla="*/ 9030372 w 11784035"/>
              <a:gd name="connsiteY12" fmla="*/ 577004 h 4798627"/>
              <a:gd name="connsiteX13" fmla="*/ 9389296 w 11784035"/>
              <a:gd name="connsiteY13" fmla="*/ 192443 h 4798627"/>
              <a:gd name="connsiteX14" fmla="*/ 9679853 w 11784035"/>
              <a:gd name="connsiteY14" fmla="*/ 12982 h 4798627"/>
              <a:gd name="connsiteX15" fmla="*/ 10722441 w 11784035"/>
              <a:gd name="connsiteY15" fmla="*/ 30074 h 4798627"/>
              <a:gd name="connsiteX16" fmla="*/ 11312099 w 11784035"/>
              <a:gd name="connsiteY16" fmla="*/ 158260 h 4798627"/>
              <a:gd name="connsiteX17" fmla="*/ 11713752 w 11784035"/>
              <a:gd name="connsiteY17" fmla="*/ 542821 h 4798627"/>
              <a:gd name="connsiteX18" fmla="*/ 11782118 w 11784035"/>
              <a:gd name="connsiteY18" fmla="*/ 1064115 h 4798627"/>
              <a:gd name="connsiteX19" fmla="*/ 11765027 w 11784035"/>
              <a:gd name="connsiteY19" fmla="*/ 1687957 h 4798627"/>
              <a:gd name="connsiteX20" fmla="*/ 11765027 w 11784035"/>
              <a:gd name="connsiteY20" fmla="*/ 2038335 h 4798627"/>
              <a:gd name="connsiteX21" fmla="*/ 11765027 w 11784035"/>
              <a:gd name="connsiteY21" fmla="*/ 2405804 h 4798627"/>
              <a:gd name="connsiteX22" fmla="*/ 11773572 w 11784035"/>
              <a:gd name="connsiteY22" fmla="*/ 2773273 h 4798627"/>
              <a:gd name="connsiteX23" fmla="*/ 11765027 w 11784035"/>
              <a:gd name="connsiteY23" fmla="*/ 2311801 h 4798627"/>
              <a:gd name="connsiteX24" fmla="*/ 11551382 w 11784035"/>
              <a:gd name="connsiteY24" fmla="*/ 2525446 h 4798627"/>
              <a:gd name="connsiteX25" fmla="*/ 10765170 w 11784035"/>
              <a:gd name="connsiteY25" fmla="*/ 3098014 h 4798627"/>
              <a:gd name="connsiteX26" fmla="*/ 9141468 w 11784035"/>
              <a:gd name="connsiteY26" fmla="*/ 3824406 h 4798627"/>
              <a:gd name="connsiteX27" fmla="*/ 8261252 w 11784035"/>
              <a:gd name="connsiteY27" fmla="*/ 4106418 h 4798627"/>
              <a:gd name="connsiteX28" fmla="*/ 7406671 w 11784035"/>
              <a:gd name="connsiteY28" fmla="*/ 4337154 h 4798627"/>
              <a:gd name="connsiteX29" fmla="*/ 6740099 w 11784035"/>
              <a:gd name="connsiteY29" fmla="*/ 4482432 h 4798627"/>
              <a:gd name="connsiteX30" fmla="*/ 5885520 w 11784035"/>
              <a:gd name="connsiteY30" fmla="*/ 4636256 h 4798627"/>
              <a:gd name="connsiteX31" fmla="*/ 5184765 w 11784035"/>
              <a:gd name="connsiteY31" fmla="*/ 4696077 h 4798627"/>
              <a:gd name="connsiteX32" fmla="*/ 3851621 w 11784035"/>
              <a:gd name="connsiteY32" fmla="*/ 4781535 h 4798627"/>
              <a:gd name="connsiteX33" fmla="*/ 3193595 w 11784035"/>
              <a:gd name="connsiteY33" fmla="*/ 4798627 h 4798627"/>
              <a:gd name="connsiteX34" fmla="*/ 2441565 w 11784035"/>
              <a:gd name="connsiteY34" fmla="*/ 4790081 h 4798627"/>
              <a:gd name="connsiteX35" fmla="*/ 1424615 w 11784035"/>
              <a:gd name="connsiteY35" fmla="*/ 4790081 h 4798627"/>
              <a:gd name="connsiteX36" fmla="*/ 458941 w 11784035"/>
              <a:gd name="connsiteY36" fmla="*/ 4755898 h 4798627"/>
              <a:gd name="connsiteX37" fmla="*/ 31651 w 11784035"/>
              <a:gd name="connsiteY37" fmla="*/ 4661894 h 4798627"/>
              <a:gd name="connsiteX38" fmla="*/ 31651 w 11784035"/>
              <a:gd name="connsiteY38" fmla="*/ 4431157 h 4798627"/>
              <a:gd name="connsiteX0" fmla="*/ 65834 w 11784035"/>
              <a:gd name="connsiteY0" fmla="*/ 4328608 h 4798627"/>
              <a:gd name="connsiteX1" fmla="*/ 527307 w 11784035"/>
              <a:gd name="connsiteY1" fmla="*/ 4345699 h 4798627"/>
              <a:gd name="connsiteX2" fmla="*/ 1048600 w 11784035"/>
              <a:gd name="connsiteY2" fmla="*/ 4337154 h 4798627"/>
              <a:gd name="connsiteX3" fmla="*/ 1604077 w 11784035"/>
              <a:gd name="connsiteY3" fmla="*/ 4294425 h 4798627"/>
              <a:gd name="connsiteX4" fmla="*/ 2364653 w 11784035"/>
              <a:gd name="connsiteY4" fmla="*/ 4174784 h 4798627"/>
              <a:gd name="connsiteX5" fmla="*/ 3056862 w 11784035"/>
              <a:gd name="connsiteY5" fmla="*/ 4012413 h 4798627"/>
              <a:gd name="connsiteX6" fmla="*/ 4142178 w 11784035"/>
              <a:gd name="connsiteY6" fmla="*/ 3696219 h 4798627"/>
              <a:gd name="connsiteX7" fmla="*/ 5167673 w 11784035"/>
              <a:gd name="connsiteY7" fmla="*/ 3303113 h 4798627"/>
              <a:gd name="connsiteX8" fmla="*/ 6090619 w 11784035"/>
              <a:gd name="connsiteY8" fmla="*/ 2850185 h 4798627"/>
              <a:gd name="connsiteX9" fmla="*/ 7039202 w 11784035"/>
              <a:gd name="connsiteY9" fmla="*/ 2251980 h 4798627"/>
              <a:gd name="connsiteX10" fmla="*/ 7731412 w 11784035"/>
              <a:gd name="connsiteY10" fmla="*/ 1756324 h 4798627"/>
              <a:gd name="connsiteX11" fmla="*/ 8406529 w 11784035"/>
              <a:gd name="connsiteY11" fmla="*/ 1175210 h 4798627"/>
              <a:gd name="connsiteX12" fmla="*/ 9030372 w 11784035"/>
              <a:gd name="connsiteY12" fmla="*/ 577004 h 4798627"/>
              <a:gd name="connsiteX13" fmla="*/ 9389296 w 11784035"/>
              <a:gd name="connsiteY13" fmla="*/ 192443 h 4798627"/>
              <a:gd name="connsiteX14" fmla="*/ 9679853 w 11784035"/>
              <a:gd name="connsiteY14" fmla="*/ 12982 h 4798627"/>
              <a:gd name="connsiteX15" fmla="*/ 10722441 w 11784035"/>
              <a:gd name="connsiteY15" fmla="*/ 30074 h 4798627"/>
              <a:gd name="connsiteX16" fmla="*/ 11312099 w 11784035"/>
              <a:gd name="connsiteY16" fmla="*/ 158260 h 4798627"/>
              <a:gd name="connsiteX17" fmla="*/ 11713752 w 11784035"/>
              <a:gd name="connsiteY17" fmla="*/ 542821 h 4798627"/>
              <a:gd name="connsiteX18" fmla="*/ 11782118 w 11784035"/>
              <a:gd name="connsiteY18" fmla="*/ 1064115 h 4798627"/>
              <a:gd name="connsiteX19" fmla="*/ 11765027 w 11784035"/>
              <a:gd name="connsiteY19" fmla="*/ 1687957 h 4798627"/>
              <a:gd name="connsiteX20" fmla="*/ 11765027 w 11784035"/>
              <a:gd name="connsiteY20" fmla="*/ 2038335 h 4798627"/>
              <a:gd name="connsiteX21" fmla="*/ 11765027 w 11784035"/>
              <a:gd name="connsiteY21" fmla="*/ 2405804 h 4798627"/>
              <a:gd name="connsiteX22" fmla="*/ 11773572 w 11784035"/>
              <a:gd name="connsiteY22" fmla="*/ 2773273 h 4798627"/>
              <a:gd name="connsiteX23" fmla="*/ 11765027 w 11784035"/>
              <a:gd name="connsiteY23" fmla="*/ 2311801 h 4798627"/>
              <a:gd name="connsiteX24" fmla="*/ 11551382 w 11784035"/>
              <a:gd name="connsiteY24" fmla="*/ 2525446 h 4798627"/>
              <a:gd name="connsiteX25" fmla="*/ 10765170 w 11784035"/>
              <a:gd name="connsiteY25" fmla="*/ 3098014 h 4798627"/>
              <a:gd name="connsiteX26" fmla="*/ 9226926 w 11784035"/>
              <a:gd name="connsiteY26" fmla="*/ 3773131 h 4798627"/>
              <a:gd name="connsiteX27" fmla="*/ 8261252 w 11784035"/>
              <a:gd name="connsiteY27" fmla="*/ 4106418 h 4798627"/>
              <a:gd name="connsiteX28" fmla="*/ 7406671 w 11784035"/>
              <a:gd name="connsiteY28" fmla="*/ 4337154 h 4798627"/>
              <a:gd name="connsiteX29" fmla="*/ 6740099 w 11784035"/>
              <a:gd name="connsiteY29" fmla="*/ 4482432 h 4798627"/>
              <a:gd name="connsiteX30" fmla="*/ 5885520 w 11784035"/>
              <a:gd name="connsiteY30" fmla="*/ 4636256 h 4798627"/>
              <a:gd name="connsiteX31" fmla="*/ 5184765 w 11784035"/>
              <a:gd name="connsiteY31" fmla="*/ 4696077 h 4798627"/>
              <a:gd name="connsiteX32" fmla="*/ 3851621 w 11784035"/>
              <a:gd name="connsiteY32" fmla="*/ 4781535 h 4798627"/>
              <a:gd name="connsiteX33" fmla="*/ 3193595 w 11784035"/>
              <a:gd name="connsiteY33" fmla="*/ 4798627 h 4798627"/>
              <a:gd name="connsiteX34" fmla="*/ 2441565 w 11784035"/>
              <a:gd name="connsiteY34" fmla="*/ 4790081 h 4798627"/>
              <a:gd name="connsiteX35" fmla="*/ 1424615 w 11784035"/>
              <a:gd name="connsiteY35" fmla="*/ 4790081 h 4798627"/>
              <a:gd name="connsiteX36" fmla="*/ 458941 w 11784035"/>
              <a:gd name="connsiteY36" fmla="*/ 4755898 h 4798627"/>
              <a:gd name="connsiteX37" fmla="*/ 31651 w 11784035"/>
              <a:gd name="connsiteY37" fmla="*/ 4661894 h 4798627"/>
              <a:gd name="connsiteX38" fmla="*/ 31651 w 11784035"/>
              <a:gd name="connsiteY38" fmla="*/ 4431157 h 4798627"/>
              <a:gd name="connsiteX0" fmla="*/ 65834 w 11784035"/>
              <a:gd name="connsiteY0" fmla="*/ 4328608 h 4798627"/>
              <a:gd name="connsiteX1" fmla="*/ 527307 w 11784035"/>
              <a:gd name="connsiteY1" fmla="*/ 4345699 h 4798627"/>
              <a:gd name="connsiteX2" fmla="*/ 1048600 w 11784035"/>
              <a:gd name="connsiteY2" fmla="*/ 4337154 h 4798627"/>
              <a:gd name="connsiteX3" fmla="*/ 1604077 w 11784035"/>
              <a:gd name="connsiteY3" fmla="*/ 4294425 h 4798627"/>
              <a:gd name="connsiteX4" fmla="*/ 2364653 w 11784035"/>
              <a:gd name="connsiteY4" fmla="*/ 4174784 h 4798627"/>
              <a:gd name="connsiteX5" fmla="*/ 3056862 w 11784035"/>
              <a:gd name="connsiteY5" fmla="*/ 4012413 h 4798627"/>
              <a:gd name="connsiteX6" fmla="*/ 4142178 w 11784035"/>
              <a:gd name="connsiteY6" fmla="*/ 3696219 h 4798627"/>
              <a:gd name="connsiteX7" fmla="*/ 5167673 w 11784035"/>
              <a:gd name="connsiteY7" fmla="*/ 3303113 h 4798627"/>
              <a:gd name="connsiteX8" fmla="*/ 6090619 w 11784035"/>
              <a:gd name="connsiteY8" fmla="*/ 2850185 h 4798627"/>
              <a:gd name="connsiteX9" fmla="*/ 7039202 w 11784035"/>
              <a:gd name="connsiteY9" fmla="*/ 2251980 h 4798627"/>
              <a:gd name="connsiteX10" fmla="*/ 7731412 w 11784035"/>
              <a:gd name="connsiteY10" fmla="*/ 1756324 h 4798627"/>
              <a:gd name="connsiteX11" fmla="*/ 8406529 w 11784035"/>
              <a:gd name="connsiteY11" fmla="*/ 1175210 h 4798627"/>
              <a:gd name="connsiteX12" fmla="*/ 9030372 w 11784035"/>
              <a:gd name="connsiteY12" fmla="*/ 577004 h 4798627"/>
              <a:gd name="connsiteX13" fmla="*/ 9389296 w 11784035"/>
              <a:gd name="connsiteY13" fmla="*/ 192443 h 4798627"/>
              <a:gd name="connsiteX14" fmla="*/ 9679853 w 11784035"/>
              <a:gd name="connsiteY14" fmla="*/ 12982 h 4798627"/>
              <a:gd name="connsiteX15" fmla="*/ 10722441 w 11784035"/>
              <a:gd name="connsiteY15" fmla="*/ 30074 h 4798627"/>
              <a:gd name="connsiteX16" fmla="*/ 11312099 w 11784035"/>
              <a:gd name="connsiteY16" fmla="*/ 158260 h 4798627"/>
              <a:gd name="connsiteX17" fmla="*/ 11713752 w 11784035"/>
              <a:gd name="connsiteY17" fmla="*/ 542821 h 4798627"/>
              <a:gd name="connsiteX18" fmla="*/ 11782118 w 11784035"/>
              <a:gd name="connsiteY18" fmla="*/ 1064115 h 4798627"/>
              <a:gd name="connsiteX19" fmla="*/ 11765027 w 11784035"/>
              <a:gd name="connsiteY19" fmla="*/ 1687957 h 4798627"/>
              <a:gd name="connsiteX20" fmla="*/ 11765027 w 11784035"/>
              <a:gd name="connsiteY20" fmla="*/ 2038335 h 4798627"/>
              <a:gd name="connsiteX21" fmla="*/ 11765027 w 11784035"/>
              <a:gd name="connsiteY21" fmla="*/ 2405804 h 4798627"/>
              <a:gd name="connsiteX22" fmla="*/ 11773572 w 11784035"/>
              <a:gd name="connsiteY22" fmla="*/ 2773273 h 4798627"/>
              <a:gd name="connsiteX23" fmla="*/ 11765027 w 11784035"/>
              <a:gd name="connsiteY23" fmla="*/ 2311801 h 4798627"/>
              <a:gd name="connsiteX24" fmla="*/ 11551382 w 11784035"/>
              <a:gd name="connsiteY24" fmla="*/ 2525446 h 4798627"/>
              <a:gd name="connsiteX25" fmla="*/ 10765170 w 11784035"/>
              <a:gd name="connsiteY25" fmla="*/ 3098014 h 4798627"/>
              <a:gd name="connsiteX26" fmla="*/ 9226926 w 11784035"/>
              <a:gd name="connsiteY26" fmla="*/ 3773131 h 4798627"/>
              <a:gd name="connsiteX27" fmla="*/ 8261252 w 11784035"/>
              <a:gd name="connsiteY27" fmla="*/ 4106418 h 4798627"/>
              <a:gd name="connsiteX28" fmla="*/ 7406671 w 11784035"/>
              <a:gd name="connsiteY28" fmla="*/ 4337154 h 4798627"/>
              <a:gd name="connsiteX29" fmla="*/ 6740099 w 11784035"/>
              <a:gd name="connsiteY29" fmla="*/ 4482432 h 4798627"/>
              <a:gd name="connsiteX30" fmla="*/ 5885520 w 11784035"/>
              <a:gd name="connsiteY30" fmla="*/ 4636256 h 4798627"/>
              <a:gd name="connsiteX31" fmla="*/ 5184765 w 11784035"/>
              <a:gd name="connsiteY31" fmla="*/ 4696077 h 4798627"/>
              <a:gd name="connsiteX32" fmla="*/ 3851621 w 11784035"/>
              <a:gd name="connsiteY32" fmla="*/ 4781535 h 4798627"/>
              <a:gd name="connsiteX33" fmla="*/ 3193595 w 11784035"/>
              <a:gd name="connsiteY33" fmla="*/ 4798627 h 4798627"/>
              <a:gd name="connsiteX34" fmla="*/ 2441565 w 11784035"/>
              <a:gd name="connsiteY34" fmla="*/ 4790081 h 4798627"/>
              <a:gd name="connsiteX35" fmla="*/ 1424615 w 11784035"/>
              <a:gd name="connsiteY35" fmla="*/ 4790081 h 4798627"/>
              <a:gd name="connsiteX36" fmla="*/ 458941 w 11784035"/>
              <a:gd name="connsiteY36" fmla="*/ 4755898 h 4798627"/>
              <a:gd name="connsiteX37" fmla="*/ 31651 w 11784035"/>
              <a:gd name="connsiteY37" fmla="*/ 4661894 h 4798627"/>
              <a:gd name="connsiteX38" fmla="*/ 31651 w 11784035"/>
              <a:gd name="connsiteY38" fmla="*/ 4431157 h 4798627"/>
              <a:gd name="connsiteX0" fmla="*/ 65834 w 11784035"/>
              <a:gd name="connsiteY0" fmla="*/ 4328608 h 4798627"/>
              <a:gd name="connsiteX1" fmla="*/ 527307 w 11784035"/>
              <a:gd name="connsiteY1" fmla="*/ 4345699 h 4798627"/>
              <a:gd name="connsiteX2" fmla="*/ 1048600 w 11784035"/>
              <a:gd name="connsiteY2" fmla="*/ 4337154 h 4798627"/>
              <a:gd name="connsiteX3" fmla="*/ 1604077 w 11784035"/>
              <a:gd name="connsiteY3" fmla="*/ 4294425 h 4798627"/>
              <a:gd name="connsiteX4" fmla="*/ 2364653 w 11784035"/>
              <a:gd name="connsiteY4" fmla="*/ 4174784 h 4798627"/>
              <a:gd name="connsiteX5" fmla="*/ 3056862 w 11784035"/>
              <a:gd name="connsiteY5" fmla="*/ 4012413 h 4798627"/>
              <a:gd name="connsiteX6" fmla="*/ 4142178 w 11784035"/>
              <a:gd name="connsiteY6" fmla="*/ 3696219 h 4798627"/>
              <a:gd name="connsiteX7" fmla="*/ 5167673 w 11784035"/>
              <a:gd name="connsiteY7" fmla="*/ 3303113 h 4798627"/>
              <a:gd name="connsiteX8" fmla="*/ 6090619 w 11784035"/>
              <a:gd name="connsiteY8" fmla="*/ 2850185 h 4798627"/>
              <a:gd name="connsiteX9" fmla="*/ 7039202 w 11784035"/>
              <a:gd name="connsiteY9" fmla="*/ 2251980 h 4798627"/>
              <a:gd name="connsiteX10" fmla="*/ 7731412 w 11784035"/>
              <a:gd name="connsiteY10" fmla="*/ 1756324 h 4798627"/>
              <a:gd name="connsiteX11" fmla="*/ 8406529 w 11784035"/>
              <a:gd name="connsiteY11" fmla="*/ 1175210 h 4798627"/>
              <a:gd name="connsiteX12" fmla="*/ 9030372 w 11784035"/>
              <a:gd name="connsiteY12" fmla="*/ 577004 h 4798627"/>
              <a:gd name="connsiteX13" fmla="*/ 9389296 w 11784035"/>
              <a:gd name="connsiteY13" fmla="*/ 192443 h 4798627"/>
              <a:gd name="connsiteX14" fmla="*/ 9679853 w 11784035"/>
              <a:gd name="connsiteY14" fmla="*/ 12982 h 4798627"/>
              <a:gd name="connsiteX15" fmla="*/ 10722441 w 11784035"/>
              <a:gd name="connsiteY15" fmla="*/ 30074 h 4798627"/>
              <a:gd name="connsiteX16" fmla="*/ 11312099 w 11784035"/>
              <a:gd name="connsiteY16" fmla="*/ 158260 h 4798627"/>
              <a:gd name="connsiteX17" fmla="*/ 11713752 w 11784035"/>
              <a:gd name="connsiteY17" fmla="*/ 542821 h 4798627"/>
              <a:gd name="connsiteX18" fmla="*/ 11782118 w 11784035"/>
              <a:gd name="connsiteY18" fmla="*/ 1064115 h 4798627"/>
              <a:gd name="connsiteX19" fmla="*/ 11765027 w 11784035"/>
              <a:gd name="connsiteY19" fmla="*/ 1687957 h 4798627"/>
              <a:gd name="connsiteX20" fmla="*/ 11765027 w 11784035"/>
              <a:gd name="connsiteY20" fmla="*/ 2038335 h 4798627"/>
              <a:gd name="connsiteX21" fmla="*/ 11765027 w 11784035"/>
              <a:gd name="connsiteY21" fmla="*/ 2405804 h 4798627"/>
              <a:gd name="connsiteX22" fmla="*/ 11773572 w 11784035"/>
              <a:gd name="connsiteY22" fmla="*/ 2773273 h 4798627"/>
              <a:gd name="connsiteX23" fmla="*/ 11765027 w 11784035"/>
              <a:gd name="connsiteY23" fmla="*/ 2311801 h 4798627"/>
              <a:gd name="connsiteX24" fmla="*/ 11551382 w 11784035"/>
              <a:gd name="connsiteY24" fmla="*/ 2525446 h 4798627"/>
              <a:gd name="connsiteX25" fmla="*/ 10765170 w 11784035"/>
              <a:gd name="connsiteY25" fmla="*/ 3089469 h 4798627"/>
              <a:gd name="connsiteX26" fmla="*/ 9226926 w 11784035"/>
              <a:gd name="connsiteY26" fmla="*/ 3773131 h 4798627"/>
              <a:gd name="connsiteX27" fmla="*/ 8261252 w 11784035"/>
              <a:gd name="connsiteY27" fmla="*/ 4106418 h 4798627"/>
              <a:gd name="connsiteX28" fmla="*/ 7406671 w 11784035"/>
              <a:gd name="connsiteY28" fmla="*/ 4337154 h 4798627"/>
              <a:gd name="connsiteX29" fmla="*/ 6740099 w 11784035"/>
              <a:gd name="connsiteY29" fmla="*/ 4482432 h 4798627"/>
              <a:gd name="connsiteX30" fmla="*/ 5885520 w 11784035"/>
              <a:gd name="connsiteY30" fmla="*/ 4636256 h 4798627"/>
              <a:gd name="connsiteX31" fmla="*/ 5184765 w 11784035"/>
              <a:gd name="connsiteY31" fmla="*/ 4696077 h 4798627"/>
              <a:gd name="connsiteX32" fmla="*/ 3851621 w 11784035"/>
              <a:gd name="connsiteY32" fmla="*/ 4781535 h 4798627"/>
              <a:gd name="connsiteX33" fmla="*/ 3193595 w 11784035"/>
              <a:gd name="connsiteY33" fmla="*/ 4798627 h 4798627"/>
              <a:gd name="connsiteX34" fmla="*/ 2441565 w 11784035"/>
              <a:gd name="connsiteY34" fmla="*/ 4790081 h 4798627"/>
              <a:gd name="connsiteX35" fmla="*/ 1424615 w 11784035"/>
              <a:gd name="connsiteY35" fmla="*/ 4790081 h 4798627"/>
              <a:gd name="connsiteX36" fmla="*/ 458941 w 11784035"/>
              <a:gd name="connsiteY36" fmla="*/ 4755898 h 4798627"/>
              <a:gd name="connsiteX37" fmla="*/ 31651 w 11784035"/>
              <a:gd name="connsiteY37" fmla="*/ 4661894 h 4798627"/>
              <a:gd name="connsiteX38" fmla="*/ 31651 w 11784035"/>
              <a:gd name="connsiteY38" fmla="*/ 4431157 h 4798627"/>
              <a:gd name="connsiteX0" fmla="*/ 65834 w 11784024"/>
              <a:gd name="connsiteY0" fmla="*/ 4328608 h 4798627"/>
              <a:gd name="connsiteX1" fmla="*/ 527307 w 11784024"/>
              <a:gd name="connsiteY1" fmla="*/ 4345699 h 4798627"/>
              <a:gd name="connsiteX2" fmla="*/ 1048600 w 11784024"/>
              <a:gd name="connsiteY2" fmla="*/ 4337154 h 4798627"/>
              <a:gd name="connsiteX3" fmla="*/ 1604077 w 11784024"/>
              <a:gd name="connsiteY3" fmla="*/ 4294425 h 4798627"/>
              <a:gd name="connsiteX4" fmla="*/ 2364653 w 11784024"/>
              <a:gd name="connsiteY4" fmla="*/ 4174784 h 4798627"/>
              <a:gd name="connsiteX5" fmla="*/ 3056862 w 11784024"/>
              <a:gd name="connsiteY5" fmla="*/ 4012413 h 4798627"/>
              <a:gd name="connsiteX6" fmla="*/ 4142178 w 11784024"/>
              <a:gd name="connsiteY6" fmla="*/ 3696219 h 4798627"/>
              <a:gd name="connsiteX7" fmla="*/ 5167673 w 11784024"/>
              <a:gd name="connsiteY7" fmla="*/ 3303113 h 4798627"/>
              <a:gd name="connsiteX8" fmla="*/ 6090619 w 11784024"/>
              <a:gd name="connsiteY8" fmla="*/ 2850185 h 4798627"/>
              <a:gd name="connsiteX9" fmla="*/ 7039202 w 11784024"/>
              <a:gd name="connsiteY9" fmla="*/ 2251980 h 4798627"/>
              <a:gd name="connsiteX10" fmla="*/ 7731412 w 11784024"/>
              <a:gd name="connsiteY10" fmla="*/ 1756324 h 4798627"/>
              <a:gd name="connsiteX11" fmla="*/ 8406529 w 11784024"/>
              <a:gd name="connsiteY11" fmla="*/ 1175210 h 4798627"/>
              <a:gd name="connsiteX12" fmla="*/ 9030372 w 11784024"/>
              <a:gd name="connsiteY12" fmla="*/ 577004 h 4798627"/>
              <a:gd name="connsiteX13" fmla="*/ 9389296 w 11784024"/>
              <a:gd name="connsiteY13" fmla="*/ 192443 h 4798627"/>
              <a:gd name="connsiteX14" fmla="*/ 9679853 w 11784024"/>
              <a:gd name="connsiteY14" fmla="*/ 12982 h 4798627"/>
              <a:gd name="connsiteX15" fmla="*/ 10722441 w 11784024"/>
              <a:gd name="connsiteY15" fmla="*/ 30074 h 4798627"/>
              <a:gd name="connsiteX16" fmla="*/ 11312099 w 11784024"/>
              <a:gd name="connsiteY16" fmla="*/ 158260 h 4798627"/>
              <a:gd name="connsiteX17" fmla="*/ 11713752 w 11784024"/>
              <a:gd name="connsiteY17" fmla="*/ 542821 h 4798627"/>
              <a:gd name="connsiteX18" fmla="*/ 11782118 w 11784024"/>
              <a:gd name="connsiteY18" fmla="*/ 1064115 h 4798627"/>
              <a:gd name="connsiteX19" fmla="*/ 11765027 w 11784024"/>
              <a:gd name="connsiteY19" fmla="*/ 1687957 h 4798627"/>
              <a:gd name="connsiteX20" fmla="*/ 11765027 w 11784024"/>
              <a:gd name="connsiteY20" fmla="*/ 2038335 h 4798627"/>
              <a:gd name="connsiteX21" fmla="*/ 11765027 w 11784024"/>
              <a:gd name="connsiteY21" fmla="*/ 2405804 h 4798627"/>
              <a:gd name="connsiteX22" fmla="*/ 11765027 w 11784024"/>
              <a:gd name="connsiteY22" fmla="*/ 2311801 h 4798627"/>
              <a:gd name="connsiteX23" fmla="*/ 11551382 w 11784024"/>
              <a:gd name="connsiteY23" fmla="*/ 2525446 h 4798627"/>
              <a:gd name="connsiteX24" fmla="*/ 10765170 w 11784024"/>
              <a:gd name="connsiteY24" fmla="*/ 3089469 h 4798627"/>
              <a:gd name="connsiteX25" fmla="*/ 9226926 w 11784024"/>
              <a:gd name="connsiteY25" fmla="*/ 3773131 h 4798627"/>
              <a:gd name="connsiteX26" fmla="*/ 8261252 w 11784024"/>
              <a:gd name="connsiteY26" fmla="*/ 4106418 h 4798627"/>
              <a:gd name="connsiteX27" fmla="*/ 7406671 w 11784024"/>
              <a:gd name="connsiteY27" fmla="*/ 4337154 h 4798627"/>
              <a:gd name="connsiteX28" fmla="*/ 6740099 w 11784024"/>
              <a:gd name="connsiteY28" fmla="*/ 4482432 h 4798627"/>
              <a:gd name="connsiteX29" fmla="*/ 5885520 w 11784024"/>
              <a:gd name="connsiteY29" fmla="*/ 4636256 h 4798627"/>
              <a:gd name="connsiteX30" fmla="*/ 5184765 w 11784024"/>
              <a:gd name="connsiteY30" fmla="*/ 4696077 h 4798627"/>
              <a:gd name="connsiteX31" fmla="*/ 3851621 w 11784024"/>
              <a:gd name="connsiteY31" fmla="*/ 4781535 h 4798627"/>
              <a:gd name="connsiteX32" fmla="*/ 3193595 w 11784024"/>
              <a:gd name="connsiteY32" fmla="*/ 4798627 h 4798627"/>
              <a:gd name="connsiteX33" fmla="*/ 2441565 w 11784024"/>
              <a:gd name="connsiteY33" fmla="*/ 4790081 h 4798627"/>
              <a:gd name="connsiteX34" fmla="*/ 1424615 w 11784024"/>
              <a:gd name="connsiteY34" fmla="*/ 4790081 h 4798627"/>
              <a:gd name="connsiteX35" fmla="*/ 458941 w 11784024"/>
              <a:gd name="connsiteY35" fmla="*/ 4755898 h 4798627"/>
              <a:gd name="connsiteX36" fmla="*/ 31651 w 11784024"/>
              <a:gd name="connsiteY36" fmla="*/ 4661894 h 4798627"/>
              <a:gd name="connsiteX37" fmla="*/ 31651 w 11784024"/>
              <a:gd name="connsiteY37" fmla="*/ 4431157 h 4798627"/>
              <a:gd name="connsiteX0" fmla="*/ 65834 w 11784024"/>
              <a:gd name="connsiteY0" fmla="*/ 4328608 h 4798627"/>
              <a:gd name="connsiteX1" fmla="*/ 527307 w 11784024"/>
              <a:gd name="connsiteY1" fmla="*/ 4345699 h 4798627"/>
              <a:gd name="connsiteX2" fmla="*/ 1048600 w 11784024"/>
              <a:gd name="connsiteY2" fmla="*/ 4337154 h 4798627"/>
              <a:gd name="connsiteX3" fmla="*/ 1604077 w 11784024"/>
              <a:gd name="connsiteY3" fmla="*/ 4294425 h 4798627"/>
              <a:gd name="connsiteX4" fmla="*/ 2364653 w 11784024"/>
              <a:gd name="connsiteY4" fmla="*/ 4174784 h 4798627"/>
              <a:gd name="connsiteX5" fmla="*/ 3056862 w 11784024"/>
              <a:gd name="connsiteY5" fmla="*/ 4012413 h 4798627"/>
              <a:gd name="connsiteX6" fmla="*/ 4142178 w 11784024"/>
              <a:gd name="connsiteY6" fmla="*/ 3696219 h 4798627"/>
              <a:gd name="connsiteX7" fmla="*/ 5167673 w 11784024"/>
              <a:gd name="connsiteY7" fmla="*/ 3303113 h 4798627"/>
              <a:gd name="connsiteX8" fmla="*/ 6090619 w 11784024"/>
              <a:gd name="connsiteY8" fmla="*/ 2850185 h 4798627"/>
              <a:gd name="connsiteX9" fmla="*/ 7039202 w 11784024"/>
              <a:gd name="connsiteY9" fmla="*/ 2251980 h 4798627"/>
              <a:gd name="connsiteX10" fmla="*/ 7731412 w 11784024"/>
              <a:gd name="connsiteY10" fmla="*/ 1756324 h 4798627"/>
              <a:gd name="connsiteX11" fmla="*/ 8406529 w 11784024"/>
              <a:gd name="connsiteY11" fmla="*/ 1175210 h 4798627"/>
              <a:gd name="connsiteX12" fmla="*/ 9030372 w 11784024"/>
              <a:gd name="connsiteY12" fmla="*/ 577004 h 4798627"/>
              <a:gd name="connsiteX13" fmla="*/ 9389296 w 11784024"/>
              <a:gd name="connsiteY13" fmla="*/ 192443 h 4798627"/>
              <a:gd name="connsiteX14" fmla="*/ 9679853 w 11784024"/>
              <a:gd name="connsiteY14" fmla="*/ 12982 h 4798627"/>
              <a:gd name="connsiteX15" fmla="*/ 10722441 w 11784024"/>
              <a:gd name="connsiteY15" fmla="*/ 30074 h 4798627"/>
              <a:gd name="connsiteX16" fmla="*/ 11312099 w 11784024"/>
              <a:gd name="connsiteY16" fmla="*/ 158260 h 4798627"/>
              <a:gd name="connsiteX17" fmla="*/ 11713752 w 11784024"/>
              <a:gd name="connsiteY17" fmla="*/ 542821 h 4798627"/>
              <a:gd name="connsiteX18" fmla="*/ 11782118 w 11784024"/>
              <a:gd name="connsiteY18" fmla="*/ 1064115 h 4798627"/>
              <a:gd name="connsiteX19" fmla="*/ 11765027 w 11784024"/>
              <a:gd name="connsiteY19" fmla="*/ 1687957 h 4798627"/>
              <a:gd name="connsiteX20" fmla="*/ 11765027 w 11784024"/>
              <a:gd name="connsiteY20" fmla="*/ 2038335 h 4798627"/>
              <a:gd name="connsiteX21" fmla="*/ 11765027 w 11784024"/>
              <a:gd name="connsiteY21" fmla="*/ 2311801 h 4798627"/>
              <a:gd name="connsiteX22" fmla="*/ 11551382 w 11784024"/>
              <a:gd name="connsiteY22" fmla="*/ 2525446 h 4798627"/>
              <a:gd name="connsiteX23" fmla="*/ 10765170 w 11784024"/>
              <a:gd name="connsiteY23" fmla="*/ 3089469 h 4798627"/>
              <a:gd name="connsiteX24" fmla="*/ 9226926 w 11784024"/>
              <a:gd name="connsiteY24" fmla="*/ 3773131 h 4798627"/>
              <a:gd name="connsiteX25" fmla="*/ 8261252 w 11784024"/>
              <a:gd name="connsiteY25" fmla="*/ 4106418 h 4798627"/>
              <a:gd name="connsiteX26" fmla="*/ 7406671 w 11784024"/>
              <a:gd name="connsiteY26" fmla="*/ 4337154 h 4798627"/>
              <a:gd name="connsiteX27" fmla="*/ 6740099 w 11784024"/>
              <a:gd name="connsiteY27" fmla="*/ 4482432 h 4798627"/>
              <a:gd name="connsiteX28" fmla="*/ 5885520 w 11784024"/>
              <a:gd name="connsiteY28" fmla="*/ 4636256 h 4798627"/>
              <a:gd name="connsiteX29" fmla="*/ 5184765 w 11784024"/>
              <a:gd name="connsiteY29" fmla="*/ 4696077 h 4798627"/>
              <a:gd name="connsiteX30" fmla="*/ 3851621 w 11784024"/>
              <a:gd name="connsiteY30" fmla="*/ 4781535 h 4798627"/>
              <a:gd name="connsiteX31" fmla="*/ 3193595 w 11784024"/>
              <a:gd name="connsiteY31" fmla="*/ 4798627 h 4798627"/>
              <a:gd name="connsiteX32" fmla="*/ 2441565 w 11784024"/>
              <a:gd name="connsiteY32" fmla="*/ 4790081 h 4798627"/>
              <a:gd name="connsiteX33" fmla="*/ 1424615 w 11784024"/>
              <a:gd name="connsiteY33" fmla="*/ 4790081 h 4798627"/>
              <a:gd name="connsiteX34" fmla="*/ 458941 w 11784024"/>
              <a:gd name="connsiteY34" fmla="*/ 4755898 h 4798627"/>
              <a:gd name="connsiteX35" fmla="*/ 31651 w 11784024"/>
              <a:gd name="connsiteY35" fmla="*/ 4661894 h 4798627"/>
              <a:gd name="connsiteX36" fmla="*/ 31651 w 11784024"/>
              <a:gd name="connsiteY36" fmla="*/ 4431157 h 4798627"/>
              <a:gd name="connsiteX0" fmla="*/ 65834 w 11784024"/>
              <a:gd name="connsiteY0" fmla="*/ 4328608 h 4798627"/>
              <a:gd name="connsiteX1" fmla="*/ 527307 w 11784024"/>
              <a:gd name="connsiteY1" fmla="*/ 4345699 h 4798627"/>
              <a:gd name="connsiteX2" fmla="*/ 1048600 w 11784024"/>
              <a:gd name="connsiteY2" fmla="*/ 4337154 h 4798627"/>
              <a:gd name="connsiteX3" fmla="*/ 1604077 w 11784024"/>
              <a:gd name="connsiteY3" fmla="*/ 4294425 h 4798627"/>
              <a:gd name="connsiteX4" fmla="*/ 2364653 w 11784024"/>
              <a:gd name="connsiteY4" fmla="*/ 4174784 h 4798627"/>
              <a:gd name="connsiteX5" fmla="*/ 3056862 w 11784024"/>
              <a:gd name="connsiteY5" fmla="*/ 4012413 h 4798627"/>
              <a:gd name="connsiteX6" fmla="*/ 4142178 w 11784024"/>
              <a:gd name="connsiteY6" fmla="*/ 3696219 h 4798627"/>
              <a:gd name="connsiteX7" fmla="*/ 5167673 w 11784024"/>
              <a:gd name="connsiteY7" fmla="*/ 3303113 h 4798627"/>
              <a:gd name="connsiteX8" fmla="*/ 6090619 w 11784024"/>
              <a:gd name="connsiteY8" fmla="*/ 2850185 h 4798627"/>
              <a:gd name="connsiteX9" fmla="*/ 7039202 w 11784024"/>
              <a:gd name="connsiteY9" fmla="*/ 2251980 h 4798627"/>
              <a:gd name="connsiteX10" fmla="*/ 7731412 w 11784024"/>
              <a:gd name="connsiteY10" fmla="*/ 1756324 h 4798627"/>
              <a:gd name="connsiteX11" fmla="*/ 8406529 w 11784024"/>
              <a:gd name="connsiteY11" fmla="*/ 1175210 h 4798627"/>
              <a:gd name="connsiteX12" fmla="*/ 9030372 w 11784024"/>
              <a:gd name="connsiteY12" fmla="*/ 577004 h 4798627"/>
              <a:gd name="connsiteX13" fmla="*/ 9389296 w 11784024"/>
              <a:gd name="connsiteY13" fmla="*/ 192443 h 4798627"/>
              <a:gd name="connsiteX14" fmla="*/ 9679853 w 11784024"/>
              <a:gd name="connsiteY14" fmla="*/ 12982 h 4798627"/>
              <a:gd name="connsiteX15" fmla="*/ 10722441 w 11784024"/>
              <a:gd name="connsiteY15" fmla="*/ 30074 h 4798627"/>
              <a:gd name="connsiteX16" fmla="*/ 11312099 w 11784024"/>
              <a:gd name="connsiteY16" fmla="*/ 158260 h 4798627"/>
              <a:gd name="connsiteX17" fmla="*/ 11713752 w 11784024"/>
              <a:gd name="connsiteY17" fmla="*/ 542821 h 4798627"/>
              <a:gd name="connsiteX18" fmla="*/ 11782118 w 11784024"/>
              <a:gd name="connsiteY18" fmla="*/ 1064115 h 4798627"/>
              <a:gd name="connsiteX19" fmla="*/ 11765027 w 11784024"/>
              <a:gd name="connsiteY19" fmla="*/ 1687957 h 4798627"/>
              <a:gd name="connsiteX20" fmla="*/ 11765027 w 11784024"/>
              <a:gd name="connsiteY20" fmla="*/ 2038335 h 4798627"/>
              <a:gd name="connsiteX21" fmla="*/ 11551382 w 11784024"/>
              <a:gd name="connsiteY21" fmla="*/ 2525446 h 4798627"/>
              <a:gd name="connsiteX22" fmla="*/ 10765170 w 11784024"/>
              <a:gd name="connsiteY22" fmla="*/ 3089469 h 4798627"/>
              <a:gd name="connsiteX23" fmla="*/ 9226926 w 11784024"/>
              <a:gd name="connsiteY23" fmla="*/ 3773131 h 4798627"/>
              <a:gd name="connsiteX24" fmla="*/ 8261252 w 11784024"/>
              <a:gd name="connsiteY24" fmla="*/ 4106418 h 4798627"/>
              <a:gd name="connsiteX25" fmla="*/ 7406671 w 11784024"/>
              <a:gd name="connsiteY25" fmla="*/ 4337154 h 4798627"/>
              <a:gd name="connsiteX26" fmla="*/ 6740099 w 11784024"/>
              <a:gd name="connsiteY26" fmla="*/ 4482432 h 4798627"/>
              <a:gd name="connsiteX27" fmla="*/ 5885520 w 11784024"/>
              <a:gd name="connsiteY27" fmla="*/ 4636256 h 4798627"/>
              <a:gd name="connsiteX28" fmla="*/ 5184765 w 11784024"/>
              <a:gd name="connsiteY28" fmla="*/ 4696077 h 4798627"/>
              <a:gd name="connsiteX29" fmla="*/ 3851621 w 11784024"/>
              <a:gd name="connsiteY29" fmla="*/ 4781535 h 4798627"/>
              <a:gd name="connsiteX30" fmla="*/ 3193595 w 11784024"/>
              <a:gd name="connsiteY30" fmla="*/ 4798627 h 4798627"/>
              <a:gd name="connsiteX31" fmla="*/ 2441565 w 11784024"/>
              <a:gd name="connsiteY31" fmla="*/ 4790081 h 4798627"/>
              <a:gd name="connsiteX32" fmla="*/ 1424615 w 11784024"/>
              <a:gd name="connsiteY32" fmla="*/ 4790081 h 4798627"/>
              <a:gd name="connsiteX33" fmla="*/ 458941 w 11784024"/>
              <a:gd name="connsiteY33" fmla="*/ 4755898 h 4798627"/>
              <a:gd name="connsiteX34" fmla="*/ 31651 w 11784024"/>
              <a:gd name="connsiteY34" fmla="*/ 4661894 h 4798627"/>
              <a:gd name="connsiteX35" fmla="*/ 31651 w 11784024"/>
              <a:gd name="connsiteY35" fmla="*/ 4431157 h 4798627"/>
              <a:gd name="connsiteX0" fmla="*/ 65834 w 11841939"/>
              <a:gd name="connsiteY0" fmla="*/ 4328608 h 4798627"/>
              <a:gd name="connsiteX1" fmla="*/ 527307 w 11841939"/>
              <a:gd name="connsiteY1" fmla="*/ 4345699 h 4798627"/>
              <a:gd name="connsiteX2" fmla="*/ 1048600 w 11841939"/>
              <a:gd name="connsiteY2" fmla="*/ 4337154 h 4798627"/>
              <a:gd name="connsiteX3" fmla="*/ 1604077 w 11841939"/>
              <a:gd name="connsiteY3" fmla="*/ 4294425 h 4798627"/>
              <a:gd name="connsiteX4" fmla="*/ 2364653 w 11841939"/>
              <a:gd name="connsiteY4" fmla="*/ 4174784 h 4798627"/>
              <a:gd name="connsiteX5" fmla="*/ 3056862 w 11841939"/>
              <a:gd name="connsiteY5" fmla="*/ 4012413 h 4798627"/>
              <a:gd name="connsiteX6" fmla="*/ 4142178 w 11841939"/>
              <a:gd name="connsiteY6" fmla="*/ 3696219 h 4798627"/>
              <a:gd name="connsiteX7" fmla="*/ 5167673 w 11841939"/>
              <a:gd name="connsiteY7" fmla="*/ 3303113 h 4798627"/>
              <a:gd name="connsiteX8" fmla="*/ 6090619 w 11841939"/>
              <a:gd name="connsiteY8" fmla="*/ 2850185 h 4798627"/>
              <a:gd name="connsiteX9" fmla="*/ 7039202 w 11841939"/>
              <a:gd name="connsiteY9" fmla="*/ 2251980 h 4798627"/>
              <a:gd name="connsiteX10" fmla="*/ 7731412 w 11841939"/>
              <a:gd name="connsiteY10" fmla="*/ 1756324 h 4798627"/>
              <a:gd name="connsiteX11" fmla="*/ 8406529 w 11841939"/>
              <a:gd name="connsiteY11" fmla="*/ 1175210 h 4798627"/>
              <a:gd name="connsiteX12" fmla="*/ 9030372 w 11841939"/>
              <a:gd name="connsiteY12" fmla="*/ 577004 h 4798627"/>
              <a:gd name="connsiteX13" fmla="*/ 9389296 w 11841939"/>
              <a:gd name="connsiteY13" fmla="*/ 192443 h 4798627"/>
              <a:gd name="connsiteX14" fmla="*/ 9679853 w 11841939"/>
              <a:gd name="connsiteY14" fmla="*/ 12982 h 4798627"/>
              <a:gd name="connsiteX15" fmla="*/ 10722441 w 11841939"/>
              <a:gd name="connsiteY15" fmla="*/ 30074 h 4798627"/>
              <a:gd name="connsiteX16" fmla="*/ 11312099 w 11841939"/>
              <a:gd name="connsiteY16" fmla="*/ 158260 h 4798627"/>
              <a:gd name="connsiteX17" fmla="*/ 11713752 w 11841939"/>
              <a:gd name="connsiteY17" fmla="*/ 542821 h 4798627"/>
              <a:gd name="connsiteX18" fmla="*/ 11782118 w 11841939"/>
              <a:gd name="connsiteY18" fmla="*/ 1064115 h 4798627"/>
              <a:gd name="connsiteX19" fmla="*/ 11765027 w 11841939"/>
              <a:gd name="connsiteY19" fmla="*/ 1687957 h 4798627"/>
              <a:gd name="connsiteX20" fmla="*/ 11765027 w 11841939"/>
              <a:gd name="connsiteY20" fmla="*/ 2038335 h 4798627"/>
              <a:gd name="connsiteX21" fmla="*/ 11841939 w 11841939"/>
              <a:gd name="connsiteY21" fmla="*/ 1987061 h 4798627"/>
              <a:gd name="connsiteX22" fmla="*/ 10765170 w 11841939"/>
              <a:gd name="connsiteY22" fmla="*/ 3089469 h 4798627"/>
              <a:gd name="connsiteX23" fmla="*/ 9226926 w 11841939"/>
              <a:gd name="connsiteY23" fmla="*/ 3773131 h 4798627"/>
              <a:gd name="connsiteX24" fmla="*/ 8261252 w 11841939"/>
              <a:gd name="connsiteY24" fmla="*/ 4106418 h 4798627"/>
              <a:gd name="connsiteX25" fmla="*/ 7406671 w 11841939"/>
              <a:gd name="connsiteY25" fmla="*/ 4337154 h 4798627"/>
              <a:gd name="connsiteX26" fmla="*/ 6740099 w 11841939"/>
              <a:gd name="connsiteY26" fmla="*/ 4482432 h 4798627"/>
              <a:gd name="connsiteX27" fmla="*/ 5885520 w 11841939"/>
              <a:gd name="connsiteY27" fmla="*/ 4636256 h 4798627"/>
              <a:gd name="connsiteX28" fmla="*/ 5184765 w 11841939"/>
              <a:gd name="connsiteY28" fmla="*/ 4696077 h 4798627"/>
              <a:gd name="connsiteX29" fmla="*/ 3851621 w 11841939"/>
              <a:gd name="connsiteY29" fmla="*/ 4781535 h 4798627"/>
              <a:gd name="connsiteX30" fmla="*/ 3193595 w 11841939"/>
              <a:gd name="connsiteY30" fmla="*/ 4798627 h 4798627"/>
              <a:gd name="connsiteX31" fmla="*/ 2441565 w 11841939"/>
              <a:gd name="connsiteY31" fmla="*/ 4790081 h 4798627"/>
              <a:gd name="connsiteX32" fmla="*/ 1424615 w 11841939"/>
              <a:gd name="connsiteY32" fmla="*/ 4790081 h 4798627"/>
              <a:gd name="connsiteX33" fmla="*/ 458941 w 11841939"/>
              <a:gd name="connsiteY33" fmla="*/ 4755898 h 4798627"/>
              <a:gd name="connsiteX34" fmla="*/ 31651 w 11841939"/>
              <a:gd name="connsiteY34" fmla="*/ 4661894 h 4798627"/>
              <a:gd name="connsiteX35" fmla="*/ 31651 w 11841939"/>
              <a:gd name="connsiteY35" fmla="*/ 4431157 h 4798627"/>
              <a:gd name="connsiteX0" fmla="*/ 65834 w 11921207"/>
              <a:gd name="connsiteY0" fmla="*/ 4328608 h 4798627"/>
              <a:gd name="connsiteX1" fmla="*/ 527307 w 11921207"/>
              <a:gd name="connsiteY1" fmla="*/ 4345699 h 4798627"/>
              <a:gd name="connsiteX2" fmla="*/ 1048600 w 11921207"/>
              <a:gd name="connsiteY2" fmla="*/ 4337154 h 4798627"/>
              <a:gd name="connsiteX3" fmla="*/ 1604077 w 11921207"/>
              <a:gd name="connsiteY3" fmla="*/ 4294425 h 4798627"/>
              <a:gd name="connsiteX4" fmla="*/ 2364653 w 11921207"/>
              <a:gd name="connsiteY4" fmla="*/ 4174784 h 4798627"/>
              <a:gd name="connsiteX5" fmla="*/ 3056862 w 11921207"/>
              <a:gd name="connsiteY5" fmla="*/ 4012413 h 4798627"/>
              <a:gd name="connsiteX6" fmla="*/ 4142178 w 11921207"/>
              <a:gd name="connsiteY6" fmla="*/ 3696219 h 4798627"/>
              <a:gd name="connsiteX7" fmla="*/ 5167673 w 11921207"/>
              <a:gd name="connsiteY7" fmla="*/ 3303113 h 4798627"/>
              <a:gd name="connsiteX8" fmla="*/ 6090619 w 11921207"/>
              <a:gd name="connsiteY8" fmla="*/ 2850185 h 4798627"/>
              <a:gd name="connsiteX9" fmla="*/ 7039202 w 11921207"/>
              <a:gd name="connsiteY9" fmla="*/ 2251980 h 4798627"/>
              <a:gd name="connsiteX10" fmla="*/ 7731412 w 11921207"/>
              <a:gd name="connsiteY10" fmla="*/ 1756324 h 4798627"/>
              <a:gd name="connsiteX11" fmla="*/ 8406529 w 11921207"/>
              <a:gd name="connsiteY11" fmla="*/ 1175210 h 4798627"/>
              <a:gd name="connsiteX12" fmla="*/ 9030372 w 11921207"/>
              <a:gd name="connsiteY12" fmla="*/ 577004 h 4798627"/>
              <a:gd name="connsiteX13" fmla="*/ 9389296 w 11921207"/>
              <a:gd name="connsiteY13" fmla="*/ 192443 h 4798627"/>
              <a:gd name="connsiteX14" fmla="*/ 9679853 w 11921207"/>
              <a:gd name="connsiteY14" fmla="*/ 12982 h 4798627"/>
              <a:gd name="connsiteX15" fmla="*/ 10722441 w 11921207"/>
              <a:gd name="connsiteY15" fmla="*/ 30074 h 4798627"/>
              <a:gd name="connsiteX16" fmla="*/ 11312099 w 11921207"/>
              <a:gd name="connsiteY16" fmla="*/ 158260 h 4798627"/>
              <a:gd name="connsiteX17" fmla="*/ 11713752 w 11921207"/>
              <a:gd name="connsiteY17" fmla="*/ 542821 h 4798627"/>
              <a:gd name="connsiteX18" fmla="*/ 11782118 w 11921207"/>
              <a:gd name="connsiteY18" fmla="*/ 1064115 h 4798627"/>
              <a:gd name="connsiteX19" fmla="*/ 11765027 w 11921207"/>
              <a:gd name="connsiteY19" fmla="*/ 1687957 h 4798627"/>
              <a:gd name="connsiteX20" fmla="*/ 11765027 w 11921207"/>
              <a:gd name="connsiteY20" fmla="*/ 2038335 h 4798627"/>
              <a:gd name="connsiteX21" fmla="*/ 11841939 w 11921207"/>
              <a:gd name="connsiteY21" fmla="*/ 1987061 h 4798627"/>
              <a:gd name="connsiteX22" fmla="*/ 10500250 w 11921207"/>
              <a:gd name="connsiteY22" fmla="*/ 3166381 h 4798627"/>
              <a:gd name="connsiteX23" fmla="*/ 9226926 w 11921207"/>
              <a:gd name="connsiteY23" fmla="*/ 3773131 h 4798627"/>
              <a:gd name="connsiteX24" fmla="*/ 8261252 w 11921207"/>
              <a:gd name="connsiteY24" fmla="*/ 4106418 h 4798627"/>
              <a:gd name="connsiteX25" fmla="*/ 7406671 w 11921207"/>
              <a:gd name="connsiteY25" fmla="*/ 4337154 h 4798627"/>
              <a:gd name="connsiteX26" fmla="*/ 6740099 w 11921207"/>
              <a:gd name="connsiteY26" fmla="*/ 4482432 h 4798627"/>
              <a:gd name="connsiteX27" fmla="*/ 5885520 w 11921207"/>
              <a:gd name="connsiteY27" fmla="*/ 4636256 h 4798627"/>
              <a:gd name="connsiteX28" fmla="*/ 5184765 w 11921207"/>
              <a:gd name="connsiteY28" fmla="*/ 4696077 h 4798627"/>
              <a:gd name="connsiteX29" fmla="*/ 3851621 w 11921207"/>
              <a:gd name="connsiteY29" fmla="*/ 4781535 h 4798627"/>
              <a:gd name="connsiteX30" fmla="*/ 3193595 w 11921207"/>
              <a:gd name="connsiteY30" fmla="*/ 4798627 h 4798627"/>
              <a:gd name="connsiteX31" fmla="*/ 2441565 w 11921207"/>
              <a:gd name="connsiteY31" fmla="*/ 4790081 h 4798627"/>
              <a:gd name="connsiteX32" fmla="*/ 1424615 w 11921207"/>
              <a:gd name="connsiteY32" fmla="*/ 4790081 h 4798627"/>
              <a:gd name="connsiteX33" fmla="*/ 458941 w 11921207"/>
              <a:gd name="connsiteY33" fmla="*/ 4755898 h 4798627"/>
              <a:gd name="connsiteX34" fmla="*/ 31651 w 11921207"/>
              <a:gd name="connsiteY34" fmla="*/ 4661894 h 4798627"/>
              <a:gd name="connsiteX35" fmla="*/ 31651 w 11921207"/>
              <a:gd name="connsiteY35" fmla="*/ 4431157 h 4798627"/>
              <a:gd name="connsiteX0" fmla="*/ 65834 w 11921207"/>
              <a:gd name="connsiteY0" fmla="*/ 4328608 h 4798627"/>
              <a:gd name="connsiteX1" fmla="*/ 527307 w 11921207"/>
              <a:gd name="connsiteY1" fmla="*/ 4345699 h 4798627"/>
              <a:gd name="connsiteX2" fmla="*/ 1048600 w 11921207"/>
              <a:gd name="connsiteY2" fmla="*/ 4337154 h 4798627"/>
              <a:gd name="connsiteX3" fmla="*/ 1604077 w 11921207"/>
              <a:gd name="connsiteY3" fmla="*/ 4294425 h 4798627"/>
              <a:gd name="connsiteX4" fmla="*/ 2364653 w 11921207"/>
              <a:gd name="connsiteY4" fmla="*/ 4174784 h 4798627"/>
              <a:gd name="connsiteX5" fmla="*/ 3056862 w 11921207"/>
              <a:gd name="connsiteY5" fmla="*/ 4012413 h 4798627"/>
              <a:gd name="connsiteX6" fmla="*/ 4142178 w 11921207"/>
              <a:gd name="connsiteY6" fmla="*/ 3696219 h 4798627"/>
              <a:gd name="connsiteX7" fmla="*/ 5167673 w 11921207"/>
              <a:gd name="connsiteY7" fmla="*/ 3303113 h 4798627"/>
              <a:gd name="connsiteX8" fmla="*/ 6090619 w 11921207"/>
              <a:gd name="connsiteY8" fmla="*/ 2850185 h 4798627"/>
              <a:gd name="connsiteX9" fmla="*/ 7039202 w 11921207"/>
              <a:gd name="connsiteY9" fmla="*/ 2251980 h 4798627"/>
              <a:gd name="connsiteX10" fmla="*/ 7731412 w 11921207"/>
              <a:gd name="connsiteY10" fmla="*/ 1756324 h 4798627"/>
              <a:gd name="connsiteX11" fmla="*/ 8406529 w 11921207"/>
              <a:gd name="connsiteY11" fmla="*/ 1175210 h 4798627"/>
              <a:gd name="connsiteX12" fmla="*/ 9030372 w 11921207"/>
              <a:gd name="connsiteY12" fmla="*/ 577004 h 4798627"/>
              <a:gd name="connsiteX13" fmla="*/ 9389296 w 11921207"/>
              <a:gd name="connsiteY13" fmla="*/ 192443 h 4798627"/>
              <a:gd name="connsiteX14" fmla="*/ 9679853 w 11921207"/>
              <a:gd name="connsiteY14" fmla="*/ 12982 h 4798627"/>
              <a:gd name="connsiteX15" fmla="*/ 10722441 w 11921207"/>
              <a:gd name="connsiteY15" fmla="*/ 30074 h 4798627"/>
              <a:gd name="connsiteX16" fmla="*/ 11312099 w 11921207"/>
              <a:gd name="connsiteY16" fmla="*/ 158260 h 4798627"/>
              <a:gd name="connsiteX17" fmla="*/ 11713752 w 11921207"/>
              <a:gd name="connsiteY17" fmla="*/ 542821 h 4798627"/>
              <a:gd name="connsiteX18" fmla="*/ 11782118 w 11921207"/>
              <a:gd name="connsiteY18" fmla="*/ 1064115 h 4798627"/>
              <a:gd name="connsiteX19" fmla="*/ 11765027 w 11921207"/>
              <a:gd name="connsiteY19" fmla="*/ 1687957 h 4798627"/>
              <a:gd name="connsiteX20" fmla="*/ 11765027 w 11921207"/>
              <a:gd name="connsiteY20" fmla="*/ 2038335 h 4798627"/>
              <a:gd name="connsiteX21" fmla="*/ 11841939 w 11921207"/>
              <a:gd name="connsiteY21" fmla="*/ 1987061 h 4798627"/>
              <a:gd name="connsiteX22" fmla="*/ 10500250 w 11921207"/>
              <a:gd name="connsiteY22" fmla="*/ 3166381 h 4798627"/>
              <a:gd name="connsiteX23" fmla="*/ 9508937 w 11921207"/>
              <a:gd name="connsiteY23" fmla="*/ 3593670 h 4798627"/>
              <a:gd name="connsiteX24" fmla="*/ 8261252 w 11921207"/>
              <a:gd name="connsiteY24" fmla="*/ 4106418 h 4798627"/>
              <a:gd name="connsiteX25" fmla="*/ 7406671 w 11921207"/>
              <a:gd name="connsiteY25" fmla="*/ 4337154 h 4798627"/>
              <a:gd name="connsiteX26" fmla="*/ 6740099 w 11921207"/>
              <a:gd name="connsiteY26" fmla="*/ 4482432 h 4798627"/>
              <a:gd name="connsiteX27" fmla="*/ 5885520 w 11921207"/>
              <a:gd name="connsiteY27" fmla="*/ 4636256 h 4798627"/>
              <a:gd name="connsiteX28" fmla="*/ 5184765 w 11921207"/>
              <a:gd name="connsiteY28" fmla="*/ 4696077 h 4798627"/>
              <a:gd name="connsiteX29" fmla="*/ 3851621 w 11921207"/>
              <a:gd name="connsiteY29" fmla="*/ 4781535 h 4798627"/>
              <a:gd name="connsiteX30" fmla="*/ 3193595 w 11921207"/>
              <a:gd name="connsiteY30" fmla="*/ 4798627 h 4798627"/>
              <a:gd name="connsiteX31" fmla="*/ 2441565 w 11921207"/>
              <a:gd name="connsiteY31" fmla="*/ 4790081 h 4798627"/>
              <a:gd name="connsiteX32" fmla="*/ 1424615 w 11921207"/>
              <a:gd name="connsiteY32" fmla="*/ 4790081 h 4798627"/>
              <a:gd name="connsiteX33" fmla="*/ 458941 w 11921207"/>
              <a:gd name="connsiteY33" fmla="*/ 4755898 h 4798627"/>
              <a:gd name="connsiteX34" fmla="*/ 31651 w 11921207"/>
              <a:gd name="connsiteY34" fmla="*/ 4661894 h 4798627"/>
              <a:gd name="connsiteX35" fmla="*/ 31651 w 11921207"/>
              <a:gd name="connsiteY35" fmla="*/ 4431157 h 4798627"/>
              <a:gd name="connsiteX0" fmla="*/ 65834 w 11912575"/>
              <a:gd name="connsiteY0" fmla="*/ 4328608 h 4798627"/>
              <a:gd name="connsiteX1" fmla="*/ 527307 w 11912575"/>
              <a:gd name="connsiteY1" fmla="*/ 4345699 h 4798627"/>
              <a:gd name="connsiteX2" fmla="*/ 1048600 w 11912575"/>
              <a:gd name="connsiteY2" fmla="*/ 4337154 h 4798627"/>
              <a:gd name="connsiteX3" fmla="*/ 1604077 w 11912575"/>
              <a:gd name="connsiteY3" fmla="*/ 4294425 h 4798627"/>
              <a:gd name="connsiteX4" fmla="*/ 2364653 w 11912575"/>
              <a:gd name="connsiteY4" fmla="*/ 4174784 h 4798627"/>
              <a:gd name="connsiteX5" fmla="*/ 3056862 w 11912575"/>
              <a:gd name="connsiteY5" fmla="*/ 4012413 h 4798627"/>
              <a:gd name="connsiteX6" fmla="*/ 4142178 w 11912575"/>
              <a:gd name="connsiteY6" fmla="*/ 3696219 h 4798627"/>
              <a:gd name="connsiteX7" fmla="*/ 5167673 w 11912575"/>
              <a:gd name="connsiteY7" fmla="*/ 3303113 h 4798627"/>
              <a:gd name="connsiteX8" fmla="*/ 6090619 w 11912575"/>
              <a:gd name="connsiteY8" fmla="*/ 2850185 h 4798627"/>
              <a:gd name="connsiteX9" fmla="*/ 7039202 w 11912575"/>
              <a:gd name="connsiteY9" fmla="*/ 2251980 h 4798627"/>
              <a:gd name="connsiteX10" fmla="*/ 7731412 w 11912575"/>
              <a:gd name="connsiteY10" fmla="*/ 1756324 h 4798627"/>
              <a:gd name="connsiteX11" fmla="*/ 8406529 w 11912575"/>
              <a:gd name="connsiteY11" fmla="*/ 1175210 h 4798627"/>
              <a:gd name="connsiteX12" fmla="*/ 9030372 w 11912575"/>
              <a:gd name="connsiteY12" fmla="*/ 577004 h 4798627"/>
              <a:gd name="connsiteX13" fmla="*/ 9389296 w 11912575"/>
              <a:gd name="connsiteY13" fmla="*/ 192443 h 4798627"/>
              <a:gd name="connsiteX14" fmla="*/ 9679853 w 11912575"/>
              <a:gd name="connsiteY14" fmla="*/ 12982 h 4798627"/>
              <a:gd name="connsiteX15" fmla="*/ 10722441 w 11912575"/>
              <a:gd name="connsiteY15" fmla="*/ 30074 h 4798627"/>
              <a:gd name="connsiteX16" fmla="*/ 11312099 w 11912575"/>
              <a:gd name="connsiteY16" fmla="*/ 158260 h 4798627"/>
              <a:gd name="connsiteX17" fmla="*/ 11713752 w 11912575"/>
              <a:gd name="connsiteY17" fmla="*/ 542821 h 4798627"/>
              <a:gd name="connsiteX18" fmla="*/ 11782118 w 11912575"/>
              <a:gd name="connsiteY18" fmla="*/ 1064115 h 4798627"/>
              <a:gd name="connsiteX19" fmla="*/ 11765027 w 11912575"/>
              <a:gd name="connsiteY19" fmla="*/ 1687957 h 4798627"/>
              <a:gd name="connsiteX20" fmla="*/ 11765027 w 11912575"/>
              <a:gd name="connsiteY20" fmla="*/ 2038335 h 4798627"/>
              <a:gd name="connsiteX21" fmla="*/ 11841939 w 11912575"/>
              <a:gd name="connsiteY21" fmla="*/ 1987061 h 4798627"/>
              <a:gd name="connsiteX22" fmla="*/ 10619891 w 11912575"/>
              <a:gd name="connsiteY22" fmla="*/ 2935645 h 4798627"/>
              <a:gd name="connsiteX23" fmla="*/ 9508937 w 11912575"/>
              <a:gd name="connsiteY23" fmla="*/ 3593670 h 4798627"/>
              <a:gd name="connsiteX24" fmla="*/ 8261252 w 11912575"/>
              <a:gd name="connsiteY24" fmla="*/ 4106418 h 4798627"/>
              <a:gd name="connsiteX25" fmla="*/ 7406671 w 11912575"/>
              <a:gd name="connsiteY25" fmla="*/ 4337154 h 4798627"/>
              <a:gd name="connsiteX26" fmla="*/ 6740099 w 11912575"/>
              <a:gd name="connsiteY26" fmla="*/ 4482432 h 4798627"/>
              <a:gd name="connsiteX27" fmla="*/ 5885520 w 11912575"/>
              <a:gd name="connsiteY27" fmla="*/ 4636256 h 4798627"/>
              <a:gd name="connsiteX28" fmla="*/ 5184765 w 11912575"/>
              <a:gd name="connsiteY28" fmla="*/ 4696077 h 4798627"/>
              <a:gd name="connsiteX29" fmla="*/ 3851621 w 11912575"/>
              <a:gd name="connsiteY29" fmla="*/ 4781535 h 4798627"/>
              <a:gd name="connsiteX30" fmla="*/ 3193595 w 11912575"/>
              <a:gd name="connsiteY30" fmla="*/ 4798627 h 4798627"/>
              <a:gd name="connsiteX31" fmla="*/ 2441565 w 11912575"/>
              <a:gd name="connsiteY31" fmla="*/ 4790081 h 4798627"/>
              <a:gd name="connsiteX32" fmla="*/ 1424615 w 11912575"/>
              <a:gd name="connsiteY32" fmla="*/ 4790081 h 4798627"/>
              <a:gd name="connsiteX33" fmla="*/ 458941 w 11912575"/>
              <a:gd name="connsiteY33" fmla="*/ 4755898 h 4798627"/>
              <a:gd name="connsiteX34" fmla="*/ 31651 w 11912575"/>
              <a:gd name="connsiteY34" fmla="*/ 4661894 h 4798627"/>
              <a:gd name="connsiteX35" fmla="*/ 31651 w 11912575"/>
              <a:gd name="connsiteY35" fmla="*/ 4431157 h 4798627"/>
              <a:gd name="connsiteX0" fmla="*/ 65834 w 11912575"/>
              <a:gd name="connsiteY0" fmla="*/ 4328608 h 4798627"/>
              <a:gd name="connsiteX1" fmla="*/ 527307 w 11912575"/>
              <a:gd name="connsiteY1" fmla="*/ 4345699 h 4798627"/>
              <a:gd name="connsiteX2" fmla="*/ 1048600 w 11912575"/>
              <a:gd name="connsiteY2" fmla="*/ 4337154 h 4798627"/>
              <a:gd name="connsiteX3" fmla="*/ 1604077 w 11912575"/>
              <a:gd name="connsiteY3" fmla="*/ 4294425 h 4798627"/>
              <a:gd name="connsiteX4" fmla="*/ 2364653 w 11912575"/>
              <a:gd name="connsiteY4" fmla="*/ 4174784 h 4798627"/>
              <a:gd name="connsiteX5" fmla="*/ 3056862 w 11912575"/>
              <a:gd name="connsiteY5" fmla="*/ 4012413 h 4798627"/>
              <a:gd name="connsiteX6" fmla="*/ 4142178 w 11912575"/>
              <a:gd name="connsiteY6" fmla="*/ 3696219 h 4798627"/>
              <a:gd name="connsiteX7" fmla="*/ 5167673 w 11912575"/>
              <a:gd name="connsiteY7" fmla="*/ 3303113 h 4798627"/>
              <a:gd name="connsiteX8" fmla="*/ 6090619 w 11912575"/>
              <a:gd name="connsiteY8" fmla="*/ 2850185 h 4798627"/>
              <a:gd name="connsiteX9" fmla="*/ 7039202 w 11912575"/>
              <a:gd name="connsiteY9" fmla="*/ 2251980 h 4798627"/>
              <a:gd name="connsiteX10" fmla="*/ 7731412 w 11912575"/>
              <a:gd name="connsiteY10" fmla="*/ 1756324 h 4798627"/>
              <a:gd name="connsiteX11" fmla="*/ 8406529 w 11912575"/>
              <a:gd name="connsiteY11" fmla="*/ 1175210 h 4798627"/>
              <a:gd name="connsiteX12" fmla="*/ 9030372 w 11912575"/>
              <a:gd name="connsiteY12" fmla="*/ 577004 h 4798627"/>
              <a:gd name="connsiteX13" fmla="*/ 9389296 w 11912575"/>
              <a:gd name="connsiteY13" fmla="*/ 192443 h 4798627"/>
              <a:gd name="connsiteX14" fmla="*/ 9679853 w 11912575"/>
              <a:gd name="connsiteY14" fmla="*/ 12982 h 4798627"/>
              <a:gd name="connsiteX15" fmla="*/ 10722441 w 11912575"/>
              <a:gd name="connsiteY15" fmla="*/ 30074 h 4798627"/>
              <a:gd name="connsiteX16" fmla="*/ 11312099 w 11912575"/>
              <a:gd name="connsiteY16" fmla="*/ 158260 h 4798627"/>
              <a:gd name="connsiteX17" fmla="*/ 11713752 w 11912575"/>
              <a:gd name="connsiteY17" fmla="*/ 542821 h 4798627"/>
              <a:gd name="connsiteX18" fmla="*/ 11782118 w 11912575"/>
              <a:gd name="connsiteY18" fmla="*/ 1064115 h 4798627"/>
              <a:gd name="connsiteX19" fmla="*/ 11765027 w 11912575"/>
              <a:gd name="connsiteY19" fmla="*/ 1687957 h 4798627"/>
              <a:gd name="connsiteX20" fmla="*/ 11765027 w 11912575"/>
              <a:gd name="connsiteY20" fmla="*/ 2038335 h 4798627"/>
              <a:gd name="connsiteX21" fmla="*/ 11841939 w 11912575"/>
              <a:gd name="connsiteY21" fmla="*/ 1987061 h 4798627"/>
              <a:gd name="connsiteX22" fmla="*/ 10619891 w 11912575"/>
              <a:gd name="connsiteY22" fmla="*/ 2935645 h 4798627"/>
              <a:gd name="connsiteX23" fmla="*/ 9508937 w 11912575"/>
              <a:gd name="connsiteY23" fmla="*/ 3593670 h 4798627"/>
              <a:gd name="connsiteX24" fmla="*/ 8261252 w 11912575"/>
              <a:gd name="connsiteY24" fmla="*/ 4106418 h 4798627"/>
              <a:gd name="connsiteX25" fmla="*/ 7406671 w 11912575"/>
              <a:gd name="connsiteY25" fmla="*/ 4337154 h 4798627"/>
              <a:gd name="connsiteX26" fmla="*/ 6740099 w 11912575"/>
              <a:gd name="connsiteY26" fmla="*/ 4482432 h 4798627"/>
              <a:gd name="connsiteX27" fmla="*/ 5885520 w 11912575"/>
              <a:gd name="connsiteY27" fmla="*/ 4636256 h 4798627"/>
              <a:gd name="connsiteX28" fmla="*/ 5184765 w 11912575"/>
              <a:gd name="connsiteY28" fmla="*/ 4696077 h 4798627"/>
              <a:gd name="connsiteX29" fmla="*/ 3851621 w 11912575"/>
              <a:gd name="connsiteY29" fmla="*/ 4781535 h 4798627"/>
              <a:gd name="connsiteX30" fmla="*/ 3193595 w 11912575"/>
              <a:gd name="connsiteY30" fmla="*/ 4798627 h 4798627"/>
              <a:gd name="connsiteX31" fmla="*/ 2441565 w 11912575"/>
              <a:gd name="connsiteY31" fmla="*/ 4790081 h 4798627"/>
              <a:gd name="connsiteX32" fmla="*/ 1424615 w 11912575"/>
              <a:gd name="connsiteY32" fmla="*/ 4790081 h 4798627"/>
              <a:gd name="connsiteX33" fmla="*/ 458941 w 11912575"/>
              <a:gd name="connsiteY33" fmla="*/ 4755898 h 4798627"/>
              <a:gd name="connsiteX34" fmla="*/ 31651 w 11912575"/>
              <a:gd name="connsiteY34" fmla="*/ 4661894 h 4798627"/>
              <a:gd name="connsiteX35" fmla="*/ 31651 w 11912575"/>
              <a:gd name="connsiteY35" fmla="*/ 4431157 h 4798627"/>
              <a:gd name="connsiteX0" fmla="*/ 239017 w 11912575"/>
              <a:gd name="connsiteY0" fmla="*/ 4339759 h 4798627"/>
              <a:gd name="connsiteX1" fmla="*/ 527307 w 11912575"/>
              <a:gd name="connsiteY1" fmla="*/ 4345699 h 4798627"/>
              <a:gd name="connsiteX2" fmla="*/ 1048600 w 11912575"/>
              <a:gd name="connsiteY2" fmla="*/ 4337154 h 4798627"/>
              <a:gd name="connsiteX3" fmla="*/ 1604077 w 11912575"/>
              <a:gd name="connsiteY3" fmla="*/ 4294425 h 4798627"/>
              <a:gd name="connsiteX4" fmla="*/ 2364653 w 11912575"/>
              <a:gd name="connsiteY4" fmla="*/ 4174784 h 4798627"/>
              <a:gd name="connsiteX5" fmla="*/ 3056862 w 11912575"/>
              <a:gd name="connsiteY5" fmla="*/ 4012413 h 4798627"/>
              <a:gd name="connsiteX6" fmla="*/ 4142178 w 11912575"/>
              <a:gd name="connsiteY6" fmla="*/ 3696219 h 4798627"/>
              <a:gd name="connsiteX7" fmla="*/ 5167673 w 11912575"/>
              <a:gd name="connsiteY7" fmla="*/ 3303113 h 4798627"/>
              <a:gd name="connsiteX8" fmla="*/ 6090619 w 11912575"/>
              <a:gd name="connsiteY8" fmla="*/ 2850185 h 4798627"/>
              <a:gd name="connsiteX9" fmla="*/ 7039202 w 11912575"/>
              <a:gd name="connsiteY9" fmla="*/ 2251980 h 4798627"/>
              <a:gd name="connsiteX10" fmla="*/ 7731412 w 11912575"/>
              <a:gd name="connsiteY10" fmla="*/ 1756324 h 4798627"/>
              <a:gd name="connsiteX11" fmla="*/ 8406529 w 11912575"/>
              <a:gd name="connsiteY11" fmla="*/ 1175210 h 4798627"/>
              <a:gd name="connsiteX12" fmla="*/ 9030372 w 11912575"/>
              <a:gd name="connsiteY12" fmla="*/ 577004 h 4798627"/>
              <a:gd name="connsiteX13" fmla="*/ 9389296 w 11912575"/>
              <a:gd name="connsiteY13" fmla="*/ 192443 h 4798627"/>
              <a:gd name="connsiteX14" fmla="*/ 9679853 w 11912575"/>
              <a:gd name="connsiteY14" fmla="*/ 12982 h 4798627"/>
              <a:gd name="connsiteX15" fmla="*/ 10722441 w 11912575"/>
              <a:gd name="connsiteY15" fmla="*/ 30074 h 4798627"/>
              <a:gd name="connsiteX16" fmla="*/ 11312099 w 11912575"/>
              <a:gd name="connsiteY16" fmla="*/ 158260 h 4798627"/>
              <a:gd name="connsiteX17" fmla="*/ 11713752 w 11912575"/>
              <a:gd name="connsiteY17" fmla="*/ 542821 h 4798627"/>
              <a:gd name="connsiteX18" fmla="*/ 11782118 w 11912575"/>
              <a:gd name="connsiteY18" fmla="*/ 1064115 h 4798627"/>
              <a:gd name="connsiteX19" fmla="*/ 11765027 w 11912575"/>
              <a:gd name="connsiteY19" fmla="*/ 1687957 h 4798627"/>
              <a:gd name="connsiteX20" fmla="*/ 11765027 w 11912575"/>
              <a:gd name="connsiteY20" fmla="*/ 2038335 h 4798627"/>
              <a:gd name="connsiteX21" fmla="*/ 11841939 w 11912575"/>
              <a:gd name="connsiteY21" fmla="*/ 1987061 h 4798627"/>
              <a:gd name="connsiteX22" fmla="*/ 10619891 w 11912575"/>
              <a:gd name="connsiteY22" fmla="*/ 2935645 h 4798627"/>
              <a:gd name="connsiteX23" fmla="*/ 9508937 w 11912575"/>
              <a:gd name="connsiteY23" fmla="*/ 3593670 h 4798627"/>
              <a:gd name="connsiteX24" fmla="*/ 8261252 w 11912575"/>
              <a:gd name="connsiteY24" fmla="*/ 4106418 h 4798627"/>
              <a:gd name="connsiteX25" fmla="*/ 7406671 w 11912575"/>
              <a:gd name="connsiteY25" fmla="*/ 4337154 h 4798627"/>
              <a:gd name="connsiteX26" fmla="*/ 6740099 w 11912575"/>
              <a:gd name="connsiteY26" fmla="*/ 4482432 h 4798627"/>
              <a:gd name="connsiteX27" fmla="*/ 5885520 w 11912575"/>
              <a:gd name="connsiteY27" fmla="*/ 4636256 h 4798627"/>
              <a:gd name="connsiteX28" fmla="*/ 5184765 w 11912575"/>
              <a:gd name="connsiteY28" fmla="*/ 4696077 h 4798627"/>
              <a:gd name="connsiteX29" fmla="*/ 3851621 w 11912575"/>
              <a:gd name="connsiteY29" fmla="*/ 4781535 h 4798627"/>
              <a:gd name="connsiteX30" fmla="*/ 3193595 w 11912575"/>
              <a:gd name="connsiteY30" fmla="*/ 4798627 h 4798627"/>
              <a:gd name="connsiteX31" fmla="*/ 2441565 w 11912575"/>
              <a:gd name="connsiteY31" fmla="*/ 4790081 h 4798627"/>
              <a:gd name="connsiteX32" fmla="*/ 1424615 w 11912575"/>
              <a:gd name="connsiteY32" fmla="*/ 4790081 h 4798627"/>
              <a:gd name="connsiteX33" fmla="*/ 458941 w 11912575"/>
              <a:gd name="connsiteY33" fmla="*/ 4755898 h 4798627"/>
              <a:gd name="connsiteX34" fmla="*/ 31651 w 11912575"/>
              <a:gd name="connsiteY34" fmla="*/ 4661894 h 4798627"/>
              <a:gd name="connsiteX35" fmla="*/ 31651 w 11912575"/>
              <a:gd name="connsiteY35" fmla="*/ 4431157 h 4798627"/>
              <a:gd name="connsiteX0" fmla="*/ 239017 w 11912575"/>
              <a:gd name="connsiteY0" fmla="*/ 4339759 h 4798627"/>
              <a:gd name="connsiteX1" fmla="*/ 527307 w 11912575"/>
              <a:gd name="connsiteY1" fmla="*/ 4345699 h 4798627"/>
              <a:gd name="connsiteX2" fmla="*/ 1048600 w 11912575"/>
              <a:gd name="connsiteY2" fmla="*/ 4337154 h 4798627"/>
              <a:gd name="connsiteX3" fmla="*/ 1604077 w 11912575"/>
              <a:gd name="connsiteY3" fmla="*/ 4294425 h 4798627"/>
              <a:gd name="connsiteX4" fmla="*/ 2364653 w 11912575"/>
              <a:gd name="connsiteY4" fmla="*/ 4174784 h 4798627"/>
              <a:gd name="connsiteX5" fmla="*/ 3056862 w 11912575"/>
              <a:gd name="connsiteY5" fmla="*/ 4012413 h 4798627"/>
              <a:gd name="connsiteX6" fmla="*/ 4142178 w 11912575"/>
              <a:gd name="connsiteY6" fmla="*/ 3696219 h 4798627"/>
              <a:gd name="connsiteX7" fmla="*/ 5167673 w 11912575"/>
              <a:gd name="connsiteY7" fmla="*/ 3303113 h 4798627"/>
              <a:gd name="connsiteX8" fmla="*/ 6090619 w 11912575"/>
              <a:gd name="connsiteY8" fmla="*/ 2850185 h 4798627"/>
              <a:gd name="connsiteX9" fmla="*/ 7039202 w 11912575"/>
              <a:gd name="connsiteY9" fmla="*/ 2251980 h 4798627"/>
              <a:gd name="connsiteX10" fmla="*/ 7731412 w 11912575"/>
              <a:gd name="connsiteY10" fmla="*/ 1756324 h 4798627"/>
              <a:gd name="connsiteX11" fmla="*/ 8406529 w 11912575"/>
              <a:gd name="connsiteY11" fmla="*/ 1175210 h 4798627"/>
              <a:gd name="connsiteX12" fmla="*/ 9030372 w 11912575"/>
              <a:gd name="connsiteY12" fmla="*/ 577004 h 4798627"/>
              <a:gd name="connsiteX13" fmla="*/ 9389296 w 11912575"/>
              <a:gd name="connsiteY13" fmla="*/ 192443 h 4798627"/>
              <a:gd name="connsiteX14" fmla="*/ 9679853 w 11912575"/>
              <a:gd name="connsiteY14" fmla="*/ 12982 h 4798627"/>
              <a:gd name="connsiteX15" fmla="*/ 10722441 w 11912575"/>
              <a:gd name="connsiteY15" fmla="*/ 30074 h 4798627"/>
              <a:gd name="connsiteX16" fmla="*/ 11312099 w 11912575"/>
              <a:gd name="connsiteY16" fmla="*/ 158260 h 4798627"/>
              <a:gd name="connsiteX17" fmla="*/ 11713752 w 11912575"/>
              <a:gd name="connsiteY17" fmla="*/ 542821 h 4798627"/>
              <a:gd name="connsiteX18" fmla="*/ 11782118 w 11912575"/>
              <a:gd name="connsiteY18" fmla="*/ 1064115 h 4798627"/>
              <a:gd name="connsiteX19" fmla="*/ 11765027 w 11912575"/>
              <a:gd name="connsiteY19" fmla="*/ 1687957 h 4798627"/>
              <a:gd name="connsiteX20" fmla="*/ 11765027 w 11912575"/>
              <a:gd name="connsiteY20" fmla="*/ 2038335 h 4798627"/>
              <a:gd name="connsiteX21" fmla="*/ 11841939 w 11912575"/>
              <a:gd name="connsiteY21" fmla="*/ 1987061 h 4798627"/>
              <a:gd name="connsiteX22" fmla="*/ 10619891 w 11912575"/>
              <a:gd name="connsiteY22" fmla="*/ 2935645 h 4798627"/>
              <a:gd name="connsiteX23" fmla="*/ 9508937 w 11912575"/>
              <a:gd name="connsiteY23" fmla="*/ 3593670 h 4798627"/>
              <a:gd name="connsiteX24" fmla="*/ 8261252 w 11912575"/>
              <a:gd name="connsiteY24" fmla="*/ 4106418 h 4798627"/>
              <a:gd name="connsiteX25" fmla="*/ 7406671 w 11912575"/>
              <a:gd name="connsiteY25" fmla="*/ 4337154 h 4798627"/>
              <a:gd name="connsiteX26" fmla="*/ 6740099 w 11912575"/>
              <a:gd name="connsiteY26" fmla="*/ 4482432 h 4798627"/>
              <a:gd name="connsiteX27" fmla="*/ 5885520 w 11912575"/>
              <a:gd name="connsiteY27" fmla="*/ 4636256 h 4798627"/>
              <a:gd name="connsiteX28" fmla="*/ 5184765 w 11912575"/>
              <a:gd name="connsiteY28" fmla="*/ 4696077 h 4798627"/>
              <a:gd name="connsiteX29" fmla="*/ 3851621 w 11912575"/>
              <a:gd name="connsiteY29" fmla="*/ 4781535 h 4798627"/>
              <a:gd name="connsiteX30" fmla="*/ 3193595 w 11912575"/>
              <a:gd name="connsiteY30" fmla="*/ 4798627 h 4798627"/>
              <a:gd name="connsiteX31" fmla="*/ 2441565 w 11912575"/>
              <a:gd name="connsiteY31" fmla="*/ 4790081 h 4798627"/>
              <a:gd name="connsiteX32" fmla="*/ 1424615 w 11912575"/>
              <a:gd name="connsiteY32" fmla="*/ 4790081 h 4798627"/>
              <a:gd name="connsiteX33" fmla="*/ 458941 w 11912575"/>
              <a:gd name="connsiteY33" fmla="*/ 4755898 h 4798627"/>
              <a:gd name="connsiteX34" fmla="*/ 31651 w 11912575"/>
              <a:gd name="connsiteY34" fmla="*/ 4661894 h 4798627"/>
              <a:gd name="connsiteX35" fmla="*/ 31651 w 11912575"/>
              <a:gd name="connsiteY35" fmla="*/ 4431157 h 4798627"/>
              <a:gd name="connsiteX0" fmla="*/ 207366 w 11880924"/>
              <a:gd name="connsiteY0" fmla="*/ 4339759 h 4798627"/>
              <a:gd name="connsiteX1" fmla="*/ 495656 w 11880924"/>
              <a:gd name="connsiteY1" fmla="*/ 4345699 h 4798627"/>
              <a:gd name="connsiteX2" fmla="*/ 1016949 w 11880924"/>
              <a:gd name="connsiteY2" fmla="*/ 4337154 h 4798627"/>
              <a:gd name="connsiteX3" fmla="*/ 1572426 w 11880924"/>
              <a:gd name="connsiteY3" fmla="*/ 4294425 h 4798627"/>
              <a:gd name="connsiteX4" fmla="*/ 2333002 w 11880924"/>
              <a:gd name="connsiteY4" fmla="*/ 4174784 h 4798627"/>
              <a:gd name="connsiteX5" fmla="*/ 3025211 w 11880924"/>
              <a:gd name="connsiteY5" fmla="*/ 4012413 h 4798627"/>
              <a:gd name="connsiteX6" fmla="*/ 4110527 w 11880924"/>
              <a:gd name="connsiteY6" fmla="*/ 3696219 h 4798627"/>
              <a:gd name="connsiteX7" fmla="*/ 5136022 w 11880924"/>
              <a:gd name="connsiteY7" fmla="*/ 3303113 h 4798627"/>
              <a:gd name="connsiteX8" fmla="*/ 6058968 w 11880924"/>
              <a:gd name="connsiteY8" fmla="*/ 2850185 h 4798627"/>
              <a:gd name="connsiteX9" fmla="*/ 7007551 w 11880924"/>
              <a:gd name="connsiteY9" fmla="*/ 2251980 h 4798627"/>
              <a:gd name="connsiteX10" fmla="*/ 7699761 w 11880924"/>
              <a:gd name="connsiteY10" fmla="*/ 1756324 h 4798627"/>
              <a:gd name="connsiteX11" fmla="*/ 8374878 w 11880924"/>
              <a:gd name="connsiteY11" fmla="*/ 1175210 h 4798627"/>
              <a:gd name="connsiteX12" fmla="*/ 8998721 w 11880924"/>
              <a:gd name="connsiteY12" fmla="*/ 577004 h 4798627"/>
              <a:gd name="connsiteX13" fmla="*/ 9357645 w 11880924"/>
              <a:gd name="connsiteY13" fmla="*/ 192443 h 4798627"/>
              <a:gd name="connsiteX14" fmla="*/ 9648202 w 11880924"/>
              <a:gd name="connsiteY14" fmla="*/ 12982 h 4798627"/>
              <a:gd name="connsiteX15" fmla="*/ 10690790 w 11880924"/>
              <a:gd name="connsiteY15" fmla="*/ 30074 h 4798627"/>
              <a:gd name="connsiteX16" fmla="*/ 11280448 w 11880924"/>
              <a:gd name="connsiteY16" fmla="*/ 158260 h 4798627"/>
              <a:gd name="connsiteX17" fmla="*/ 11682101 w 11880924"/>
              <a:gd name="connsiteY17" fmla="*/ 542821 h 4798627"/>
              <a:gd name="connsiteX18" fmla="*/ 11750467 w 11880924"/>
              <a:gd name="connsiteY18" fmla="*/ 1064115 h 4798627"/>
              <a:gd name="connsiteX19" fmla="*/ 11733376 w 11880924"/>
              <a:gd name="connsiteY19" fmla="*/ 1687957 h 4798627"/>
              <a:gd name="connsiteX20" fmla="*/ 11733376 w 11880924"/>
              <a:gd name="connsiteY20" fmla="*/ 2038335 h 4798627"/>
              <a:gd name="connsiteX21" fmla="*/ 11810288 w 11880924"/>
              <a:gd name="connsiteY21" fmla="*/ 1987061 h 4798627"/>
              <a:gd name="connsiteX22" fmla="*/ 10588240 w 11880924"/>
              <a:gd name="connsiteY22" fmla="*/ 2935645 h 4798627"/>
              <a:gd name="connsiteX23" fmla="*/ 9477286 w 11880924"/>
              <a:gd name="connsiteY23" fmla="*/ 3593670 h 4798627"/>
              <a:gd name="connsiteX24" fmla="*/ 8229601 w 11880924"/>
              <a:gd name="connsiteY24" fmla="*/ 4106418 h 4798627"/>
              <a:gd name="connsiteX25" fmla="*/ 7375020 w 11880924"/>
              <a:gd name="connsiteY25" fmla="*/ 4337154 h 4798627"/>
              <a:gd name="connsiteX26" fmla="*/ 6708448 w 11880924"/>
              <a:gd name="connsiteY26" fmla="*/ 4482432 h 4798627"/>
              <a:gd name="connsiteX27" fmla="*/ 5853869 w 11880924"/>
              <a:gd name="connsiteY27" fmla="*/ 4636256 h 4798627"/>
              <a:gd name="connsiteX28" fmla="*/ 5153114 w 11880924"/>
              <a:gd name="connsiteY28" fmla="*/ 4696077 h 4798627"/>
              <a:gd name="connsiteX29" fmla="*/ 3819970 w 11880924"/>
              <a:gd name="connsiteY29" fmla="*/ 4781535 h 4798627"/>
              <a:gd name="connsiteX30" fmla="*/ 3161944 w 11880924"/>
              <a:gd name="connsiteY30" fmla="*/ 4798627 h 4798627"/>
              <a:gd name="connsiteX31" fmla="*/ 2409914 w 11880924"/>
              <a:gd name="connsiteY31" fmla="*/ 4790081 h 4798627"/>
              <a:gd name="connsiteX32" fmla="*/ 1392964 w 11880924"/>
              <a:gd name="connsiteY32" fmla="*/ 4790081 h 4798627"/>
              <a:gd name="connsiteX33" fmla="*/ 427290 w 11880924"/>
              <a:gd name="connsiteY33" fmla="*/ 4755898 h 4798627"/>
              <a:gd name="connsiteX34" fmla="*/ 210031 w 11880924"/>
              <a:gd name="connsiteY34" fmla="*/ 4725084 h 4798627"/>
              <a:gd name="connsiteX35" fmla="*/ 0 w 11880924"/>
              <a:gd name="connsiteY35" fmla="*/ 4431157 h 4798627"/>
              <a:gd name="connsiteX0" fmla="*/ 207366 w 11880924"/>
              <a:gd name="connsiteY0" fmla="*/ 4339759 h 4798627"/>
              <a:gd name="connsiteX1" fmla="*/ 495656 w 11880924"/>
              <a:gd name="connsiteY1" fmla="*/ 4345699 h 4798627"/>
              <a:gd name="connsiteX2" fmla="*/ 1016949 w 11880924"/>
              <a:gd name="connsiteY2" fmla="*/ 4337154 h 4798627"/>
              <a:gd name="connsiteX3" fmla="*/ 1572426 w 11880924"/>
              <a:gd name="connsiteY3" fmla="*/ 4294425 h 4798627"/>
              <a:gd name="connsiteX4" fmla="*/ 2333002 w 11880924"/>
              <a:gd name="connsiteY4" fmla="*/ 4174784 h 4798627"/>
              <a:gd name="connsiteX5" fmla="*/ 3025211 w 11880924"/>
              <a:gd name="connsiteY5" fmla="*/ 4012413 h 4798627"/>
              <a:gd name="connsiteX6" fmla="*/ 4110527 w 11880924"/>
              <a:gd name="connsiteY6" fmla="*/ 3696219 h 4798627"/>
              <a:gd name="connsiteX7" fmla="*/ 5136022 w 11880924"/>
              <a:gd name="connsiteY7" fmla="*/ 3303113 h 4798627"/>
              <a:gd name="connsiteX8" fmla="*/ 6058968 w 11880924"/>
              <a:gd name="connsiteY8" fmla="*/ 2850185 h 4798627"/>
              <a:gd name="connsiteX9" fmla="*/ 7007551 w 11880924"/>
              <a:gd name="connsiteY9" fmla="*/ 2251980 h 4798627"/>
              <a:gd name="connsiteX10" fmla="*/ 7699761 w 11880924"/>
              <a:gd name="connsiteY10" fmla="*/ 1756324 h 4798627"/>
              <a:gd name="connsiteX11" fmla="*/ 8374878 w 11880924"/>
              <a:gd name="connsiteY11" fmla="*/ 1175210 h 4798627"/>
              <a:gd name="connsiteX12" fmla="*/ 8998721 w 11880924"/>
              <a:gd name="connsiteY12" fmla="*/ 577004 h 4798627"/>
              <a:gd name="connsiteX13" fmla="*/ 9357645 w 11880924"/>
              <a:gd name="connsiteY13" fmla="*/ 192443 h 4798627"/>
              <a:gd name="connsiteX14" fmla="*/ 9648202 w 11880924"/>
              <a:gd name="connsiteY14" fmla="*/ 12982 h 4798627"/>
              <a:gd name="connsiteX15" fmla="*/ 10690790 w 11880924"/>
              <a:gd name="connsiteY15" fmla="*/ 30074 h 4798627"/>
              <a:gd name="connsiteX16" fmla="*/ 11280448 w 11880924"/>
              <a:gd name="connsiteY16" fmla="*/ 158260 h 4798627"/>
              <a:gd name="connsiteX17" fmla="*/ 11682101 w 11880924"/>
              <a:gd name="connsiteY17" fmla="*/ 542821 h 4798627"/>
              <a:gd name="connsiteX18" fmla="*/ 11750467 w 11880924"/>
              <a:gd name="connsiteY18" fmla="*/ 1064115 h 4798627"/>
              <a:gd name="connsiteX19" fmla="*/ 11733376 w 11880924"/>
              <a:gd name="connsiteY19" fmla="*/ 1687957 h 4798627"/>
              <a:gd name="connsiteX20" fmla="*/ 11733376 w 11880924"/>
              <a:gd name="connsiteY20" fmla="*/ 2038335 h 4798627"/>
              <a:gd name="connsiteX21" fmla="*/ 11810288 w 11880924"/>
              <a:gd name="connsiteY21" fmla="*/ 1987061 h 4798627"/>
              <a:gd name="connsiteX22" fmla="*/ 10588240 w 11880924"/>
              <a:gd name="connsiteY22" fmla="*/ 2935645 h 4798627"/>
              <a:gd name="connsiteX23" fmla="*/ 9477286 w 11880924"/>
              <a:gd name="connsiteY23" fmla="*/ 3593670 h 4798627"/>
              <a:gd name="connsiteX24" fmla="*/ 8229601 w 11880924"/>
              <a:gd name="connsiteY24" fmla="*/ 4106418 h 4798627"/>
              <a:gd name="connsiteX25" fmla="*/ 7375020 w 11880924"/>
              <a:gd name="connsiteY25" fmla="*/ 4337154 h 4798627"/>
              <a:gd name="connsiteX26" fmla="*/ 6708448 w 11880924"/>
              <a:gd name="connsiteY26" fmla="*/ 4482432 h 4798627"/>
              <a:gd name="connsiteX27" fmla="*/ 5853869 w 11880924"/>
              <a:gd name="connsiteY27" fmla="*/ 4636256 h 4798627"/>
              <a:gd name="connsiteX28" fmla="*/ 5153114 w 11880924"/>
              <a:gd name="connsiteY28" fmla="*/ 4696077 h 4798627"/>
              <a:gd name="connsiteX29" fmla="*/ 3819970 w 11880924"/>
              <a:gd name="connsiteY29" fmla="*/ 4781535 h 4798627"/>
              <a:gd name="connsiteX30" fmla="*/ 3161944 w 11880924"/>
              <a:gd name="connsiteY30" fmla="*/ 4798627 h 4798627"/>
              <a:gd name="connsiteX31" fmla="*/ 2409914 w 11880924"/>
              <a:gd name="connsiteY31" fmla="*/ 4790081 h 4798627"/>
              <a:gd name="connsiteX32" fmla="*/ 1392964 w 11880924"/>
              <a:gd name="connsiteY32" fmla="*/ 4790081 h 4798627"/>
              <a:gd name="connsiteX33" fmla="*/ 427290 w 11880924"/>
              <a:gd name="connsiteY33" fmla="*/ 4755898 h 4798627"/>
              <a:gd name="connsiteX34" fmla="*/ 210031 w 11880924"/>
              <a:gd name="connsiteY34" fmla="*/ 4725084 h 4798627"/>
              <a:gd name="connsiteX35" fmla="*/ 0 w 11880924"/>
              <a:gd name="connsiteY35" fmla="*/ 4431157 h 4798627"/>
              <a:gd name="connsiteX0" fmla="*/ 0 w 11673558"/>
              <a:gd name="connsiteY0" fmla="*/ 4339759 h 4798627"/>
              <a:gd name="connsiteX1" fmla="*/ 288290 w 11673558"/>
              <a:gd name="connsiteY1" fmla="*/ 4345699 h 4798627"/>
              <a:gd name="connsiteX2" fmla="*/ 809583 w 11673558"/>
              <a:gd name="connsiteY2" fmla="*/ 4337154 h 4798627"/>
              <a:gd name="connsiteX3" fmla="*/ 1365060 w 11673558"/>
              <a:gd name="connsiteY3" fmla="*/ 4294425 h 4798627"/>
              <a:gd name="connsiteX4" fmla="*/ 2125636 w 11673558"/>
              <a:gd name="connsiteY4" fmla="*/ 4174784 h 4798627"/>
              <a:gd name="connsiteX5" fmla="*/ 2817845 w 11673558"/>
              <a:gd name="connsiteY5" fmla="*/ 4012413 h 4798627"/>
              <a:gd name="connsiteX6" fmla="*/ 3903161 w 11673558"/>
              <a:gd name="connsiteY6" fmla="*/ 3696219 h 4798627"/>
              <a:gd name="connsiteX7" fmla="*/ 4928656 w 11673558"/>
              <a:gd name="connsiteY7" fmla="*/ 3303113 h 4798627"/>
              <a:gd name="connsiteX8" fmla="*/ 5851602 w 11673558"/>
              <a:gd name="connsiteY8" fmla="*/ 2850185 h 4798627"/>
              <a:gd name="connsiteX9" fmla="*/ 6800185 w 11673558"/>
              <a:gd name="connsiteY9" fmla="*/ 2251980 h 4798627"/>
              <a:gd name="connsiteX10" fmla="*/ 7492395 w 11673558"/>
              <a:gd name="connsiteY10" fmla="*/ 1756324 h 4798627"/>
              <a:gd name="connsiteX11" fmla="*/ 8167512 w 11673558"/>
              <a:gd name="connsiteY11" fmla="*/ 1175210 h 4798627"/>
              <a:gd name="connsiteX12" fmla="*/ 8791355 w 11673558"/>
              <a:gd name="connsiteY12" fmla="*/ 577004 h 4798627"/>
              <a:gd name="connsiteX13" fmla="*/ 9150279 w 11673558"/>
              <a:gd name="connsiteY13" fmla="*/ 192443 h 4798627"/>
              <a:gd name="connsiteX14" fmla="*/ 9440836 w 11673558"/>
              <a:gd name="connsiteY14" fmla="*/ 12982 h 4798627"/>
              <a:gd name="connsiteX15" fmla="*/ 10483424 w 11673558"/>
              <a:gd name="connsiteY15" fmla="*/ 30074 h 4798627"/>
              <a:gd name="connsiteX16" fmla="*/ 11073082 w 11673558"/>
              <a:gd name="connsiteY16" fmla="*/ 158260 h 4798627"/>
              <a:gd name="connsiteX17" fmla="*/ 11474735 w 11673558"/>
              <a:gd name="connsiteY17" fmla="*/ 542821 h 4798627"/>
              <a:gd name="connsiteX18" fmla="*/ 11543101 w 11673558"/>
              <a:gd name="connsiteY18" fmla="*/ 1064115 h 4798627"/>
              <a:gd name="connsiteX19" fmla="*/ 11526010 w 11673558"/>
              <a:gd name="connsiteY19" fmla="*/ 1687957 h 4798627"/>
              <a:gd name="connsiteX20" fmla="*/ 11526010 w 11673558"/>
              <a:gd name="connsiteY20" fmla="*/ 2038335 h 4798627"/>
              <a:gd name="connsiteX21" fmla="*/ 11602922 w 11673558"/>
              <a:gd name="connsiteY21" fmla="*/ 1987061 h 4798627"/>
              <a:gd name="connsiteX22" fmla="*/ 10380874 w 11673558"/>
              <a:gd name="connsiteY22" fmla="*/ 2935645 h 4798627"/>
              <a:gd name="connsiteX23" fmla="*/ 9269920 w 11673558"/>
              <a:gd name="connsiteY23" fmla="*/ 3593670 h 4798627"/>
              <a:gd name="connsiteX24" fmla="*/ 8022235 w 11673558"/>
              <a:gd name="connsiteY24" fmla="*/ 4106418 h 4798627"/>
              <a:gd name="connsiteX25" fmla="*/ 7167654 w 11673558"/>
              <a:gd name="connsiteY25" fmla="*/ 4337154 h 4798627"/>
              <a:gd name="connsiteX26" fmla="*/ 6501082 w 11673558"/>
              <a:gd name="connsiteY26" fmla="*/ 4482432 h 4798627"/>
              <a:gd name="connsiteX27" fmla="*/ 5646503 w 11673558"/>
              <a:gd name="connsiteY27" fmla="*/ 4636256 h 4798627"/>
              <a:gd name="connsiteX28" fmla="*/ 4945748 w 11673558"/>
              <a:gd name="connsiteY28" fmla="*/ 4696077 h 4798627"/>
              <a:gd name="connsiteX29" fmla="*/ 3612604 w 11673558"/>
              <a:gd name="connsiteY29" fmla="*/ 4781535 h 4798627"/>
              <a:gd name="connsiteX30" fmla="*/ 2954578 w 11673558"/>
              <a:gd name="connsiteY30" fmla="*/ 4798627 h 4798627"/>
              <a:gd name="connsiteX31" fmla="*/ 2202548 w 11673558"/>
              <a:gd name="connsiteY31" fmla="*/ 4790081 h 4798627"/>
              <a:gd name="connsiteX32" fmla="*/ 1185598 w 11673558"/>
              <a:gd name="connsiteY32" fmla="*/ 4790081 h 4798627"/>
              <a:gd name="connsiteX33" fmla="*/ 219924 w 11673558"/>
              <a:gd name="connsiteY33" fmla="*/ 4755898 h 4798627"/>
              <a:gd name="connsiteX34" fmla="*/ 2665 w 11673558"/>
              <a:gd name="connsiteY34" fmla="*/ 4725084 h 4798627"/>
              <a:gd name="connsiteX0" fmla="*/ 0 w 11673558"/>
              <a:gd name="connsiteY0" fmla="*/ 4339759 h 4798627"/>
              <a:gd name="connsiteX1" fmla="*/ 288290 w 11673558"/>
              <a:gd name="connsiteY1" fmla="*/ 4345699 h 4798627"/>
              <a:gd name="connsiteX2" fmla="*/ 809583 w 11673558"/>
              <a:gd name="connsiteY2" fmla="*/ 4337154 h 4798627"/>
              <a:gd name="connsiteX3" fmla="*/ 1365060 w 11673558"/>
              <a:gd name="connsiteY3" fmla="*/ 4294425 h 4798627"/>
              <a:gd name="connsiteX4" fmla="*/ 2125636 w 11673558"/>
              <a:gd name="connsiteY4" fmla="*/ 4174784 h 4798627"/>
              <a:gd name="connsiteX5" fmla="*/ 2817845 w 11673558"/>
              <a:gd name="connsiteY5" fmla="*/ 4012413 h 4798627"/>
              <a:gd name="connsiteX6" fmla="*/ 3903161 w 11673558"/>
              <a:gd name="connsiteY6" fmla="*/ 3696219 h 4798627"/>
              <a:gd name="connsiteX7" fmla="*/ 4928656 w 11673558"/>
              <a:gd name="connsiteY7" fmla="*/ 3303113 h 4798627"/>
              <a:gd name="connsiteX8" fmla="*/ 5851602 w 11673558"/>
              <a:gd name="connsiteY8" fmla="*/ 2850185 h 4798627"/>
              <a:gd name="connsiteX9" fmla="*/ 6800185 w 11673558"/>
              <a:gd name="connsiteY9" fmla="*/ 2251980 h 4798627"/>
              <a:gd name="connsiteX10" fmla="*/ 7492395 w 11673558"/>
              <a:gd name="connsiteY10" fmla="*/ 1756324 h 4798627"/>
              <a:gd name="connsiteX11" fmla="*/ 8167512 w 11673558"/>
              <a:gd name="connsiteY11" fmla="*/ 1175210 h 4798627"/>
              <a:gd name="connsiteX12" fmla="*/ 8791355 w 11673558"/>
              <a:gd name="connsiteY12" fmla="*/ 577004 h 4798627"/>
              <a:gd name="connsiteX13" fmla="*/ 9150279 w 11673558"/>
              <a:gd name="connsiteY13" fmla="*/ 192443 h 4798627"/>
              <a:gd name="connsiteX14" fmla="*/ 9440836 w 11673558"/>
              <a:gd name="connsiteY14" fmla="*/ 12982 h 4798627"/>
              <a:gd name="connsiteX15" fmla="*/ 10483424 w 11673558"/>
              <a:gd name="connsiteY15" fmla="*/ 30074 h 4798627"/>
              <a:gd name="connsiteX16" fmla="*/ 11073082 w 11673558"/>
              <a:gd name="connsiteY16" fmla="*/ 158260 h 4798627"/>
              <a:gd name="connsiteX17" fmla="*/ 11474735 w 11673558"/>
              <a:gd name="connsiteY17" fmla="*/ 542821 h 4798627"/>
              <a:gd name="connsiteX18" fmla="*/ 11543101 w 11673558"/>
              <a:gd name="connsiteY18" fmla="*/ 1064115 h 4798627"/>
              <a:gd name="connsiteX19" fmla="*/ 11526010 w 11673558"/>
              <a:gd name="connsiteY19" fmla="*/ 1687957 h 4798627"/>
              <a:gd name="connsiteX20" fmla="*/ 11526010 w 11673558"/>
              <a:gd name="connsiteY20" fmla="*/ 2038335 h 4798627"/>
              <a:gd name="connsiteX21" fmla="*/ 11602922 w 11673558"/>
              <a:gd name="connsiteY21" fmla="*/ 1987061 h 4798627"/>
              <a:gd name="connsiteX22" fmla="*/ 10380874 w 11673558"/>
              <a:gd name="connsiteY22" fmla="*/ 2935645 h 4798627"/>
              <a:gd name="connsiteX23" fmla="*/ 9269920 w 11673558"/>
              <a:gd name="connsiteY23" fmla="*/ 3593670 h 4798627"/>
              <a:gd name="connsiteX24" fmla="*/ 8022235 w 11673558"/>
              <a:gd name="connsiteY24" fmla="*/ 4106418 h 4798627"/>
              <a:gd name="connsiteX25" fmla="*/ 7167654 w 11673558"/>
              <a:gd name="connsiteY25" fmla="*/ 4337154 h 4798627"/>
              <a:gd name="connsiteX26" fmla="*/ 6501082 w 11673558"/>
              <a:gd name="connsiteY26" fmla="*/ 4482432 h 4798627"/>
              <a:gd name="connsiteX27" fmla="*/ 5646503 w 11673558"/>
              <a:gd name="connsiteY27" fmla="*/ 4636256 h 4798627"/>
              <a:gd name="connsiteX28" fmla="*/ 4945748 w 11673558"/>
              <a:gd name="connsiteY28" fmla="*/ 4696077 h 4798627"/>
              <a:gd name="connsiteX29" fmla="*/ 3612604 w 11673558"/>
              <a:gd name="connsiteY29" fmla="*/ 4781535 h 4798627"/>
              <a:gd name="connsiteX30" fmla="*/ 2954578 w 11673558"/>
              <a:gd name="connsiteY30" fmla="*/ 4798627 h 4798627"/>
              <a:gd name="connsiteX31" fmla="*/ 2202548 w 11673558"/>
              <a:gd name="connsiteY31" fmla="*/ 4790081 h 4798627"/>
              <a:gd name="connsiteX32" fmla="*/ 1185598 w 11673558"/>
              <a:gd name="connsiteY32" fmla="*/ 4790081 h 4798627"/>
              <a:gd name="connsiteX33" fmla="*/ 219924 w 11673558"/>
              <a:gd name="connsiteY33" fmla="*/ 4755898 h 4798627"/>
              <a:gd name="connsiteX34" fmla="*/ 2665 w 11673558"/>
              <a:gd name="connsiteY34" fmla="*/ 4725084 h 4798627"/>
              <a:gd name="connsiteX0" fmla="*/ 0 w 11673558"/>
              <a:gd name="connsiteY0" fmla="*/ 4339759 h 4798627"/>
              <a:gd name="connsiteX1" fmla="*/ 288290 w 11673558"/>
              <a:gd name="connsiteY1" fmla="*/ 4345699 h 4798627"/>
              <a:gd name="connsiteX2" fmla="*/ 809583 w 11673558"/>
              <a:gd name="connsiteY2" fmla="*/ 4337154 h 4798627"/>
              <a:gd name="connsiteX3" fmla="*/ 1365060 w 11673558"/>
              <a:gd name="connsiteY3" fmla="*/ 4294425 h 4798627"/>
              <a:gd name="connsiteX4" fmla="*/ 2125636 w 11673558"/>
              <a:gd name="connsiteY4" fmla="*/ 4174784 h 4798627"/>
              <a:gd name="connsiteX5" fmla="*/ 2817845 w 11673558"/>
              <a:gd name="connsiteY5" fmla="*/ 4012413 h 4798627"/>
              <a:gd name="connsiteX6" fmla="*/ 3903161 w 11673558"/>
              <a:gd name="connsiteY6" fmla="*/ 3696219 h 4798627"/>
              <a:gd name="connsiteX7" fmla="*/ 4928656 w 11673558"/>
              <a:gd name="connsiteY7" fmla="*/ 3303113 h 4798627"/>
              <a:gd name="connsiteX8" fmla="*/ 5851602 w 11673558"/>
              <a:gd name="connsiteY8" fmla="*/ 2850185 h 4798627"/>
              <a:gd name="connsiteX9" fmla="*/ 6800185 w 11673558"/>
              <a:gd name="connsiteY9" fmla="*/ 2251980 h 4798627"/>
              <a:gd name="connsiteX10" fmla="*/ 7492395 w 11673558"/>
              <a:gd name="connsiteY10" fmla="*/ 1756324 h 4798627"/>
              <a:gd name="connsiteX11" fmla="*/ 8167512 w 11673558"/>
              <a:gd name="connsiteY11" fmla="*/ 1175210 h 4798627"/>
              <a:gd name="connsiteX12" fmla="*/ 8791355 w 11673558"/>
              <a:gd name="connsiteY12" fmla="*/ 577004 h 4798627"/>
              <a:gd name="connsiteX13" fmla="*/ 9150279 w 11673558"/>
              <a:gd name="connsiteY13" fmla="*/ 192443 h 4798627"/>
              <a:gd name="connsiteX14" fmla="*/ 9440836 w 11673558"/>
              <a:gd name="connsiteY14" fmla="*/ 12982 h 4798627"/>
              <a:gd name="connsiteX15" fmla="*/ 10483424 w 11673558"/>
              <a:gd name="connsiteY15" fmla="*/ 30074 h 4798627"/>
              <a:gd name="connsiteX16" fmla="*/ 11073082 w 11673558"/>
              <a:gd name="connsiteY16" fmla="*/ 158260 h 4798627"/>
              <a:gd name="connsiteX17" fmla="*/ 11474735 w 11673558"/>
              <a:gd name="connsiteY17" fmla="*/ 542821 h 4798627"/>
              <a:gd name="connsiteX18" fmla="*/ 11543101 w 11673558"/>
              <a:gd name="connsiteY18" fmla="*/ 1064115 h 4798627"/>
              <a:gd name="connsiteX19" fmla="*/ 11526010 w 11673558"/>
              <a:gd name="connsiteY19" fmla="*/ 1687957 h 4798627"/>
              <a:gd name="connsiteX20" fmla="*/ 11526010 w 11673558"/>
              <a:gd name="connsiteY20" fmla="*/ 2038335 h 4798627"/>
              <a:gd name="connsiteX21" fmla="*/ 11602922 w 11673558"/>
              <a:gd name="connsiteY21" fmla="*/ 1987061 h 4798627"/>
              <a:gd name="connsiteX22" fmla="*/ 10380874 w 11673558"/>
              <a:gd name="connsiteY22" fmla="*/ 2935645 h 4798627"/>
              <a:gd name="connsiteX23" fmla="*/ 9269920 w 11673558"/>
              <a:gd name="connsiteY23" fmla="*/ 3593670 h 4798627"/>
              <a:gd name="connsiteX24" fmla="*/ 8022235 w 11673558"/>
              <a:gd name="connsiteY24" fmla="*/ 4106418 h 4798627"/>
              <a:gd name="connsiteX25" fmla="*/ 7167654 w 11673558"/>
              <a:gd name="connsiteY25" fmla="*/ 4337154 h 4798627"/>
              <a:gd name="connsiteX26" fmla="*/ 6501082 w 11673558"/>
              <a:gd name="connsiteY26" fmla="*/ 4482432 h 4798627"/>
              <a:gd name="connsiteX27" fmla="*/ 5646503 w 11673558"/>
              <a:gd name="connsiteY27" fmla="*/ 4636256 h 4798627"/>
              <a:gd name="connsiteX28" fmla="*/ 4945748 w 11673558"/>
              <a:gd name="connsiteY28" fmla="*/ 4696077 h 4798627"/>
              <a:gd name="connsiteX29" fmla="*/ 3612604 w 11673558"/>
              <a:gd name="connsiteY29" fmla="*/ 4781535 h 4798627"/>
              <a:gd name="connsiteX30" fmla="*/ 2954578 w 11673558"/>
              <a:gd name="connsiteY30" fmla="*/ 4798627 h 4798627"/>
              <a:gd name="connsiteX31" fmla="*/ 2202548 w 11673558"/>
              <a:gd name="connsiteY31" fmla="*/ 4790081 h 4798627"/>
              <a:gd name="connsiteX32" fmla="*/ 1185598 w 11673558"/>
              <a:gd name="connsiteY32" fmla="*/ 4790081 h 4798627"/>
              <a:gd name="connsiteX33" fmla="*/ 219924 w 11673558"/>
              <a:gd name="connsiteY33" fmla="*/ 4755898 h 4798627"/>
              <a:gd name="connsiteX34" fmla="*/ 2665 w 11673558"/>
              <a:gd name="connsiteY34" fmla="*/ 4725084 h 4798627"/>
              <a:gd name="connsiteX0" fmla="*/ 0 w 11719521"/>
              <a:gd name="connsiteY0" fmla="*/ 4339759 h 4798627"/>
              <a:gd name="connsiteX1" fmla="*/ 288290 w 11719521"/>
              <a:gd name="connsiteY1" fmla="*/ 4345699 h 4798627"/>
              <a:gd name="connsiteX2" fmla="*/ 809583 w 11719521"/>
              <a:gd name="connsiteY2" fmla="*/ 4337154 h 4798627"/>
              <a:gd name="connsiteX3" fmla="*/ 1365060 w 11719521"/>
              <a:gd name="connsiteY3" fmla="*/ 4294425 h 4798627"/>
              <a:gd name="connsiteX4" fmla="*/ 2125636 w 11719521"/>
              <a:gd name="connsiteY4" fmla="*/ 4174784 h 4798627"/>
              <a:gd name="connsiteX5" fmla="*/ 2817845 w 11719521"/>
              <a:gd name="connsiteY5" fmla="*/ 4012413 h 4798627"/>
              <a:gd name="connsiteX6" fmla="*/ 3903161 w 11719521"/>
              <a:gd name="connsiteY6" fmla="*/ 3696219 h 4798627"/>
              <a:gd name="connsiteX7" fmla="*/ 4928656 w 11719521"/>
              <a:gd name="connsiteY7" fmla="*/ 3303113 h 4798627"/>
              <a:gd name="connsiteX8" fmla="*/ 5851602 w 11719521"/>
              <a:gd name="connsiteY8" fmla="*/ 2850185 h 4798627"/>
              <a:gd name="connsiteX9" fmla="*/ 6800185 w 11719521"/>
              <a:gd name="connsiteY9" fmla="*/ 2251980 h 4798627"/>
              <a:gd name="connsiteX10" fmla="*/ 7492395 w 11719521"/>
              <a:gd name="connsiteY10" fmla="*/ 1756324 h 4798627"/>
              <a:gd name="connsiteX11" fmla="*/ 8167512 w 11719521"/>
              <a:gd name="connsiteY11" fmla="*/ 1175210 h 4798627"/>
              <a:gd name="connsiteX12" fmla="*/ 8791355 w 11719521"/>
              <a:gd name="connsiteY12" fmla="*/ 577004 h 4798627"/>
              <a:gd name="connsiteX13" fmla="*/ 9150279 w 11719521"/>
              <a:gd name="connsiteY13" fmla="*/ 192443 h 4798627"/>
              <a:gd name="connsiteX14" fmla="*/ 9440836 w 11719521"/>
              <a:gd name="connsiteY14" fmla="*/ 12982 h 4798627"/>
              <a:gd name="connsiteX15" fmla="*/ 10483424 w 11719521"/>
              <a:gd name="connsiteY15" fmla="*/ 30074 h 4798627"/>
              <a:gd name="connsiteX16" fmla="*/ 11073082 w 11719521"/>
              <a:gd name="connsiteY16" fmla="*/ 158260 h 4798627"/>
              <a:gd name="connsiteX17" fmla="*/ 11474735 w 11719521"/>
              <a:gd name="connsiteY17" fmla="*/ 542821 h 4798627"/>
              <a:gd name="connsiteX18" fmla="*/ 11543101 w 11719521"/>
              <a:gd name="connsiteY18" fmla="*/ 1064115 h 4798627"/>
              <a:gd name="connsiteX19" fmla="*/ 11526010 w 11719521"/>
              <a:gd name="connsiteY19" fmla="*/ 1687957 h 4798627"/>
              <a:gd name="connsiteX20" fmla="*/ 11526010 w 11719521"/>
              <a:gd name="connsiteY20" fmla="*/ 2038335 h 4798627"/>
              <a:gd name="connsiteX21" fmla="*/ 11602922 w 11719521"/>
              <a:gd name="connsiteY21" fmla="*/ 1987061 h 4798627"/>
              <a:gd name="connsiteX22" fmla="*/ 10380874 w 11719521"/>
              <a:gd name="connsiteY22" fmla="*/ 2935645 h 4798627"/>
              <a:gd name="connsiteX23" fmla="*/ 9269920 w 11719521"/>
              <a:gd name="connsiteY23" fmla="*/ 3593670 h 4798627"/>
              <a:gd name="connsiteX24" fmla="*/ 8022235 w 11719521"/>
              <a:gd name="connsiteY24" fmla="*/ 4106418 h 4798627"/>
              <a:gd name="connsiteX25" fmla="*/ 7167654 w 11719521"/>
              <a:gd name="connsiteY25" fmla="*/ 4337154 h 4798627"/>
              <a:gd name="connsiteX26" fmla="*/ 6501082 w 11719521"/>
              <a:gd name="connsiteY26" fmla="*/ 4482432 h 4798627"/>
              <a:gd name="connsiteX27" fmla="*/ 5646503 w 11719521"/>
              <a:gd name="connsiteY27" fmla="*/ 4636256 h 4798627"/>
              <a:gd name="connsiteX28" fmla="*/ 4945748 w 11719521"/>
              <a:gd name="connsiteY28" fmla="*/ 4696077 h 4798627"/>
              <a:gd name="connsiteX29" fmla="*/ 3612604 w 11719521"/>
              <a:gd name="connsiteY29" fmla="*/ 4781535 h 4798627"/>
              <a:gd name="connsiteX30" fmla="*/ 2954578 w 11719521"/>
              <a:gd name="connsiteY30" fmla="*/ 4798627 h 4798627"/>
              <a:gd name="connsiteX31" fmla="*/ 2202548 w 11719521"/>
              <a:gd name="connsiteY31" fmla="*/ 4790081 h 4798627"/>
              <a:gd name="connsiteX32" fmla="*/ 1185598 w 11719521"/>
              <a:gd name="connsiteY32" fmla="*/ 4790081 h 4798627"/>
              <a:gd name="connsiteX33" fmla="*/ 219924 w 11719521"/>
              <a:gd name="connsiteY33" fmla="*/ 4755898 h 4798627"/>
              <a:gd name="connsiteX34" fmla="*/ 2665 w 11719521"/>
              <a:gd name="connsiteY34" fmla="*/ 4725084 h 4798627"/>
              <a:gd name="connsiteX0" fmla="*/ 0 w 11726808"/>
              <a:gd name="connsiteY0" fmla="*/ 4339759 h 4798627"/>
              <a:gd name="connsiteX1" fmla="*/ 288290 w 11726808"/>
              <a:gd name="connsiteY1" fmla="*/ 4345699 h 4798627"/>
              <a:gd name="connsiteX2" fmla="*/ 809583 w 11726808"/>
              <a:gd name="connsiteY2" fmla="*/ 4337154 h 4798627"/>
              <a:gd name="connsiteX3" fmla="*/ 1365060 w 11726808"/>
              <a:gd name="connsiteY3" fmla="*/ 4294425 h 4798627"/>
              <a:gd name="connsiteX4" fmla="*/ 2125636 w 11726808"/>
              <a:gd name="connsiteY4" fmla="*/ 4174784 h 4798627"/>
              <a:gd name="connsiteX5" fmla="*/ 2817845 w 11726808"/>
              <a:gd name="connsiteY5" fmla="*/ 4012413 h 4798627"/>
              <a:gd name="connsiteX6" fmla="*/ 3903161 w 11726808"/>
              <a:gd name="connsiteY6" fmla="*/ 3696219 h 4798627"/>
              <a:gd name="connsiteX7" fmla="*/ 4928656 w 11726808"/>
              <a:gd name="connsiteY7" fmla="*/ 3303113 h 4798627"/>
              <a:gd name="connsiteX8" fmla="*/ 5851602 w 11726808"/>
              <a:gd name="connsiteY8" fmla="*/ 2850185 h 4798627"/>
              <a:gd name="connsiteX9" fmla="*/ 6800185 w 11726808"/>
              <a:gd name="connsiteY9" fmla="*/ 2251980 h 4798627"/>
              <a:gd name="connsiteX10" fmla="*/ 7492395 w 11726808"/>
              <a:gd name="connsiteY10" fmla="*/ 1756324 h 4798627"/>
              <a:gd name="connsiteX11" fmla="*/ 8167512 w 11726808"/>
              <a:gd name="connsiteY11" fmla="*/ 1175210 h 4798627"/>
              <a:gd name="connsiteX12" fmla="*/ 8791355 w 11726808"/>
              <a:gd name="connsiteY12" fmla="*/ 577004 h 4798627"/>
              <a:gd name="connsiteX13" fmla="*/ 9150279 w 11726808"/>
              <a:gd name="connsiteY13" fmla="*/ 192443 h 4798627"/>
              <a:gd name="connsiteX14" fmla="*/ 9440836 w 11726808"/>
              <a:gd name="connsiteY14" fmla="*/ 12982 h 4798627"/>
              <a:gd name="connsiteX15" fmla="*/ 10483424 w 11726808"/>
              <a:gd name="connsiteY15" fmla="*/ 30074 h 4798627"/>
              <a:gd name="connsiteX16" fmla="*/ 11073082 w 11726808"/>
              <a:gd name="connsiteY16" fmla="*/ 158260 h 4798627"/>
              <a:gd name="connsiteX17" fmla="*/ 11474735 w 11726808"/>
              <a:gd name="connsiteY17" fmla="*/ 542821 h 4798627"/>
              <a:gd name="connsiteX18" fmla="*/ 11543101 w 11726808"/>
              <a:gd name="connsiteY18" fmla="*/ 1064115 h 4798627"/>
              <a:gd name="connsiteX19" fmla="*/ 11526010 w 11726808"/>
              <a:gd name="connsiteY19" fmla="*/ 1687957 h 4798627"/>
              <a:gd name="connsiteX20" fmla="*/ 11544434 w 11726808"/>
              <a:gd name="connsiteY20" fmla="*/ 1911954 h 4798627"/>
              <a:gd name="connsiteX21" fmla="*/ 11602922 w 11726808"/>
              <a:gd name="connsiteY21" fmla="*/ 1987061 h 4798627"/>
              <a:gd name="connsiteX22" fmla="*/ 10380874 w 11726808"/>
              <a:gd name="connsiteY22" fmla="*/ 2935645 h 4798627"/>
              <a:gd name="connsiteX23" fmla="*/ 9269920 w 11726808"/>
              <a:gd name="connsiteY23" fmla="*/ 3593670 h 4798627"/>
              <a:gd name="connsiteX24" fmla="*/ 8022235 w 11726808"/>
              <a:gd name="connsiteY24" fmla="*/ 4106418 h 4798627"/>
              <a:gd name="connsiteX25" fmla="*/ 7167654 w 11726808"/>
              <a:gd name="connsiteY25" fmla="*/ 4337154 h 4798627"/>
              <a:gd name="connsiteX26" fmla="*/ 6501082 w 11726808"/>
              <a:gd name="connsiteY26" fmla="*/ 4482432 h 4798627"/>
              <a:gd name="connsiteX27" fmla="*/ 5646503 w 11726808"/>
              <a:gd name="connsiteY27" fmla="*/ 4636256 h 4798627"/>
              <a:gd name="connsiteX28" fmla="*/ 4945748 w 11726808"/>
              <a:gd name="connsiteY28" fmla="*/ 4696077 h 4798627"/>
              <a:gd name="connsiteX29" fmla="*/ 3612604 w 11726808"/>
              <a:gd name="connsiteY29" fmla="*/ 4781535 h 4798627"/>
              <a:gd name="connsiteX30" fmla="*/ 2954578 w 11726808"/>
              <a:gd name="connsiteY30" fmla="*/ 4798627 h 4798627"/>
              <a:gd name="connsiteX31" fmla="*/ 2202548 w 11726808"/>
              <a:gd name="connsiteY31" fmla="*/ 4790081 h 4798627"/>
              <a:gd name="connsiteX32" fmla="*/ 1185598 w 11726808"/>
              <a:gd name="connsiteY32" fmla="*/ 4790081 h 4798627"/>
              <a:gd name="connsiteX33" fmla="*/ 219924 w 11726808"/>
              <a:gd name="connsiteY33" fmla="*/ 4755898 h 4798627"/>
              <a:gd name="connsiteX34" fmla="*/ 2665 w 11726808"/>
              <a:gd name="connsiteY34" fmla="*/ 4725084 h 4798627"/>
              <a:gd name="connsiteX0" fmla="*/ 0 w 11618312"/>
              <a:gd name="connsiteY0" fmla="*/ 4339759 h 4798627"/>
              <a:gd name="connsiteX1" fmla="*/ 288290 w 11618312"/>
              <a:gd name="connsiteY1" fmla="*/ 4345699 h 4798627"/>
              <a:gd name="connsiteX2" fmla="*/ 809583 w 11618312"/>
              <a:gd name="connsiteY2" fmla="*/ 4337154 h 4798627"/>
              <a:gd name="connsiteX3" fmla="*/ 1365060 w 11618312"/>
              <a:gd name="connsiteY3" fmla="*/ 4294425 h 4798627"/>
              <a:gd name="connsiteX4" fmla="*/ 2125636 w 11618312"/>
              <a:gd name="connsiteY4" fmla="*/ 4174784 h 4798627"/>
              <a:gd name="connsiteX5" fmla="*/ 2817845 w 11618312"/>
              <a:gd name="connsiteY5" fmla="*/ 4012413 h 4798627"/>
              <a:gd name="connsiteX6" fmla="*/ 3903161 w 11618312"/>
              <a:gd name="connsiteY6" fmla="*/ 3696219 h 4798627"/>
              <a:gd name="connsiteX7" fmla="*/ 4928656 w 11618312"/>
              <a:gd name="connsiteY7" fmla="*/ 3303113 h 4798627"/>
              <a:gd name="connsiteX8" fmla="*/ 5851602 w 11618312"/>
              <a:gd name="connsiteY8" fmla="*/ 2850185 h 4798627"/>
              <a:gd name="connsiteX9" fmla="*/ 6800185 w 11618312"/>
              <a:gd name="connsiteY9" fmla="*/ 2251980 h 4798627"/>
              <a:gd name="connsiteX10" fmla="*/ 7492395 w 11618312"/>
              <a:gd name="connsiteY10" fmla="*/ 1756324 h 4798627"/>
              <a:gd name="connsiteX11" fmla="*/ 8167512 w 11618312"/>
              <a:gd name="connsiteY11" fmla="*/ 1175210 h 4798627"/>
              <a:gd name="connsiteX12" fmla="*/ 8791355 w 11618312"/>
              <a:gd name="connsiteY12" fmla="*/ 577004 h 4798627"/>
              <a:gd name="connsiteX13" fmla="*/ 9150279 w 11618312"/>
              <a:gd name="connsiteY13" fmla="*/ 192443 h 4798627"/>
              <a:gd name="connsiteX14" fmla="*/ 9440836 w 11618312"/>
              <a:gd name="connsiteY14" fmla="*/ 12982 h 4798627"/>
              <a:gd name="connsiteX15" fmla="*/ 10483424 w 11618312"/>
              <a:gd name="connsiteY15" fmla="*/ 30074 h 4798627"/>
              <a:gd name="connsiteX16" fmla="*/ 11073082 w 11618312"/>
              <a:gd name="connsiteY16" fmla="*/ 158260 h 4798627"/>
              <a:gd name="connsiteX17" fmla="*/ 11474735 w 11618312"/>
              <a:gd name="connsiteY17" fmla="*/ 542821 h 4798627"/>
              <a:gd name="connsiteX18" fmla="*/ 11543101 w 11618312"/>
              <a:gd name="connsiteY18" fmla="*/ 1064115 h 4798627"/>
              <a:gd name="connsiteX19" fmla="*/ 11526010 w 11618312"/>
              <a:gd name="connsiteY19" fmla="*/ 1687957 h 4798627"/>
              <a:gd name="connsiteX20" fmla="*/ 11544434 w 11618312"/>
              <a:gd name="connsiteY20" fmla="*/ 1911954 h 4798627"/>
              <a:gd name="connsiteX21" fmla="*/ 11529228 w 11618312"/>
              <a:gd name="connsiteY21" fmla="*/ 2046534 h 4798627"/>
              <a:gd name="connsiteX22" fmla="*/ 10380874 w 11618312"/>
              <a:gd name="connsiteY22" fmla="*/ 2935645 h 4798627"/>
              <a:gd name="connsiteX23" fmla="*/ 9269920 w 11618312"/>
              <a:gd name="connsiteY23" fmla="*/ 3593670 h 4798627"/>
              <a:gd name="connsiteX24" fmla="*/ 8022235 w 11618312"/>
              <a:gd name="connsiteY24" fmla="*/ 4106418 h 4798627"/>
              <a:gd name="connsiteX25" fmla="*/ 7167654 w 11618312"/>
              <a:gd name="connsiteY25" fmla="*/ 4337154 h 4798627"/>
              <a:gd name="connsiteX26" fmla="*/ 6501082 w 11618312"/>
              <a:gd name="connsiteY26" fmla="*/ 4482432 h 4798627"/>
              <a:gd name="connsiteX27" fmla="*/ 5646503 w 11618312"/>
              <a:gd name="connsiteY27" fmla="*/ 4636256 h 4798627"/>
              <a:gd name="connsiteX28" fmla="*/ 4945748 w 11618312"/>
              <a:gd name="connsiteY28" fmla="*/ 4696077 h 4798627"/>
              <a:gd name="connsiteX29" fmla="*/ 3612604 w 11618312"/>
              <a:gd name="connsiteY29" fmla="*/ 4781535 h 4798627"/>
              <a:gd name="connsiteX30" fmla="*/ 2954578 w 11618312"/>
              <a:gd name="connsiteY30" fmla="*/ 4798627 h 4798627"/>
              <a:gd name="connsiteX31" fmla="*/ 2202548 w 11618312"/>
              <a:gd name="connsiteY31" fmla="*/ 4790081 h 4798627"/>
              <a:gd name="connsiteX32" fmla="*/ 1185598 w 11618312"/>
              <a:gd name="connsiteY32" fmla="*/ 4790081 h 4798627"/>
              <a:gd name="connsiteX33" fmla="*/ 219924 w 11618312"/>
              <a:gd name="connsiteY33" fmla="*/ 4755898 h 4798627"/>
              <a:gd name="connsiteX34" fmla="*/ 2665 w 11618312"/>
              <a:gd name="connsiteY34" fmla="*/ 4725084 h 4798627"/>
              <a:gd name="connsiteX0" fmla="*/ 0 w 11545007"/>
              <a:gd name="connsiteY0" fmla="*/ 4339759 h 4798627"/>
              <a:gd name="connsiteX1" fmla="*/ 288290 w 11545007"/>
              <a:gd name="connsiteY1" fmla="*/ 4345699 h 4798627"/>
              <a:gd name="connsiteX2" fmla="*/ 809583 w 11545007"/>
              <a:gd name="connsiteY2" fmla="*/ 4337154 h 4798627"/>
              <a:gd name="connsiteX3" fmla="*/ 1365060 w 11545007"/>
              <a:gd name="connsiteY3" fmla="*/ 4294425 h 4798627"/>
              <a:gd name="connsiteX4" fmla="*/ 2125636 w 11545007"/>
              <a:gd name="connsiteY4" fmla="*/ 4174784 h 4798627"/>
              <a:gd name="connsiteX5" fmla="*/ 2817845 w 11545007"/>
              <a:gd name="connsiteY5" fmla="*/ 4012413 h 4798627"/>
              <a:gd name="connsiteX6" fmla="*/ 3903161 w 11545007"/>
              <a:gd name="connsiteY6" fmla="*/ 3696219 h 4798627"/>
              <a:gd name="connsiteX7" fmla="*/ 4928656 w 11545007"/>
              <a:gd name="connsiteY7" fmla="*/ 3303113 h 4798627"/>
              <a:gd name="connsiteX8" fmla="*/ 5851602 w 11545007"/>
              <a:gd name="connsiteY8" fmla="*/ 2850185 h 4798627"/>
              <a:gd name="connsiteX9" fmla="*/ 6800185 w 11545007"/>
              <a:gd name="connsiteY9" fmla="*/ 2251980 h 4798627"/>
              <a:gd name="connsiteX10" fmla="*/ 7492395 w 11545007"/>
              <a:gd name="connsiteY10" fmla="*/ 1756324 h 4798627"/>
              <a:gd name="connsiteX11" fmla="*/ 8167512 w 11545007"/>
              <a:gd name="connsiteY11" fmla="*/ 1175210 h 4798627"/>
              <a:gd name="connsiteX12" fmla="*/ 8791355 w 11545007"/>
              <a:gd name="connsiteY12" fmla="*/ 577004 h 4798627"/>
              <a:gd name="connsiteX13" fmla="*/ 9150279 w 11545007"/>
              <a:gd name="connsiteY13" fmla="*/ 192443 h 4798627"/>
              <a:gd name="connsiteX14" fmla="*/ 9440836 w 11545007"/>
              <a:gd name="connsiteY14" fmla="*/ 12982 h 4798627"/>
              <a:gd name="connsiteX15" fmla="*/ 10483424 w 11545007"/>
              <a:gd name="connsiteY15" fmla="*/ 30074 h 4798627"/>
              <a:gd name="connsiteX16" fmla="*/ 11073082 w 11545007"/>
              <a:gd name="connsiteY16" fmla="*/ 158260 h 4798627"/>
              <a:gd name="connsiteX17" fmla="*/ 11474735 w 11545007"/>
              <a:gd name="connsiteY17" fmla="*/ 542821 h 4798627"/>
              <a:gd name="connsiteX18" fmla="*/ 11543101 w 11545007"/>
              <a:gd name="connsiteY18" fmla="*/ 1064115 h 4798627"/>
              <a:gd name="connsiteX19" fmla="*/ 11526010 w 11545007"/>
              <a:gd name="connsiteY19" fmla="*/ 1687957 h 4798627"/>
              <a:gd name="connsiteX20" fmla="*/ 11544434 w 11545007"/>
              <a:gd name="connsiteY20" fmla="*/ 1911954 h 4798627"/>
              <a:gd name="connsiteX21" fmla="*/ 11529228 w 11545007"/>
              <a:gd name="connsiteY21" fmla="*/ 2046534 h 4798627"/>
              <a:gd name="connsiteX22" fmla="*/ 10380874 w 11545007"/>
              <a:gd name="connsiteY22" fmla="*/ 2935645 h 4798627"/>
              <a:gd name="connsiteX23" fmla="*/ 9269920 w 11545007"/>
              <a:gd name="connsiteY23" fmla="*/ 3593670 h 4798627"/>
              <a:gd name="connsiteX24" fmla="*/ 8022235 w 11545007"/>
              <a:gd name="connsiteY24" fmla="*/ 4106418 h 4798627"/>
              <a:gd name="connsiteX25" fmla="*/ 7167654 w 11545007"/>
              <a:gd name="connsiteY25" fmla="*/ 4337154 h 4798627"/>
              <a:gd name="connsiteX26" fmla="*/ 6501082 w 11545007"/>
              <a:gd name="connsiteY26" fmla="*/ 4482432 h 4798627"/>
              <a:gd name="connsiteX27" fmla="*/ 5646503 w 11545007"/>
              <a:gd name="connsiteY27" fmla="*/ 4636256 h 4798627"/>
              <a:gd name="connsiteX28" fmla="*/ 4945748 w 11545007"/>
              <a:gd name="connsiteY28" fmla="*/ 4696077 h 4798627"/>
              <a:gd name="connsiteX29" fmla="*/ 3612604 w 11545007"/>
              <a:gd name="connsiteY29" fmla="*/ 4781535 h 4798627"/>
              <a:gd name="connsiteX30" fmla="*/ 2954578 w 11545007"/>
              <a:gd name="connsiteY30" fmla="*/ 4798627 h 4798627"/>
              <a:gd name="connsiteX31" fmla="*/ 2202548 w 11545007"/>
              <a:gd name="connsiteY31" fmla="*/ 4790081 h 4798627"/>
              <a:gd name="connsiteX32" fmla="*/ 1185598 w 11545007"/>
              <a:gd name="connsiteY32" fmla="*/ 4790081 h 4798627"/>
              <a:gd name="connsiteX33" fmla="*/ 219924 w 11545007"/>
              <a:gd name="connsiteY33" fmla="*/ 4755898 h 4798627"/>
              <a:gd name="connsiteX34" fmla="*/ 2665 w 11545007"/>
              <a:gd name="connsiteY34" fmla="*/ 4725084 h 4798627"/>
              <a:gd name="connsiteX0" fmla="*/ 0 w 11612723"/>
              <a:gd name="connsiteY0" fmla="*/ 4339759 h 4798627"/>
              <a:gd name="connsiteX1" fmla="*/ 288290 w 11612723"/>
              <a:gd name="connsiteY1" fmla="*/ 4345699 h 4798627"/>
              <a:gd name="connsiteX2" fmla="*/ 809583 w 11612723"/>
              <a:gd name="connsiteY2" fmla="*/ 4337154 h 4798627"/>
              <a:gd name="connsiteX3" fmla="*/ 1365060 w 11612723"/>
              <a:gd name="connsiteY3" fmla="*/ 4294425 h 4798627"/>
              <a:gd name="connsiteX4" fmla="*/ 2125636 w 11612723"/>
              <a:gd name="connsiteY4" fmla="*/ 4174784 h 4798627"/>
              <a:gd name="connsiteX5" fmla="*/ 2817845 w 11612723"/>
              <a:gd name="connsiteY5" fmla="*/ 4012413 h 4798627"/>
              <a:gd name="connsiteX6" fmla="*/ 3903161 w 11612723"/>
              <a:gd name="connsiteY6" fmla="*/ 3696219 h 4798627"/>
              <a:gd name="connsiteX7" fmla="*/ 4928656 w 11612723"/>
              <a:gd name="connsiteY7" fmla="*/ 3303113 h 4798627"/>
              <a:gd name="connsiteX8" fmla="*/ 5851602 w 11612723"/>
              <a:gd name="connsiteY8" fmla="*/ 2850185 h 4798627"/>
              <a:gd name="connsiteX9" fmla="*/ 6800185 w 11612723"/>
              <a:gd name="connsiteY9" fmla="*/ 2251980 h 4798627"/>
              <a:gd name="connsiteX10" fmla="*/ 7492395 w 11612723"/>
              <a:gd name="connsiteY10" fmla="*/ 1756324 h 4798627"/>
              <a:gd name="connsiteX11" fmla="*/ 8167512 w 11612723"/>
              <a:gd name="connsiteY11" fmla="*/ 1175210 h 4798627"/>
              <a:gd name="connsiteX12" fmla="*/ 8791355 w 11612723"/>
              <a:gd name="connsiteY12" fmla="*/ 577004 h 4798627"/>
              <a:gd name="connsiteX13" fmla="*/ 9150279 w 11612723"/>
              <a:gd name="connsiteY13" fmla="*/ 192443 h 4798627"/>
              <a:gd name="connsiteX14" fmla="*/ 9440836 w 11612723"/>
              <a:gd name="connsiteY14" fmla="*/ 12982 h 4798627"/>
              <a:gd name="connsiteX15" fmla="*/ 10483424 w 11612723"/>
              <a:gd name="connsiteY15" fmla="*/ 30074 h 4798627"/>
              <a:gd name="connsiteX16" fmla="*/ 11073082 w 11612723"/>
              <a:gd name="connsiteY16" fmla="*/ 158260 h 4798627"/>
              <a:gd name="connsiteX17" fmla="*/ 11474735 w 11612723"/>
              <a:gd name="connsiteY17" fmla="*/ 542821 h 4798627"/>
              <a:gd name="connsiteX18" fmla="*/ 11543101 w 11612723"/>
              <a:gd name="connsiteY18" fmla="*/ 1064115 h 4798627"/>
              <a:gd name="connsiteX19" fmla="*/ 11526010 w 11612723"/>
              <a:gd name="connsiteY19" fmla="*/ 1687957 h 4798627"/>
              <a:gd name="connsiteX20" fmla="*/ 11529228 w 11612723"/>
              <a:gd name="connsiteY20" fmla="*/ 2046534 h 4798627"/>
              <a:gd name="connsiteX21" fmla="*/ 10380874 w 11612723"/>
              <a:gd name="connsiteY21" fmla="*/ 2935645 h 4798627"/>
              <a:gd name="connsiteX22" fmla="*/ 9269920 w 11612723"/>
              <a:gd name="connsiteY22" fmla="*/ 3593670 h 4798627"/>
              <a:gd name="connsiteX23" fmla="*/ 8022235 w 11612723"/>
              <a:gd name="connsiteY23" fmla="*/ 4106418 h 4798627"/>
              <a:gd name="connsiteX24" fmla="*/ 7167654 w 11612723"/>
              <a:gd name="connsiteY24" fmla="*/ 4337154 h 4798627"/>
              <a:gd name="connsiteX25" fmla="*/ 6501082 w 11612723"/>
              <a:gd name="connsiteY25" fmla="*/ 4482432 h 4798627"/>
              <a:gd name="connsiteX26" fmla="*/ 5646503 w 11612723"/>
              <a:gd name="connsiteY26" fmla="*/ 4636256 h 4798627"/>
              <a:gd name="connsiteX27" fmla="*/ 4945748 w 11612723"/>
              <a:gd name="connsiteY27" fmla="*/ 4696077 h 4798627"/>
              <a:gd name="connsiteX28" fmla="*/ 3612604 w 11612723"/>
              <a:gd name="connsiteY28" fmla="*/ 4781535 h 4798627"/>
              <a:gd name="connsiteX29" fmla="*/ 2954578 w 11612723"/>
              <a:gd name="connsiteY29" fmla="*/ 4798627 h 4798627"/>
              <a:gd name="connsiteX30" fmla="*/ 2202548 w 11612723"/>
              <a:gd name="connsiteY30" fmla="*/ 4790081 h 4798627"/>
              <a:gd name="connsiteX31" fmla="*/ 1185598 w 11612723"/>
              <a:gd name="connsiteY31" fmla="*/ 4790081 h 4798627"/>
              <a:gd name="connsiteX32" fmla="*/ 219924 w 11612723"/>
              <a:gd name="connsiteY32" fmla="*/ 4755898 h 4798627"/>
              <a:gd name="connsiteX33" fmla="*/ 2665 w 11612723"/>
              <a:gd name="connsiteY33" fmla="*/ 4725084 h 4798627"/>
              <a:gd name="connsiteX0" fmla="*/ 0 w 11621276"/>
              <a:gd name="connsiteY0" fmla="*/ 4339759 h 4798627"/>
              <a:gd name="connsiteX1" fmla="*/ 288290 w 11621276"/>
              <a:gd name="connsiteY1" fmla="*/ 4345699 h 4798627"/>
              <a:gd name="connsiteX2" fmla="*/ 809583 w 11621276"/>
              <a:gd name="connsiteY2" fmla="*/ 4337154 h 4798627"/>
              <a:gd name="connsiteX3" fmla="*/ 1365060 w 11621276"/>
              <a:gd name="connsiteY3" fmla="*/ 4294425 h 4798627"/>
              <a:gd name="connsiteX4" fmla="*/ 2125636 w 11621276"/>
              <a:gd name="connsiteY4" fmla="*/ 4174784 h 4798627"/>
              <a:gd name="connsiteX5" fmla="*/ 2817845 w 11621276"/>
              <a:gd name="connsiteY5" fmla="*/ 4012413 h 4798627"/>
              <a:gd name="connsiteX6" fmla="*/ 3903161 w 11621276"/>
              <a:gd name="connsiteY6" fmla="*/ 3696219 h 4798627"/>
              <a:gd name="connsiteX7" fmla="*/ 4928656 w 11621276"/>
              <a:gd name="connsiteY7" fmla="*/ 3303113 h 4798627"/>
              <a:gd name="connsiteX8" fmla="*/ 5851602 w 11621276"/>
              <a:gd name="connsiteY8" fmla="*/ 2850185 h 4798627"/>
              <a:gd name="connsiteX9" fmla="*/ 6800185 w 11621276"/>
              <a:gd name="connsiteY9" fmla="*/ 2251980 h 4798627"/>
              <a:gd name="connsiteX10" fmla="*/ 7492395 w 11621276"/>
              <a:gd name="connsiteY10" fmla="*/ 1756324 h 4798627"/>
              <a:gd name="connsiteX11" fmla="*/ 8167512 w 11621276"/>
              <a:gd name="connsiteY11" fmla="*/ 1175210 h 4798627"/>
              <a:gd name="connsiteX12" fmla="*/ 8791355 w 11621276"/>
              <a:gd name="connsiteY12" fmla="*/ 577004 h 4798627"/>
              <a:gd name="connsiteX13" fmla="*/ 9150279 w 11621276"/>
              <a:gd name="connsiteY13" fmla="*/ 192443 h 4798627"/>
              <a:gd name="connsiteX14" fmla="*/ 9440836 w 11621276"/>
              <a:gd name="connsiteY14" fmla="*/ 12982 h 4798627"/>
              <a:gd name="connsiteX15" fmla="*/ 10483424 w 11621276"/>
              <a:gd name="connsiteY15" fmla="*/ 30074 h 4798627"/>
              <a:gd name="connsiteX16" fmla="*/ 11073082 w 11621276"/>
              <a:gd name="connsiteY16" fmla="*/ 158260 h 4798627"/>
              <a:gd name="connsiteX17" fmla="*/ 11474735 w 11621276"/>
              <a:gd name="connsiteY17" fmla="*/ 542821 h 4798627"/>
              <a:gd name="connsiteX18" fmla="*/ 11543101 w 11621276"/>
              <a:gd name="connsiteY18" fmla="*/ 1064115 h 4798627"/>
              <a:gd name="connsiteX19" fmla="*/ 11529228 w 11621276"/>
              <a:gd name="connsiteY19" fmla="*/ 2046534 h 4798627"/>
              <a:gd name="connsiteX20" fmla="*/ 10380874 w 11621276"/>
              <a:gd name="connsiteY20" fmla="*/ 2935645 h 4798627"/>
              <a:gd name="connsiteX21" fmla="*/ 9269920 w 11621276"/>
              <a:gd name="connsiteY21" fmla="*/ 3593670 h 4798627"/>
              <a:gd name="connsiteX22" fmla="*/ 8022235 w 11621276"/>
              <a:gd name="connsiteY22" fmla="*/ 4106418 h 4798627"/>
              <a:gd name="connsiteX23" fmla="*/ 7167654 w 11621276"/>
              <a:gd name="connsiteY23" fmla="*/ 4337154 h 4798627"/>
              <a:gd name="connsiteX24" fmla="*/ 6501082 w 11621276"/>
              <a:gd name="connsiteY24" fmla="*/ 4482432 h 4798627"/>
              <a:gd name="connsiteX25" fmla="*/ 5646503 w 11621276"/>
              <a:gd name="connsiteY25" fmla="*/ 4636256 h 4798627"/>
              <a:gd name="connsiteX26" fmla="*/ 4945748 w 11621276"/>
              <a:gd name="connsiteY26" fmla="*/ 4696077 h 4798627"/>
              <a:gd name="connsiteX27" fmla="*/ 3612604 w 11621276"/>
              <a:gd name="connsiteY27" fmla="*/ 4781535 h 4798627"/>
              <a:gd name="connsiteX28" fmla="*/ 2954578 w 11621276"/>
              <a:gd name="connsiteY28" fmla="*/ 4798627 h 4798627"/>
              <a:gd name="connsiteX29" fmla="*/ 2202548 w 11621276"/>
              <a:gd name="connsiteY29" fmla="*/ 4790081 h 4798627"/>
              <a:gd name="connsiteX30" fmla="*/ 1185598 w 11621276"/>
              <a:gd name="connsiteY30" fmla="*/ 4790081 h 4798627"/>
              <a:gd name="connsiteX31" fmla="*/ 219924 w 11621276"/>
              <a:gd name="connsiteY31" fmla="*/ 4755898 h 4798627"/>
              <a:gd name="connsiteX32" fmla="*/ 2665 w 11621276"/>
              <a:gd name="connsiteY32" fmla="*/ 4725084 h 4798627"/>
              <a:gd name="connsiteX0" fmla="*/ 0 w 11544915"/>
              <a:gd name="connsiteY0" fmla="*/ 4339759 h 4798627"/>
              <a:gd name="connsiteX1" fmla="*/ 288290 w 11544915"/>
              <a:gd name="connsiteY1" fmla="*/ 4345699 h 4798627"/>
              <a:gd name="connsiteX2" fmla="*/ 809583 w 11544915"/>
              <a:gd name="connsiteY2" fmla="*/ 4337154 h 4798627"/>
              <a:gd name="connsiteX3" fmla="*/ 1365060 w 11544915"/>
              <a:gd name="connsiteY3" fmla="*/ 4294425 h 4798627"/>
              <a:gd name="connsiteX4" fmla="*/ 2125636 w 11544915"/>
              <a:gd name="connsiteY4" fmla="*/ 4174784 h 4798627"/>
              <a:gd name="connsiteX5" fmla="*/ 2817845 w 11544915"/>
              <a:gd name="connsiteY5" fmla="*/ 4012413 h 4798627"/>
              <a:gd name="connsiteX6" fmla="*/ 3903161 w 11544915"/>
              <a:gd name="connsiteY6" fmla="*/ 3696219 h 4798627"/>
              <a:gd name="connsiteX7" fmla="*/ 4928656 w 11544915"/>
              <a:gd name="connsiteY7" fmla="*/ 3303113 h 4798627"/>
              <a:gd name="connsiteX8" fmla="*/ 5851602 w 11544915"/>
              <a:gd name="connsiteY8" fmla="*/ 2850185 h 4798627"/>
              <a:gd name="connsiteX9" fmla="*/ 6800185 w 11544915"/>
              <a:gd name="connsiteY9" fmla="*/ 2251980 h 4798627"/>
              <a:gd name="connsiteX10" fmla="*/ 7492395 w 11544915"/>
              <a:gd name="connsiteY10" fmla="*/ 1756324 h 4798627"/>
              <a:gd name="connsiteX11" fmla="*/ 8167512 w 11544915"/>
              <a:gd name="connsiteY11" fmla="*/ 1175210 h 4798627"/>
              <a:gd name="connsiteX12" fmla="*/ 8791355 w 11544915"/>
              <a:gd name="connsiteY12" fmla="*/ 577004 h 4798627"/>
              <a:gd name="connsiteX13" fmla="*/ 9150279 w 11544915"/>
              <a:gd name="connsiteY13" fmla="*/ 192443 h 4798627"/>
              <a:gd name="connsiteX14" fmla="*/ 9440836 w 11544915"/>
              <a:gd name="connsiteY14" fmla="*/ 12982 h 4798627"/>
              <a:gd name="connsiteX15" fmla="*/ 10483424 w 11544915"/>
              <a:gd name="connsiteY15" fmla="*/ 30074 h 4798627"/>
              <a:gd name="connsiteX16" fmla="*/ 11073082 w 11544915"/>
              <a:gd name="connsiteY16" fmla="*/ 158260 h 4798627"/>
              <a:gd name="connsiteX17" fmla="*/ 11474735 w 11544915"/>
              <a:gd name="connsiteY17" fmla="*/ 542821 h 4798627"/>
              <a:gd name="connsiteX18" fmla="*/ 11543101 w 11544915"/>
              <a:gd name="connsiteY18" fmla="*/ 1064115 h 4798627"/>
              <a:gd name="connsiteX19" fmla="*/ 11529228 w 11544915"/>
              <a:gd name="connsiteY19" fmla="*/ 2046534 h 4798627"/>
              <a:gd name="connsiteX20" fmla="*/ 10380874 w 11544915"/>
              <a:gd name="connsiteY20" fmla="*/ 2935645 h 4798627"/>
              <a:gd name="connsiteX21" fmla="*/ 9269920 w 11544915"/>
              <a:gd name="connsiteY21" fmla="*/ 3593670 h 4798627"/>
              <a:gd name="connsiteX22" fmla="*/ 8022235 w 11544915"/>
              <a:gd name="connsiteY22" fmla="*/ 4106418 h 4798627"/>
              <a:gd name="connsiteX23" fmla="*/ 7167654 w 11544915"/>
              <a:gd name="connsiteY23" fmla="*/ 4337154 h 4798627"/>
              <a:gd name="connsiteX24" fmla="*/ 6501082 w 11544915"/>
              <a:gd name="connsiteY24" fmla="*/ 4482432 h 4798627"/>
              <a:gd name="connsiteX25" fmla="*/ 5646503 w 11544915"/>
              <a:gd name="connsiteY25" fmla="*/ 4636256 h 4798627"/>
              <a:gd name="connsiteX26" fmla="*/ 4945748 w 11544915"/>
              <a:gd name="connsiteY26" fmla="*/ 4696077 h 4798627"/>
              <a:gd name="connsiteX27" fmla="*/ 3612604 w 11544915"/>
              <a:gd name="connsiteY27" fmla="*/ 4781535 h 4798627"/>
              <a:gd name="connsiteX28" fmla="*/ 2954578 w 11544915"/>
              <a:gd name="connsiteY28" fmla="*/ 4798627 h 4798627"/>
              <a:gd name="connsiteX29" fmla="*/ 2202548 w 11544915"/>
              <a:gd name="connsiteY29" fmla="*/ 4790081 h 4798627"/>
              <a:gd name="connsiteX30" fmla="*/ 1185598 w 11544915"/>
              <a:gd name="connsiteY30" fmla="*/ 4790081 h 4798627"/>
              <a:gd name="connsiteX31" fmla="*/ 219924 w 11544915"/>
              <a:gd name="connsiteY31" fmla="*/ 4755898 h 4798627"/>
              <a:gd name="connsiteX32" fmla="*/ 2665 w 11544915"/>
              <a:gd name="connsiteY32" fmla="*/ 4725084 h 4798627"/>
              <a:gd name="connsiteX0" fmla="*/ 0 w 11544273"/>
              <a:gd name="connsiteY0" fmla="*/ 4339759 h 4798627"/>
              <a:gd name="connsiteX1" fmla="*/ 288290 w 11544273"/>
              <a:gd name="connsiteY1" fmla="*/ 4345699 h 4798627"/>
              <a:gd name="connsiteX2" fmla="*/ 809583 w 11544273"/>
              <a:gd name="connsiteY2" fmla="*/ 4337154 h 4798627"/>
              <a:gd name="connsiteX3" fmla="*/ 1365060 w 11544273"/>
              <a:gd name="connsiteY3" fmla="*/ 4294425 h 4798627"/>
              <a:gd name="connsiteX4" fmla="*/ 2125636 w 11544273"/>
              <a:gd name="connsiteY4" fmla="*/ 4174784 h 4798627"/>
              <a:gd name="connsiteX5" fmla="*/ 2817845 w 11544273"/>
              <a:gd name="connsiteY5" fmla="*/ 4012413 h 4798627"/>
              <a:gd name="connsiteX6" fmla="*/ 3903161 w 11544273"/>
              <a:gd name="connsiteY6" fmla="*/ 3696219 h 4798627"/>
              <a:gd name="connsiteX7" fmla="*/ 4928656 w 11544273"/>
              <a:gd name="connsiteY7" fmla="*/ 3303113 h 4798627"/>
              <a:gd name="connsiteX8" fmla="*/ 5851602 w 11544273"/>
              <a:gd name="connsiteY8" fmla="*/ 2850185 h 4798627"/>
              <a:gd name="connsiteX9" fmla="*/ 6800185 w 11544273"/>
              <a:gd name="connsiteY9" fmla="*/ 2251980 h 4798627"/>
              <a:gd name="connsiteX10" fmla="*/ 7492395 w 11544273"/>
              <a:gd name="connsiteY10" fmla="*/ 1756324 h 4798627"/>
              <a:gd name="connsiteX11" fmla="*/ 8167512 w 11544273"/>
              <a:gd name="connsiteY11" fmla="*/ 1175210 h 4798627"/>
              <a:gd name="connsiteX12" fmla="*/ 8791355 w 11544273"/>
              <a:gd name="connsiteY12" fmla="*/ 577004 h 4798627"/>
              <a:gd name="connsiteX13" fmla="*/ 9150279 w 11544273"/>
              <a:gd name="connsiteY13" fmla="*/ 192443 h 4798627"/>
              <a:gd name="connsiteX14" fmla="*/ 9440836 w 11544273"/>
              <a:gd name="connsiteY14" fmla="*/ 12982 h 4798627"/>
              <a:gd name="connsiteX15" fmla="*/ 10483424 w 11544273"/>
              <a:gd name="connsiteY15" fmla="*/ 30074 h 4798627"/>
              <a:gd name="connsiteX16" fmla="*/ 11073082 w 11544273"/>
              <a:gd name="connsiteY16" fmla="*/ 158260 h 4798627"/>
              <a:gd name="connsiteX17" fmla="*/ 11474735 w 11544273"/>
              <a:gd name="connsiteY17" fmla="*/ 542821 h 4798627"/>
              <a:gd name="connsiteX18" fmla="*/ 11543101 w 11544273"/>
              <a:gd name="connsiteY18" fmla="*/ 1064115 h 4798627"/>
              <a:gd name="connsiteX19" fmla="*/ 11521859 w 11544273"/>
              <a:gd name="connsiteY19" fmla="*/ 2053968 h 4798627"/>
              <a:gd name="connsiteX20" fmla="*/ 10380874 w 11544273"/>
              <a:gd name="connsiteY20" fmla="*/ 2935645 h 4798627"/>
              <a:gd name="connsiteX21" fmla="*/ 9269920 w 11544273"/>
              <a:gd name="connsiteY21" fmla="*/ 3593670 h 4798627"/>
              <a:gd name="connsiteX22" fmla="*/ 8022235 w 11544273"/>
              <a:gd name="connsiteY22" fmla="*/ 4106418 h 4798627"/>
              <a:gd name="connsiteX23" fmla="*/ 7167654 w 11544273"/>
              <a:gd name="connsiteY23" fmla="*/ 4337154 h 4798627"/>
              <a:gd name="connsiteX24" fmla="*/ 6501082 w 11544273"/>
              <a:gd name="connsiteY24" fmla="*/ 4482432 h 4798627"/>
              <a:gd name="connsiteX25" fmla="*/ 5646503 w 11544273"/>
              <a:gd name="connsiteY25" fmla="*/ 4636256 h 4798627"/>
              <a:gd name="connsiteX26" fmla="*/ 4945748 w 11544273"/>
              <a:gd name="connsiteY26" fmla="*/ 4696077 h 4798627"/>
              <a:gd name="connsiteX27" fmla="*/ 3612604 w 11544273"/>
              <a:gd name="connsiteY27" fmla="*/ 4781535 h 4798627"/>
              <a:gd name="connsiteX28" fmla="*/ 2954578 w 11544273"/>
              <a:gd name="connsiteY28" fmla="*/ 4798627 h 4798627"/>
              <a:gd name="connsiteX29" fmla="*/ 2202548 w 11544273"/>
              <a:gd name="connsiteY29" fmla="*/ 4790081 h 4798627"/>
              <a:gd name="connsiteX30" fmla="*/ 1185598 w 11544273"/>
              <a:gd name="connsiteY30" fmla="*/ 4790081 h 4798627"/>
              <a:gd name="connsiteX31" fmla="*/ 219924 w 11544273"/>
              <a:gd name="connsiteY31" fmla="*/ 4755898 h 4798627"/>
              <a:gd name="connsiteX32" fmla="*/ 2665 w 11544273"/>
              <a:gd name="connsiteY32" fmla="*/ 4725084 h 4798627"/>
              <a:gd name="connsiteX0" fmla="*/ 0 w 11530242"/>
              <a:gd name="connsiteY0" fmla="*/ 4339759 h 4798627"/>
              <a:gd name="connsiteX1" fmla="*/ 288290 w 11530242"/>
              <a:gd name="connsiteY1" fmla="*/ 4345699 h 4798627"/>
              <a:gd name="connsiteX2" fmla="*/ 809583 w 11530242"/>
              <a:gd name="connsiteY2" fmla="*/ 4337154 h 4798627"/>
              <a:gd name="connsiteX3" fmla="*/ 1365060 w 11530242"/>
              <a:gd name="connsiteY3" fmla="*/ 4294425 h 4798627"/>
              <a:gd name="connsiteX4" fmla="*/ 2125636 w 11530242"/>
              <a:gd name="connsiteY4" fmla="*/ 4174784 h 4798627"/>
              <a:gd name="connsiteX5" fmla="*/ 2817845 w 11530242"/>
              <a:gd name="connsiteY5" fmla="*/ 4012413 h 4798627"/>
              <a:gd name="connsiteX6" fmla="*/ 3903161 w 11530242"/>
              <a:gd name="connsiteY6" fmla="*/ 3696219 h 4798627"/>
              <a:gd name="connsiteX7" fmla="*/ 4928656 w 11530242"/>
              <a:gd name="connsiteY7" fmla="*/ 3303113 h 4798627"/>
              <a:gd name="connsiteX8" fmla="*/ 5851602 w 11530242"/>
              <a:gd name="connsiteY8" fmla="*/ 2850185 h 4798627"/>
              <a:gd name="connsiteX9" fmla="*/ 6800185 w 11530242"/>
              <a:gd name="connsiteY9" fmla="*/ 2251980 h 4798627"/>
              <a:gd name="connsiteX10" fmla="*/ 7492395 w 11530242"/>
              <a:gd name="connsiteY10" fmla="*/ 1756324 h 4798627"/>
              <a:gd name="connsiteX11" fmla="*/ 8167512 w 11530242"/>
              <a:gd name="connsiteY11" fmla="*/ 1175210 h 4798627"/>
              <a:gd name="connsiteX12" fmla="*/ 8791355 w 11530242"/>
              <a:gd name="connsiteY12" fmla="*/ 577004 h 4798627"/>
              <a:gd name="connsiteX13" fmla="*/ 9150279 w 11530242"/>
              <a:gd name="connsiteY13" fmla="*/ 192443 h 4798627"/>
              <a:gd name="connsiteX14" fmla="*/ 9440836 w 11530242"/>
              <a:gd name="connsiteY14" fmla="*/ 12982 h 4798627"/>
              <a:gd name="connsiteX15" fmla="*/ 10483424 w 11530242"/>
              <a:gd name="connsiteY15" fmla="*/ 30074 h 4798627"/>
              <a:gd name="connsiteX16" fmla="*/ 11073082 w 11530242"/>
              <a:gd name="connsiteY16" fmla="*/ 158260 h 4798627"/>
              <a:gd name="connsiteX17" fmla="*/ 11474735 w 11530242"/>
              <a:gd name="connsiteY17" fmla="*/ 542821 h 4798627"/>
              <a:gd name="connsiteX18" fmla="*/ 11528362 w 11530242"/>
              <a:gd name="connsiteY18" fmla="*/ 993490 h 4798627"/>
              <a:gd name="connsiteX19" fmla="*/ 11521859 w 11530242"/>
              <a:gd name="connsiteY19" fmla="*/ 2053968 h 4798627"/>
              <a:gd name="connsiteX20" fmla="*/ 10380874 w 11530242"/>
              <a:gd name="connsiteY20" fmla="*/ 2935645 h 4798627"/>
              <a:gd name="connsiteX21" fmla="*/ 9269920 w 11530242"/>
              <a:gd name="connsiteY21" fmla="*/ 3593670 h 4798627"/>
              <a:gd name="connsiteX22" fmla="*/ 8022235 w 11530242"/>
              <a:gd name="connsiteY22" fmla="*/ 4106418 h 4798627"/>
              <a:gd name="connsiteX23" fmla="*/ 7167654 w 11530242"/>
              <a:gd name="connsiteY23" fmla="*/ 4337154 h 4798627"/>
              <a:gd name="connsiteX24" fmla="*/ 6501082 w 11530242"/>
              <a:gd name="connsiteY24" fmla="*/ 4482432 h 4798627"/>
              <a:gd name="connsiteX25" fmla="*/ 5646503 w 11530242"/>
              <a:gd name="connsiteY25" fmla="*/ 4636256 h 4798627"/>
              <a:gd name="connsiteX26" fmla="*/ 4945748 w 11530242"/>
              <a:gd name="connsiteY26" fmla="*/ 4696077 h 4798627"/>
              <a:gd name="connsiteX27" fmla="*/ 3612604 w 11530242"/>
              <a:gd name="connsiteY27" fmla="*/ 4781535 h 4798627"/>
              <a:gd name="connsiteX28" fmla="*/ 2954578 w 11530242"/>
              <a:gd name="connsiteY28" fmla="*/ 4798627 h 4798627"/>
              <a:gd name="connsiteX29" fmla="*/ 2202548 w 11530242"/>
              <a:gd name="connsiteY29" fmla="*/ 4790081 h 4798627"/>
              <a:gd name="connsiteX30" fmla="*/ 1185598 w 11530242"/>
              <a:gd name="connsiteY30" fmla="*/ 4790081 h 4798627"/>
              <a:gd name="connsiteX31" fmla="*/ 219924 w 11530242"/>
              <a:gd name="connsiteY31" fmla="*/ 4755898 h 4798627"/>
              <a:gd name="connsiteX32" fmla="*/ 2665 w 11530242"/>
              <a:gd name="connsiteY32" fmla="*/ 4725084 h 4798627"/>
              <a:gd name="connsiteX0" fmla="*/ 0 w 11530242"/>
              <a:gd name="connsiteY0" fmla="*/ 4339759 h 4798627"/>
              <a:gd name="connsiteX1" fmla="*/ 288290 w 11530242"/>
              <a:gd name="connsiteY1" fmla="*/ 4345699 h 4798627"/>
              <a:gd name="connsiteX2" fmla="*/ 809583 w 11530242"/>
              <a:gd name="connsiteY2" fmla="*/ 4337154 h 4798627"/>
              <a:gd name="connsiteX3" fmla="*/ 1365060 w 11530242"/>
              <a:gd name="connsiteY3" fmla="*/ 4294425 h 4798627"/>
              <a:gd name="connsiteX4" fmla="*/ 2125636 w 11530242"/>
              <a:gd name="connsiteY4" fmla="*/ 4174784 h 4798627"/>
              <a:gd name="connsiteX5" fmla="*/ 2817845 w 11530242"/>
              <a:gd name="connsiteY5" fmla="*/ 4012413 h 4798627"/>
              <a:gd name="connsiteX6" fmla="*/ 3903161 w 11530242"/>
              <a:gd name="connsiteY6" fmla="*/ 3696219 h 4798627"/>
              <a:gd name="connsiteX7" fmla="*/ 4928656 w 11530242"/>
              <a:gd name="connsiteY7" fmla="*/ 3303113 h 4798627"/>
              <a:gd name="connsiteX8" fmla="*/ 5851602 w 11530242"/>
              <a:gd name="connsiteY8" fmla="*/ 2850185 h 4798627"/>
              <a:gd name="connsiteX9" fmla="*/ 6800185 w 11530242"/>
              <a:gd name="connsiteY9" fmla="*/ 2251980 h 4798627"/>
              <a:gd name="connsiteX10" fmla="*/ 7492395 w 11530242"/>
              <a:gd name="connsiteY10" fmla="*/ 1756324 h 4798627"/>
              <a:gd name="connsiteX11" fmla="*/ 8167512 w 11530242"/>
              <a:gd name="connsiteY11" fmla="*/ 1175210 h 4798627"/>
              <a:gd name="connsiteX12" fmla="*/ 8791355 w 11530242"/>
              <a:gd name="connsiteY12" fmla="*/ 577004 h 4798627"/>
              <a:gd name="connsiteX13" fmla="*/ 9150279 w 11530242"/>
              <a:gd name="connsiteY13" fmla="*/ 192443 h 4798627"/>
              <a:gd name="connsiteX14" fmla="*/ 9440836 w 11530242"/>
              <a:gd name="connsiteY14" fmla="*/ 12982 h 4798627"/>
              <a:gd name="connsiteX15" fmla="*/ 10483424 w 11530242"/>
              <a:gd name="connsiteY15" fmla="*/ 30074 h 4798627"/>
              <a:gd name="connsiteX16" fmla="*/ 11073082 w 11530242"/>
              <a:gd name="connsiteY16" fmla="*/ 158260 h 4798627"/>
              <a:gd name="connsiteX17" fmla="*/ 11474735 w 11530242"/>
              <a:gd name="connsiteY17" fmla="*/ 542821 h 4798627"/>
              <a:gd name="connsiteX18" fmla="*/ 11528362 w 11530242"/>
              <a:gd name="connsiteY18" fmla="*/ 993490 h 4798627"/>
              <a:gd name="connsiteX19" fmla="*/ 11521859 w 11530242"/>
              <a:gd name="connsiteY19" fmla="*/ 2053968 h 4798627"/>
              <a:gd name="connsiteX20" fmla="*/ 10380874 w 11530242"/>
              <a:gd name="connsiteY20" fmla="*/ 2935645 h 4798627"/>
              <a:gd name="connsiteX21" fmla="*/ 9269920 w 11530242"/>
              <a:gd name="connsiteY21" fmla="*/ 3593670 h 4798627"/>
              <a:gd name="connsiteX22" fmla="*/ 8022235 w 11530242"/>
              <a:gd name="connsiteY22" fmla="*/ 4106418 h 4798627"/>
              <a:gd name="connsiteX23" fmla="*/ 7167654 w 11530242"/>
              <a:gd name="connsiteY23" fmla="*/ 4337154 h 4798627"/>
              <a:gd name="connsiteX24" fmla="*/ 6501082 w 11530242"/>
              <a:gd name="connsiteY24" fmla="*/ 4482432 h 4798627"/>
              <a:gd name="connsiteX25" fmla="*/ 5646503 w 11530242"/>
              <a:gd name="connsiteY25" fmla="*/ 4636256 h 4798627"/>
              <a:gd name="connsiteX26" fmla="*/ 4945748 w 11530242"/>
              <a:gd name="connsiteY26" fmla="*/ 4696077 h 4798627"/>
              <a:gd name="connsiteX27" fmla="*/ 3612604 w 11530242"/>
              <a:gd name="connsiteY27" fmla="*/ 4781535 h 4798627"/>
              <a:gd name="connsiteX28" fmla="*/ 2954578 w 11530242"/>
              <a:gd name="connsiteY28" fmla="*/ 4798627 h 4798627"/>
              <a:gd name="connsiteX29" fmla="*/ 2202548 w 11530242"/>
              <a:gd name="connsiteY29" fmla="*/ 4790081 h 4798627"/>
              <a:gd name="connsiteX30" fmla="*/ 1185598 w 11530242"/>
              <a:gd name="connsiteY30" fmla="*/ 4790081 h 4798627"/>
              <a:gd name="connsiteX31" fmla="*/ 219924 w 11530242"/>
              <a:gd name="connsiteY31" fmla="*/ 4755898 h 4798627"/>
              <a:gd name="connsiteX32" fmla="*/ 2665 w 11530242"/>
              <a:gd name="connsiteY32" fmla="*/ 4725084 h 4798627"/>
              <a:gd name="connsiteX0" fmla="*/ 0 w 11530242"/>
              <a:gd name="connsiteY0" fmla="*/ 4339759 h 4798627"/>
              <a:gd name="connsiteX1" fmla="*/ 288290 w 11530242"/>
              <a:gd name="connsiteY1" fmla="*/ 4345699 h 4798627"/>
              <a:gd name="connsiteX2" fmla="*/ 809583 w 11530242"/>
              <a:gd name="connsiteY2" fmla="*/ 4337154 h 4798627"/>
              <a:gd name="connsiteX3" fmla="*/ 1365060 w 11530242"/>
              <a:gd name="connsiteY3" fmla="*/ 4294425 h 4798627"/>
              <a:gd name="connsiteX4" fmla="*/ 2125636 w 11530242"/>
              <a:gd name="connsiteY4" fmla="*/ 4174784 h 4798627"/>
              <a:gd name="connsiteX5" fmla="*/ 2817845 w 11530242"/>
              <a:gd name="connsiteY5" fmla="*/ 4012413 h 4798627"/>
              <a:gd name="connsiteX6" fmla="*/ 3903161 w 11530242"/>
              <a:gd name="connsiteY6" fmla="*/ 3696219 h 4798627"/>
              <a:gd name="connsiteX7" fmla="*/ 4928656 w 11530242"/>
              <a:gd name="connsiteY7" fmla="*/ 3303113 h 4798627"/>
              <a:gd name="connsiteX8" fmla="*/ 5851602 w 11530242"/>
              <a:gd name="connsiteY8" fmla="*/ 2850185 h 4798627"/>
              <a:gd name="connsiteX9" fmla="*/ 6800185 w 11530242"/>
              <a:gd name="connsiteY9" fmla="*/ 2251980 h 4798627"/>
              <a:gd name="connsiteX10" fmla="*/ 7492395 w 11530242"/>
              <a:gd name="connsiteY10" fmla="*/ 1756324 h 4798627"/>
              <a:gd name="connsiteX11" fmla="*/ 8167512 w 11530242"/>
              <a:gd name="connsiteY11" fmla="*/ 1175210 h 4798627"/>
              <a:gd name="connsiteX12" fmla="*/ 8791355 w 11530242"/>
              <a:gd name="connsiteY12" fmla="*/ 577004 h 4798627"/>
              <a:gd name="connsiteX13" fmla="*/ 9150279 w 11530242"/>
              <a:gd name="connsiteY13" fmla="*/ 192443 h 4798627"/>
              <a:gd name="connsiteX14" fmla="*/ 9440836 w 11530242"/>
              <a:gd name="connsiteY14" fmla="*/ 12982 h 4798627"/>
              <a:gd name="connsiteX15" fmla="*/ 10483424 w 11530242"/>
              <a:gd name="connsiteY15" fmla="*/ 30074 h 4798627"/>
              <a:gd name="connsiteX16" fmla="*/ 11073082 w 11530242"/>
              <a:gd name="connsiteY16" fmla="*/ 158260 h 4798627"/>
              <a:gd name="connsiteX17" fmla="*/ 11474735 w 11530242"/>
              <a:gd name="connsiteY17" fmla="*/ 542821 h 4798627"/>
              <a:gd name="connsiteX18" fmla="*/ 11528362 w 11530242"/>
              <a:gd name="connsiteY18" fmla="*/ 993490 h 4798627"/>
              <a:gd name="connsiteX19" fmla="*/ 11521859 w 11530242"/>
              <a:gd name="connsiteY19" fmla="*/ 2053968 h 4798627"/>
              <a:gd name="connsiteX20" fmla="*/ 10380874 w 11530242"/>
              <a:gd name="connsiteY20" fmla="*/ 2935645 h 4798627"/>
              <a:gd name="connsiteX21" fmla="*/ 9269920 w 11530242"/>
              <a:gd name="connsiteY21" fmla="*/ 3593670 h 4798627"/>
              <a:gd name="connsiteX22" fmla="*/ 8022235 w 11530242"/>
              <a:gd name="connsiteY22" fmla="*/ 4106418 h 4798627"/>
              <a:gd name="connsiteX23" fmla="*/ 7167654 w 11530242"/>
              <a:gd name="connsiteY23" fmla="*/ 4337154 h 4798627"/>
              <a:gd name="connsiteX24" fmla="*/ 6501082 w 11530242"/>
              <a:gd name="connsiteY24" fmla="*/ 4482432 h 4798627"/>
              <a:gd name="connsiteX25" fmla="*/ 5646503 w 11530242"/>
              <a:gd name="connsiteY25" fmla="*/ 4636256 h 4798627"/>
              <a:gd name="connsiteX26" fmla="*/ 4945748 w 11530242"/>
              <a:gd name="connsiteY26" fmla="*/ 4696077 h 4798627"/>
              <a:gd name="connsiteX27" fmla="*/ 3612604 w 11530242"/>
              <a:gd name="connsiteY27" fmla="*/ 4781535 h 4798627"/>
              <a:gd name="connsiteX28" fmla="*/ 2954578 w 11530242"/>
              <a:gd name="connsiteY28" fmla="*/ 4798627 h 4798627"/>
              <a:gd name="connsiteX29" fmla="*/ 2202548 w 11530242"/>
              <a:gd name="connsiteY29" fmla="*/ 4790081 h 4798627"/>
              <a:gd name="connsiteX30" fmla="*/ 1185598 w 11530242"/>
              <a:gd name="connsiteY30" fmla="*/ 4790081 h 4798627"/>
              <a:gd name="connsiteX31" fmla="*/ 219924 w 11530242"/>
              <a:gd name="connsiteY31" fmla="*/ 4755898 h 4798627"/>
              <a:gd name="connsiteX32" fmla="*/ 2665 w 11530242"/>
              <a:gd name="connsiteY32" fmla="*/ 4725084 h 4798627"/>
              <a:gd name="connsiteX0" fmla="*/ 0 w 11660061"/>
              <a:gd name="connsiteY0" fmla="*/ 4339759 h 4798627"/>
              <a:gd name="connsiteX1" fmla="*/ 288290 w 11660061"/>
              <a:gd name="connsiteY1" fmla="*/ 4345699 h 4798627"/>
              <a:gd name="connsiteX2" fmla="*/ 809583 w 11660061"/>
              <a:gd name="connsiteY2" fmla="*/ 4337154 h 4798627"/>
              <a:gd name="connsiteX3" fmla="*/ 1365060 w 11660061"/>
              <a:gd name="connsiteY3" fmla="*/ 4294425 h 4798627"/>
              <a:gd name="connsiteX4" fmla="*/ 2125636 w 11660061"/>
              <a:gd name="connsiteY4" fmla="*/ 4174784 h 4798627"/>
              <a:gd name="connsiteX5" fmla="*/ 2817845 w 11660061"/>
              <a:gd name="connsiteY5" fmla="*/ 4012413 h 4798627"/>
              <a:gd name="connsiteX6" fmla="*/ 3903161 w 11660061"/>
              <a:gd name="connsiteY6" fmla="*/ 3696219 h 4798627"/>
              <a:gd name="connsiteX7" fmla="*/ 4928656 w 11660061"/>
              <a:gd name="connsiteY7" fmla="*/ 3303113 h 4798627"/>
              <a:gd name="connsiteX8" fmla="*/ 5851602 w 11660061"/>
              <a:gd name="connsiteY8" fmla="*/ 2850185 h 4798627"/>
              <a:gd name="connsiteX9" fmla="*/ 6800185 w 11660061"/>
              <a:gd name="connsiteY9" fmla="*/ 2251980 h 4798627"/>
              <a:gd name="connsiteX10" fmla="*/ 7492395 w 11660061"/>
              <a:gd name="connsiteY10" fmla="*/ 1756324 h 4798627"/>
              <a:gd name="connsiteX11" fmla="*/ 8167512 w 11660061"/>
              <a:gd name="connsiteY11" fmla="*/ 1175210 h 4798627"/>
              <a:gd name="connsiteX12" fmla="*/ 8791355 w 11660061"/>
              <a:gd name="connsiteY12" fmla="*/ 577004 h 4798627"/>
              <a:gd name="connsiteX13" fmla="*/ 9150279 w 11660061"/>
              <a:gd name="connsiteY13" fmla="*/ 192443 h 4798627"/>
              <a:gd name="connsiteX14" fmla="*/ 9440836 w 11660061"/>
              <a:gd name="connsiteY14" fmla="*/ 12982 h 4798627"/>
              <a:gd name="connsiteX15" fmla="*/ 10483424 w 11660061"/>
              <a:gd name="connsiteY15" fmla="*/ 30074 h 4798627"/>
              <a:gd name="connsiteX16" fmla="*/ 11073082 w 11660061"/>
              <a:gd name="connsiteY16" fmla="*/ 158260 h 4798627"/>
              <a:gd name="connsiteX17" fmla="*/ 11474735 w 11660061"/>
              <a:gd name="connsiteY17" fmla="*/ 542821 h 4798627"/>
              <a:gd name="connsiteX18" fmla="*/ 11528362 w 11660061"/>
              <a:gd name="connsiteY18" fmla="*/ 993490 h 4798627"/>
              <a:gd name="connsiteX19" fmla="*/ 11521859 w 11660061"/>
              <a:gd name="connsiteY19" fmla="*/ 2053968 h 4798627"/>
              <a:gd name="connsiteX20" fmla="*/ 10380874 w 11660061"/>
              <a:gd name="connsiteY20" fmla="*/ 2935645 h 4798627"/>
              <a:gd name="connsiteX21" fmla="*/ 9269920 w 11660061"/>
              <a:gd name="connsiteY21" fmla="*/ 3593670 h 4798627"/>
              <a:gd name="connsiteX22" fmla="*/ 8022235 w 11660061"/>
              <a:gd name="connsiteY22" fmla="*/ 4106418 h 4798627"/>
              <a:gd name="connsiteX23" fmla="*/ 7167654 w 11660061"/>
              <a:gd name="connsiteY23" fmla="*/ 4337154 h 4798627"/>
              <a:gd name="connsiteX24" fmla="*/ 6501082 w 11660061"/>
              <a:gd name="connsiteY24" fmla="*/ 4482432 h 4798627"/>
              <a:gd name="connsiteX25" fmla="*/ 5646503 w 11660061"/>
              <a:gd name="connsiteY25" fmla="*/ 4636256 h 4798627"/>
              <a:gd name="connsiteX26" fmla="*/ 4945748 w 11660061"/>
              <a:gd name="connsiteY26" fmla="*/ 4696077 h 4798627"/>
              <a:gd name="connsiteX27" fmla="*/ 3612604 w 11660061"/>
              <a:gd name="connsiteY27" fmla="*/ 4781535 h 4798627"/>
              <a:gd name="connsiteX28" fmla="*/ 2954578 w 11660061"/>
              <a:gd name="connsiteY28" fmla="*/ 4798627 h 4798627"/>
              <a:gd name="connsiteX29" fmla="*/ 2202548 w 11660061"/>
              <a:gd name="connsiteY29" fmla="*/ 4790081 h 4798627"/>
              <a:gd name="connsiteX30" fmla="*/ 1185598 w 11660061"/>
              <a:gd name="connsiteY30" fmla="*/ 4790081 h 4798627"/>
              <a:gd name="connsiteX31" fmla="*/ 219924 w 11660061"/>
              <a:gd name="connsiteY31" fmla="*/ 4755898 h 4798627"/>
              <a:gd name="connsiteX32" fmla="*/ 2665 w 11660061"/>
              <a:gd name="connsiteY32" fmla="*/ 4725084 h 4798627"/>
              <a:gd name="connsiteX0" fmla="*/ 0 w 11661657"/>
              <a:gd name="connsiteY0" fmla="*/ 4339759 h 4798627"/>
              <a:gd name="connsiteX1" fmla="*/ 288290 w 11661657"/>
              <a:gd name="connsiteY1" fmla="*/ 4345699 h 4798627"/>
              <a:gd name="connsiteX2" fmla="*/ 809583 w 11661657"/>
              <a:gd name="connsiteY2" fmla="*/ 4337154 h 4798627"/>
              <a:gd name="connsiteX3" fmla="*/ 1365060 w 11661657"/>
              <a:gd name="connsiteY3" fmla="*/ 4294425 h 4798627"/>
              <a:gd name="connsiteX4" fmla="*/ 2125636 w 11661657"/>
              <a:gd name="connsiteY4" fmla="*/ 4174784 h 4798627"/>
              <a:gd name="connsiteX5" fmla="*/ 2817845 w 11661657"/>
              <a:gd name="connsiteY5" fmla="*/ 4012413 h 4798627"/>
              <a:gd name="connsiteX6" fmla="*/ 3903161 w 11661657"/>
              <a:gd name="connsiteY6" fmla="*/ 3696219 h 4798627"/>
              <a:gd name="connsiteX7" fmla="*/ 4928656 w 11661657"/>
              <a:gd name="connsiteY7" fmla="*/ 3303113 h 4798627"/>
              <a:gd name="connsiteX8" fmla="*/ 5851602 w 11661657"/>
              <a:gd name="connsiteY8" fmla="*/ 2850185 h 4798627"/>
              <a:gd name="connsiteX9" fmla="*/ 6800185 w 11661657"/>
              <a:gd name="connsiteY9" fmla="*/ 2251980 h 4798627"/>
              <a:gd name="connsiteX10" fmla="*/ 7492395 w 11661657"/>
              <a:gd name="connsiteY10" fmla="*/ 1756324 h 4798627"/>
              <a:gd name="connsiteX11" fmla="*/ 8167512 w 11661657"/>
              <a:gd name="connsiteY11" fmla="*/ 1175210 h 4798627"/>
              <a:gd name="connsiteX12" fmla="*/ 8791355 w 11661657"/>
              <a:gd name="connsiteY12" fmla="*/ 577004 h 4798627"/>
              <a:gd name="connsiteX13" fmla="*/ 9150279 w 11661657"/>
              <a:gd name="connsiteY13" fmla="*/ 192443 h 4798627"/>
              <a:gd name="connsiteX14" fmla="*/ 9440836 w 11661657"/>
              <a:gd name="connsiteY14" fmla="*/ 12982 h 4798627"/>
              <a:gd name="connsiteX15" fmla="*/ 10483424 w 11661657"/>
              <a:gd name="connsiteY15" fmla="*/ 30074 h 4798627"/>
              <a:gd name="connsiteX16" fmla="*/ 11073082 w 11661657"/>
              <a:gd name="connsiteY16" fmla="*/ 158260 h 4798627"/>
              <a:gd name="connsiteX17" fmla="*/ 11474735 w 11661657"/>
              <a:gd name="connsiteY17" fmla="*/ 542821 h 4798627"/>
              <a:gd name="connsiteX18" fmla="*/ 11528362 w 11661657"/>
              <a:gd name="connsiteY18" fmla="*/ 993490 h 4798627"/>
              <a:gd name="connsiteX19" fmla="*/ 11521859 w 11661657"/>
              <a:gd name="connsiteY19" fmla="*/ 2053968 h 4798627"/>
              <a:gd name="connsiteX20" fmla="*/ 10380874 w 11661657"/>
              <a:gd name="connsiteY20" fmla="*/ 2935645 h 4798627"/>
              <a:gd name="connsiteX21" fmla="*/ 9269920 w 11661657"/>
              <a:gd name="connsiteY21" fmla="*/ 3593670 h 4798627"/>
              <a:gd name="connsiteX22" fmla="*/ 8022235 w 11661657"/>
              <a:gd name="connsiteY22" fmla="*/ 4106418 h 4798627"/>
              <a:gd name="connsiteX23" fmla="*/ 7167654 w 11661657"/>
              <a:gd name="connsiteY23" fmla="*/ 4337154 h 4798627"/>
              <a:gd name="connsiteX24" fmla="*/ 6501082 w 11661657"/>
              <a:gd name="connsiteY24" fmla="*/ 4482432 h 4798627"/>
              <a:gd name="connsiteX25" fmla="*/ 5646503 w 11661657"/>
              <a:gd name="connsiteY25" fmla="*/ 4636256 h 4798627"/>
              <a:gd name="connsiteX26" fmla="*/ 4945748 w 11661657"/>
              <a:gd name="connsiteY26" fmla="*/ 4696077 h 4798627"/>
              <a:gd name="connsiteX27" fmla="*/ 3612604 w 11661657"/>
              <a:gd name="connsiteY27" fmla="*/ 4781535 h 4798627"/>
              <a:gd name="connsiteX28" fmla="*/ 2954578 w 11661657"/>
              <a:gd name="connsiteY28" fmla="*/ 4798627 h 4798627"/>
              <a:gd name="connsiteX29" fmla="*/ 2202548 w 11661657"/>
              <a:gd name="connsiteY29" fmla="*/ 4790081 h 4798627"/>
              <a:gd name="connsiteX30" fmla="*/ 1185598 w 11661657"/>
              <a:gd name="connsiteY30" fmla="*/ 4790081 h 4798627"/>
              <a:gd name="connsiteX31" fmla="*/ 219924 w 11661657"/>
              <a:gd name="connsiteY31" fmla="*/ 4755898 h 4798627"/>
              <a:gd name="connsiteX32" fmla="*/ 2665 w 11661657"/>
              <a:gd name="connsiteY32" fmla="*/ 4725084 h 4798627"/>
              <a:gd name="connsiteX0" fmla="*/ 0 w 11528362"/>
              <a:gd name="connsiteY0" fmla="*/ 4339759 h 4798627"/>
              <a:gd name="connsiteX1" fmla="*/ 288290 w 11528362"/>
              <a:gd name="connsiteY1" fmla="*/ 4345699 h 4798627"/>
              <a:gd name="connsiteX2" fmla="*/ 809583 w 11528362"/>
              <a:gd name="connsiteY2" fmla="*/ 4337154 h 4798627"/>
              <a:gd name="connsiteX3" fmla="*/ 1365060 w 11528362"/>
              <a:gd name="connsiteY3" fmla="*/ 4294425 h 4798627"/>
              <a:gd name="connsiteX4" fmla="*/ 2125636 w 11528362"/>
              <a:gd name="connsiteY4" fmla="*/ 4174784 h 4798627"/>
              <a:gd name="connsiteX5" fmla="*/ 2817845 w 11528362"/>
              <a:gd name="connsiteY5" fmla="*/ 4012413 h 4798627"/>
              <a:gd name="connsiteX6" fmla="*/ 3903161 w 11528362"/>
              <a:gd name="connsiteY6" fmla="*/ 3696219 h 4798627"/>
              <a:gd name="connsiteX7" fmla="*/ 4928656 w 11528362"/>
              <a:gd name="connsiteY7" fmla="*/ 3303113 h 4798627"/>
              <a:gd name="connsiteX8" fmla="*/ 5851602 w 11528362"/>
              <a:gd name="connsiteY8" fmla="*/ 2850185 h 4798627"/>
              <a:gd name="connsiteX9" fmla="*/ 6800185 w 11528362"/>
              <a:gd name="connsiteY9" fmla="*/ 2251980 h 4798627"/>
              <a:gd name="connsiteX10" fmla="*/ 7492395 w 11528362"/>
              <a:gd name="connsiteY10" fmla="*/ 1756324 h 4798627"/>
              <a:gd name="connsiteX11" fmla="*/ 8167512 w 11528362"/>
              <a:gd name="connsiteY11" fmla="*/ 1175210 h 4798627"/>
              <a:gd name="connsiteX12" fmla="*/ 8791355 w 11528362"/>
              <a:gd name="connsiteY12" fmla="*/ 577004 h 4798627"/>
              <a:gd name="connsiteX13" fmla="*/ 9150279 w 11528362"/>
              <a:gd name="connsiteY13" fmla="*/ 192443 h 4798627"/>
              <a:gd name="connsiteX14" fmla="*/ 9440836 w 11528362"/>
              <a:gd name="connsiteY14" fmla="*/ 12982 h 4798627"/>
              <a:gd name="connsiteX15" fmla="*/ 10483424 w 11528362"/>
              <a:gd name="connsiteY15" fmla="*/ 30074 h 4798627"/>
              <a:gd name="connsiteX16" fmla="*/ 11073082 w 11528362"/>
              <a:gd name="connsiteY16" fmla="*/ 158260 h 4798627"/>
              <a:gd name="connsiteX17" fmla="*/ 11474735 w 11528362"/>
              <a:gd name="connsiteY17" fmla="*/ 542821 h 4798627"/>
              <a:gd name="connsiteX18" fmla="*/ 11528362 w 11528362"/>
              <a:gd name="connsiteY18" fmla="*/ 993490 h 4798627"/>
              <a:gd name="connsiteX19" fmla="*/ 11521859 w 11528362"/>
              <a:gd name="connsiteY19" fmla="*/ 2053968 h 4798627"/>
              <a:gd name="connsiteX20" fmla="*/ 10380874 w 11528362"/>
              <a:gd name="connsiteY20" fmla="*/ 2935645 h 4798627"/>
              <a:gd name="connsiteX21" fmla="*/ 9269920 w 11528362"/>
              <a:gd name="connsiteY21" fmla="*/ 3593670 h 4798627"/>
              <a:gd name="connsiteX22" fmla="*/ 8022235 w 11528362"/>
              <a:gd name="connsiteY22" fmla="*/ 4106418 h 4798627"/>
              <a:gd name="connsiteX23" fmla="*/ 7167654 w 11528362"/>
              <a:gd name="connsiteY23" fmla="*/ 4337154 h 4798627"/>
              <a:gd name="connsiteX24" fmla="*/ 6501082 w 11528362"/>
              <a:gd name="connsiteY24" fmla="*/ 4482432 h 4798627"/>
              <a:gd name="connsiteX25" fmla="*/ 5646503 w 11528362"/>
              <a:gd name="connsiteY25" fmla="*/ 4636256 h 4798627"/>
              <a:gd name="connsiteX26" fmla="*/ 4945748 w 11528362"/>
              <a:gd name="connsiteY26" fmla="*/ 4696077 h 4798627"/>
              <a:gd name="connsiteX27" fmla="*/ 3612604 w 11528362"/>
              <a:gd name="connsiteY27" fmla="*/ 4781535 h 4798627"/>
              <a:gd name="connsiteX28" fmla="*/ 2954578 w 11528362"/>
              <a:gd name="connsiteY28" fmla="*/ 4798627 h 4798627"/>
              <a:gd name="connsiteX29" fmla="*/ 2202548 w 11528362"/>
              <a:gd name="connsiteY29" fmla="*/ 4790081 h 4798627"/>
              <a:gd name="connsiteX30" fmla="*/ 1185598 w 11528362"/>
              <a:gd name="connsiteY30" fmla="*/ 4790081 h 4798627"/>
              <a:gd name="connsiteX31" fmla="*/ 219924 w 11528362"/>
              <a:gd name="connsiteY31" fmla="*/ 4755898 h 4798627"/>
              <a:gd name="connsiteX32" fmla="*/ 2665 w 11528362"/>
              <a:gd name="connsiteY32" fmla="*/ 4725084 h 4798627"/>
              <a:gd name="connsiteX0" fmla="*/ 0 w 11528362"/>
              <a:gd name="connsiteY0" fmla="*/ 4339759 h 4798627"/>
              <a:gd name="connsiteX1" fmla="*/ 288290 w 11528362"/>
              <a:gd name="connsiteY1" fmla="*/ 4345699 h 4798627"/>
              <a:gd name="connsiteX2" fmla="*/ 809583 w 11528362"/>
              <a:gd name="connsiteY2" fmla="*/ 4337154 h 4798627"/>
              <a:gd name="connsiteX3" fmla="*/ 1365060 w 11528362"/>
              <a:gd name="connsiteY3" fmla="*/ 4294425 h 4798627"/>
              <a:gd name="connsiteX4" fmla="*/ 2125636 w 11528362"/>
              <a:gd name="connsiteY4" fmla="*/ 4174784 h 4798627"/>
              <a:gd name="connsiteX5" fmla="*/ 2817845 w 11528362"/>
              <a:gd name="connsiteY5" fmla="*/ 4012413 h 4798627"/>
              <a:gd name="connsiteX6" fmla="*/ 3903161 w 11528362"/>
              <a:gd name="connsiteY6" fmla="*/ 3696219 h 4798627"/>
              <a:gd name="connsiteX7" fmla="*/ 4928656 w 11528362"/>
              <a:gd name="connsiteY7" fmla="*/ 3303113 h 4798627"/>
              <a:gd name="connsiteX8" fmla="*/ 5851602 w 11528362"/>
              <a:gd name="connsiteY8" fmla="*/ 2850185 h 4798627"/>
              <a:gd name="connsiteX9" fmla="*/ 6800185 w 11528362"/>
              <a:gd name="connsiteY9" fmla="*/ 2251980 h 4798627"/>
              <a:gd name="connsiteX10" fmla="*/ 7492395 w 11528362"/>
              <a:gd name="connsiteY10" fmla="*/ 1756324 h 4798627"/>
              <a:gd name="connsiteX11" fmla="*/ 8167512 w 11528362"/>
              <a:gd name="connsiteY11" fmla="*/ 1175210 h 4798627"/>
              <a:gd name="connsiteX12" fmla="*/ 8791355 w 11528362"/>
              <a:gd name="connsiteY12" fmla="*/ 577004 h 4798627"/>
              <a:gd name="connsiteX13" fmla="*/ 9150279 w 11528362"/>
              <a:gd name="connsiteY13" fmla="*/ 192443 h 4798627"/>
              <a:gd name="connsiteX14" fmla="*/ 9440836 w 11528362"/>
              <a:gd name="connsiteY14" fmla="*/ 12982 h 4798627"/>
              <a:gd name="connsiteX15" fmla="*/ 10483424 w 11528362"/>
              <a:gd name="connsiteY15" fmla="*/ 30074 h 4798627"/>
              <a:gd name="connsiteX16" fmla="*/ 11073082 w 11528362"/>
              <a:gd name="connsiteY16" fmla="*/ 158260 h 4798627"/>
              <a:gd name="connsiteX17" fmla="*/ 11474735 w 11528362"/>
              <a:gd name="connsiteY17" fmla="*/ 542821 h 4798627"/>
              <a:gd name="connsiteX18" fmla="*/ 11528362 w 11528362"/>
              <a:gd name="connsiteY18" fmla="*/ 993490 h 4798627"/>
              <a:gd name="connsiteX19" fmla="*/ 11521859 w 11528362"/>
              <a:gd name="connsiteY19" fmla="*/ 2053968 h 4798627"/>
              <a:gd name="connsiteX20" fmla="*/ 10380874 w 11528362"/>
              <a:gd name="connsiteY20" fmla="*/ 2935645 h 4798627"/>
              <a:gd name="connsiteX21" fmla="*/ 9269920 w 11528362"/>
              <a:gd name="connsiteY21" fmla="*/ 3593670 h 4798627"/>
              <a:gd name="connsiteX22" fmla="*/ 8022235 w 11528362"/>
              <a:gd name="connsiteY22" fmla="*/ 4106418 h 4798627"/>
              <a:gd name="connsiteX23" fmla="*/ 7167654 w 11528362"/>
              <a:gd name="connsiteY23" fmla="*/ 4337154 h 4798627"/>
              <a:gd name="connsiteX24" fmla="*/ 6501082 w 11528362"/>
              <a:gd name="connsiteY24" fmla="*/ 4482432 h 4798627"/>
              <a:gd name="connsiteX25" fmla="*/ 5646503 w 11528362"/>
              <a:gd name="connsiteY25" fmla="*/ 4636256 h 4798627"/>
              <a:gd name="connsiteX26" fmla="*/ 4945748 w 11528362"/>
              <a:gd name="connsiteY26" fmla="*/ 4696077 h 4798627"/>
              <a:gd name="connsiteX27" fmla="*/ 3612604 w 11528362"/>
              <a:gd name="connsiteY27" fmla="*/ 4781535 h 4798627"/>
              <a:gd name="connsiteX28" fmla="*/ 2954578 w 11528362"/>
              <a:gd name="connsiteY28" fmla="*/ 4798627 h 4798627"/>
              <a:gd name="connsiteX29" fmla="*/ 2202548 w 11528362"/>
              <a:gd name="connsiteY29" fmla="*/ 4790081 h 4798627"/>
              <a:gd name="connsiteX30" fmla="*/ 1185598 w 11528362"/>
              <a:gd name="connsiteY30" fmla="*/ 4790081 h 4798627"/>
              <a:gd name="connsiteX31" fmla="*/ 219924 w 11528362"/>
              <a:gd name="connsiteY31" fmla="*/ 4755898 h 4798627"/>
              <a:gd name="connsiteX32" fmla="*/ 2665 w 11528362"/>
              <a:gd name="connsiteY32" fmla="*/ 4725084 h 4798627"/>
              <a:gd name="connsiteX0" fmla="*/ 0 w 11528362"/>
              <a:gd name="connsiteY0" fmla="*/ 4331695 h 4790563"/>
              <a:gd name="connsiteX1" fmla="*/ 288290 w 11528362"/>
              <a:gd name="connsiteY1" fmla="*/ 4337635 h 4790563"/>
              <a:gd name="connsiteX2" fmla="*/ 809583 w 11528362"/>
              <a:gd name="connsiteY2" fmla="*/ 4329090 h 4790563"/>
              <a:gd name="connsiteX3" fmla="*/ 1365060 w 11528362"/>
              <a:gd name="connsiteY3" fmla="*/ 4286361 h 4790563"/>
              <a:gd name="connsiteX4" fmla="*/ 2125636 w 11528362"/>
              <a:gd name="connsiteY4" fmla="*/ 4166720 h 4790563"/>
              <a:gd name="connsiteX5" fmla="*/ 2817845 w 11528362"/>
              <a:gd name="connsiteY5" fmla="*/ 4004349 h 4790563"/>
              <a:gd name="connsiteX6" fmla="*/ 3903161 w 11528362"/>
              <a:gd name="connsiteY6" fmla="*/ 3688155 h 4790563"/>
              <a:gd name="connsiteX7" fmla="*/ 4928656 w 11528362"/>
              <a:gd name="connsiteY7" fmla="*/ 3295049 h 4790563"/>
              <a:gd name="connsiteX8" fmla="*/ 5851602 w 11528362"/>
              <a:gd name="connsiteY8" fmla="*/ 2842121 h 4790563"/>
              <a:gd name="connsiteX9" fmla="*/ 6800185 w 11528362"/>
              <a:gd name="connsiteY9" fmla="*/ 2243916 h 4790563"/>
              <a:gd name="connsiteX10" fmla="*/ 7492395 w 11528362"/>
              <a:gd name="connsiteY10" fmla="*/ 1748260 h 4790563"/>
              <a:gd name="connsiteX11" fmla="*/ 8167512 w 11528362"/>
              <a:gd name="connsiteY11" fmla="*/ 1167146 h 4790563"/>
              <a:gd name="connsiteX12" fmla="*/ 8791355 w 11528362"/>
              <a:gd name="connsiteY12" fmla="*/ 568940 h 4790563"/>
              <a:gd name="connsiteX13" fmla="*/ 9150279 w 11528362"/>
              <a:gd name="connsiteY13" fmla="*/ 184379 h 4790563"/>
              <a:gd name="connsiteX14" fmla="*/ 9333978 w 11528362"/>
              <a:gd name="connsiteY14" fmla="*/ 16069 h 4790563"/>
              <a:gd name="connsiteX15" fmla="*/ 10483424 w 11528362"/>
              <a:gd name="connsiteY15" fmla="*/ 22010 h 4790563"/>
              <a:gd name="connsiteX16" fmla="*/ 11073082 w 11528362"/>
              <a:gd name="connsiteY16" fmla="*/ 150196 h 4790563"/>
              <a:gd name="connsiteX17" fmla="*/ 11474735 w 11528362"/>
              <a:gd name="connsiteY17" fmla="*/ 534757 h 4790563"/>
              <a:gd name="connsiteX18" fmla="*/ 11528362 w 11528362"/>
              <a:gd name="connsiteY18" fmla="*/ 985426 h 4790563"/>
              <a:gd name="connsiteX19" fmla="*/ 11521859 w 11528362"/>
              <a:gd name="connsiteY19" fmla="*/ 2045904 h 4790563"/>
              <a:gd name="connsiteX20" fmla="*/ 10380874 w 11528362"/>
              <a:gd name="connsiteY20" fmla="*/ 2927581 h 4790563"/>
              <a:gd name="connsiteX21" fmla="*/ 9269920 w 11528362"/>
              <a:gd name="connsiteY21" fmla="*/ 3585606 h 4790563"/>
              <a:gd name="connsiteX22" fmla="*/ 8022235 w 11528362"/>
              <a:gd name="connsiteY22" fmla="*/ 4098354 h 4790563"/>
              <a:gd name="connsiteX23" fmla="*/ 7167654 w 11528362"/>
              <a:gd name="connsiteY23" fmla="*/ 4329090 h 4790563"/>
              <a:gd name="connsiteX24" fmla="*/ 6501082 w 11528362"/>
              <a:gd name="connsiteY24" fmla="*/ 4474368 h 4790563"/>
              <a:gd name="connsiteX25" fmla="*/ 5646503 w 11528362"/>
              <a:gd name="connsiteY25" fmla="*/ 4628192 h 4790563"/>
              <a:gd name="connsiteX26" fmla="*/ 4945748 w 11528362"/>
              <a:gd name="connsiteY26" fmla="*/ 4688013 h 4790563"/>
              <a:gd name="connsiteX27" fmla="*/ 3612604 w 11528362"/>
              <a:gd name="connsiteY27" fmla="*/ 4773471 h 4790563"/>
              <a:gd name="connsiteX28" fmla="*/ 2954578 w 11528362"/>
              <a:gd name="connsiteY28" fmla="*/ 4790563 h 4790563"/>
              <a:gd name="connsiteX29" fmla="*/ 2202548 w 11528362"/>
              <a:gd name="connsiteY29" fmla="*/ 4782017 h 4790563"/>
              <a:gd name="connsiteX30" fmla="*/ 1185598 w 11528362"/>
              <a:gd name="connsiteY30" fmla="*/ 4782017 h 4790563"/>
              <a:gd name="connsiteX31" fmla="*/ 219924 w 11528362"/>
              <a:gd name="connsiteY31" fmla="*/ 4747834 h 4790563"/>
              <a:gd name="connsiteX32" fmla="*/ 2665 w 11528362"/>
              <a:gd name="connsiteY32" fmla="*/ 4717020 h 4790563"/>
              <a:gd name="connsiteX0" fmla="*/ 0 w 11528362"/>
              <a:gd name="connsiteY0" fmla="*/ 4331695 h 4790563"/>
              <a:gd name="connsiteX1" fmla="*/ 288290 w 11528362"/>
              <a:gd name="connsiteY1" fmla="*/ 4337635 h 4790563"/>
              <a:gd name="connsiteX2" fmla="*/ 809583 w 11528362"/>
              <a:gd name="connsiteY2" fmla="*/ 4329090 h 4790563"/>
              <a:gd name="connsiteX3" fmla="*/ 1365060 w 11528362"/>
              <a:gd name="connsiteY3" fmla="*/ 4286361 h 4790563"/>
              <a:gd name="connsiteX4" fmla="*/ 2125636 w 11528362"/>
              <a:gd name="connsiteY4" fmla="*/ 4166720 h 4790563"/>
              <a:gd name="connsiteX5" fmla="*/ 2817845 w 11528362"/>
              <a:gd name="connsiteY5" fmla="*/ 4004349 h 4790563"/>
              <a:gd name="connsiteX6" fmla="*/ 3903161 w 11528362"/>
              <a:gd name="connsiteY6" fmla="*/ 3688155 h 4790563"/>
              <a:gd name="connsiteX7" fmla="*/ 4928656 w 11528362"/>
              <a:gd name="connsiteY7" fmla="*/ 3295049 h 4790563"/>
              <a:gd name="connsiteX8" fmla="*/ 5851602 w 11528362"/>
              <a:gd name="connsiteY8" fmla="*/ 2842121 h 4790563"/>
              <a:gd name="connsiteX9" fmla="*/ 6800185 w 11528362"/>
              <a:gd name="connsiteY9" fmla="*/ 2243916 h 4790563"/>
              <a:gd name="connsiteX10" fmla="*/ 7492395 w 11528362"/>
              <a:gd name="connsiteY10" fmla="*/ 1748260 h 4790563"/>
              <a:gd name="connsiteX11" fmla="*/ 8167512 w 11528362"/>
              <a:gd name="connsiteY11" fmla="*/ 1167146 h 4790563"/>
              <a:gd name="connsiteX12" fmla="*/ 8791355 w 11528362"/>
              <a:gd name="connsiteY12" fmla="*/ 568940 h 4790563"/>
              <a:gd name="connsiteX13" fmla="*/ 9150279 w 11528362"/>
              <a:gd name="connsiteY13" fmla="*/ 184379 h 4790563"/>
              <a:gd name="connsiteX14" fmla="*/ 9333978 w 11528362"/>
              <a:gd name="connsiteY14" fmla="*/ 16069 h 4790563"/>
              <a:gd name="connsiteX15" fmla="*/ 10483424 w 11528362"/>
              <a:gd name="connsiteY15" fmla="*/ 22010 h 4790563"/>
              <a:gd name="connsiteX16" fmla="*/ 11073082 w 11528362"/>
              <a:gd name="connsiteY16" fmla="*/ 150196 h 4790563"/>
              <a:gd name="connsiteX17" fmla="*/ 11474735 w 11528362"/>
              <a:gd name="connsiteY17" fmla="*/ 534757 h 4790563"/>
              <a:gd name="connsiteX18" fmla="*/ 11528362 w 11528362"/>
              <a:gd name="connsiteY18" fmla="*/ 985426 h 4790563"/>
              <a:gd name="connsiteX19" fmla="*/ 11521859 w 11528362"/>
              <a:gd name="connsiteY19" fmla="*/ 2045904 h 4790563"/>
              <a:gd name="connsiteX20" fmla="*/ 10380874 w 11528362"/>
              <a:gd name="connsiteY20" fmla="*/ 2927581 h 4790563"/>
              <a:gd name="connsiteX21" fmla="*/ 9269920 w 11528362"/>
              <a:gd name="connsiteY21" fmla="*/ 3585606 h 4790563"/>
              <a:gd name="connsiteX22" fmla="*/ 8022235 w 11528362"/>
              <a:gd name="connsiteY22" fmla="*/ 4098354 h 4790563"/>
              <a:gd name="connsiteX23" fmla="*/ 7167654 w 11528362"/>
              <a:gd name="connsiteY23" fmla="*/ 4329090 h 4790563"/>
              <a:gd name="connsiteX24" fmla="*/ 6501082 w 11528362"/>
              <a:gd name="connsiteY24" fmla="*/ 4474368 h 4790563"/>
              <a:gd name="connsiteX25" fmla="*/ 5646503 w 11528362"/>
              <a:gd name="connsiteY25" fmla="*/ 4628192 h 4790563"/>
              <a:gd name="connsiteX26" fmla="*/ 4945748 w 11528362"/>
              <a:gd name="connsiteY26" fmla="*/ 4688013 h 4790563"/>
              <a:gd name="connsiteX27" fmla="*/ 3612604 w 11528362"/>
              <a:gd name="connsiteY27" fmla="*/ 4773471 h 4790563"/>
              <a:gd name="connsiteX28" fmla="*/ 2954578 w 11528362"/>
              <a:gd name="connsiteY28" fmla="*/ 4790563 h 4790563"/>
              <a:gd name="connsiteX29" fmla="*/ 2202548 w 11528362"/>
              <a:gd name="connsiteY29" fmla="*/ 4782017 h 4790563"/>
              <a:gd name="connsiteX30" fmla="*/ 1185598 w 11528362"/>
              <a:gd name="connsiteY30" fmla="*/ 4782017 h 4790563"/>
              <a:gd name="connsiteX31" fmla="*/ 219924 w 11528362"/>
              <a:gd name="connsiteY31" fmla="*/ 4747834 h 4790563"/>
              <a:gd name="connsiteX32" fmla="*/ 2665 w 11528362"/>
              <a:gd name="connsiteY32" fmla="*/ 4717020 h 4790563"/>
              <a:gd name="connsiteX0" fmla="*/ 0 w 11528362"/>
              <a:gd name="connsiteY0" fmla="*/ 4322931 h 4781799"/>
              <a:gd name="connsiteX1" fmla="*/ 288290 w 11528362"/>
              <a:gd name="connsiteY1" fmla="*/ 4328871 h 4781799"/>
              <a:gd name="connsiteX2" fmla="*/ 809583 w 11528362"/>
              <a:gd name="connsiteY2" fmla="*/ 4320326 h 4781799"/>
              <a:gd name="connsiteX3" fmla="*/ 1365060 w 11528362"/>
              <a:gd name="connsiteY3" fmla="*/ 4277597 h 4781799"/>
              <a:gd name="connsiteX4" fmla="*/ 2125636 w 11528362"/>
              <a:gd name="connsiteY4" fmla="*/ 4157956 h 4781799"/>
              <a:gd name="connsiteX5" fmla="*/ 2817845 w 11528362"/>
              <a:gd name="connsiteY5" fmla="*/ 3995585 h 4781799"/>
              <a:gd name="connsiteX6" fmla="*/ 3903161 w 11528362"/>
              <a:gd name="connsiteY6" fmla="*/ 3679391 h 4781799"/>
              <a:gd name="connsiteX7" fmla="*/ 4928656 w 11528362"/>
              <a:gd name="connsiteY7" fmla="*/ 3286285 h 4781799"/>
              <a:gd name="connsiteX8" fmla="*/ 5851602 w 11528362"/>
              <a:gd name="connsiteY8" fmla="*/ 2833357 h 4781799"/>
              <a:gd name="connsiteX9" fmla="*/ 6800185 w 11528362"/>
              <a:gd name="connsiteY9" fmla="*/ 2235152 h 4781799"/>
              <a:gd name="connsiteX10" fmla="*/ 7492395 w 11528362"/>
              <a:gd name="connsiteY10" fmla="*/ 1739496 h 4781799"/>
              <a:gd name="connsiteX11" fmla="*/ 8167512 w 11528362"/>
              <a:gd name="connsiteY11" fmla="*/ 1158382 h 4781799"/>
              <a:gd name="connsiteX12" fmla="*/ 8791355 w 11528362"/>
              <a:gd name="connsiteY12" fmla="*/ 560176 h 4781799"/>
              <a:gd name="connsiteX13" fmla="*/ 9150279 w 11528362"/>
              <a:gd name="connsiteY13" fmla="*/ 175615 h 4781799"/>
              <a:gd name="connsiteX14" fmla="*/ 9333978 w 11528362"/>
              <a:gd name="connsiteY14" fmla="*/ 7305 h 4781799"/>
              <a:gd name="connsiteX15" fmla="*/ 10483424 w 11528362"/>
              <a:gd name="connsiteY15" fmla="*/ 13246 h 4781799"/>
              <a:gd name="connsiteX16" fmla="*/ 11073082 w 11528362"/>
              <a:gd name="connsiteY16" fmla="*/ 141432 h 4781799"/>
              <a:gd name="connsiteX17" fmla="*/ 11474735 w 11528362"/>
              <a:gd name="connsiteY17" fmla="*/ 525993 h 4781799"/>
              <a:gd name="connsiteX18" fmla="*/ 11528362 w 11528362"/>
              <a:gd name="connsiteY18" fmla="*/ 976662 h 4781799"/>
              <a:gd name="connsiteX19" fmla="*/ 11521859 w 11528362"/>
              <a:gd name="connsiteY19" fmla="*/ 2037140 h 4781799"/>
              <a:gd name="connsiteX20" fmla="*/ 10380874 w 11528362"/>
              <a:gd name="connsiteY20" fmla="*/ 2918817 h 4781799"/>
              <a:gd name="connsiteX21" fmla="*/ 9269920 w 11528362"/>
              <a:gd name="connsiteY21" fmla="*/ 3576842 h 4781799"/>
              <a:gd name="connsiteX22" fmla="*/ 8022235 w 11528362"/>
              <a:gd name="connsiteY22" fmla="*/ 4089590 h 4781799"/>
              <a:gd name="connsiteX23" fmla="*/ 7167654 w 11528362"/>
              <a:gd name="connsiteY23" fmla="*/ 4320326 h 4781799"/>
              <a:gd name="connsiteX24" fmla="*/ 6501082 w 11528362"/>
              <a:gd name="connsiteY24" fmla="*/ 4465604 h 4781799"/>
              <a:gd name="connsiteX25" fmla="*/ 5646503 w 11528362"/>
              <a:gd name="connsiteY25" fmla="*/ 4619428 h 4781799"/>
              <a:gd name="connsiteX26" fmla="*/ 4945748 w 11528362"/>
              <a:gd name="connsiteY26" fmla="*/ 4679249 h 4781799"/>
              <a:gd name="connsiteX27" fmla="*/ 3612604 w 11528362"/>
              <a:gd name="connsiteY27" fmla="*/ 4764707 h 4781799"/>
              <a:gd name="connsiteX28" fmla="*/ 2954578 w 11528362"/>
              <a:gd name="connsiteY28" fmla="*/ 4781799 h 4781799"/>
              <a:gd name="connsiteX29" fmla="*/ 2202548 w 11528362"/>
              <a:gd name="connsiteY29" fmla="*/ 4773253 h 4781799"/>
              <a:gd name="connsiteX30" fmla="*/ 1185598 w 11528362"/>
              <a:gd name="connsiteY30" fmla="*/ 4773253 h 4781799"/>
              <a:gd name="connsiteX31" fmla="*/ 219924 w 11528362"/>
              <a:gd name="connsiteY31" fmla="*/ 4739070 h 4781799"/>
              <a:gd name="connsiteX32" fmla="*/ 2665 w 11528362"/>
              <a:gd name="connsiteY32" fmla="*/ 4708256 h 4781799"/>
              <a:gd name="connsiteX0" fmla="*/ 0 w 11528362"/>
              <a:gd name="connsiteY0" fmla="*/ 4322931 h 4781799"/>
              <a:gd name="connsiteX1" fmla="*/ 288290 w 11528362"/>
              <a:gd name="connsiteY1" fmla="*/ 4328871 h 4781799"/>
              <a:gd name="connsiteX2" fmla="*/ 809583 w 11528362"/>
              <a:gd name="connsiteY2" fmla="*/ 4320326 h 4781799"/>
              <a:gd name="connsiteX3" fmla="*/ 1365060 w 11528362"/>
              <a:gd name="connsiteY3" fmla="*/ 4277597 h 4781799"/>
              <a:gd name="connsiteX4" fmla="*/ 2125636 w 11528362"/>
              <a:gd name="connsiteY4" fmla="*/ 4157956 h 4781799"/>
              <a:gd name="connsiteX5" fmla="*/ 2817845 w 11528362"/>
              <a:gd name="connsiteY5" fmla="*/ 3995585 h 4781799"/>
              <a:gd name="connsiteX6" fmla="*/ 3903161 w 11528362"/>
              <a:gd name="connsiteY6" fmla="*/ 3679391 h 4781799"/>
              <a:gd name="connsiteX7" fmla="*/ 4928656 w 11528362"/>
              <a:gd name="connsiteY7" fmla="*/ 3286285 h 4781799"/>
              <a:gd name="connsiteX8" fmla="*/ 5851602 w 11528362"/>
              <a:gd name="connsiteY8" fmla="*/ 2833357 h 4781799"/>
              <a:gd name="connsiteX9" fmla="*/ 6800185 w 11528362"/>
              <a:gd name="connsiteY9" fmla="*/ 2235152 h 4781799"/>
              <a:gd name="connsiteX10" fmla="*/ 7492395 w 11528362"/>
              <a:gd name="connsiteY10" fmla="*/ 1739496 h 4781799"/>
              <a:gd name="connsiteX11" fmla="*/ 8167512 w 11528362"/>
              <a:gd name="connsiteY11" fmla="*/ 1158382 h 4781799"/>
              <a:gd name="connsiteX12" fmla="*/ 8791355 w 11528362"/>
              <a:gd name="connsiteY12" fmla="*/ 560176 h 4781799"/>
              <a:gd name="connsiteX13" fmla="*/ 9150279 w 11528362"/>
              <a:gd name="connsiteY13" fmla="*/ 175615 h 4781799"/>
              <a:gd name="connsiteX14" fmla="*/ 9333978 w 11528362"/>
              <a:gd name="connsiteY14" fmla="*/ 7305 h 4781799"/>
              <a:gd name="connsiteX15" fmla="*/ 10483424 w 11528362"/>
              <a:gd name="connsiteY15" fmla="*/ 13246 h 4781799"/>
              <a:gd name="connsiteX16" fmla="*/ 11073082 w 11528362"/>
              <a:gd name="connsiteY16" fmla="*/ 141432 h 4781799"/>
              <a:gd name="connsiteX17" fmla="*/ 11474735 w 11528362"/>
              <a:gd name="connsiteY17" fmla="*/ 525993 h 4781799"/>
              <a:gd name="connsiteX18" fmla="*/ 11528362 w 11528362"/>
              <a:gd name="connsiteY18" fmla="*/ 976662 h 4781799"/>
              <a:gd name="connsiteX19" fmla="*/ 11521859 w 11528362"/>
              <a:gd name="connsiteY19" fmla="*/ 2037140 h 4781799"/>
              <a:gd name="connsiteX20" fmla="*/ 10380874 w 11528362"/>
              <a:gd name="connsiteY20" fmla="*/ 2918817 h 4781799"/>
              <a:gd name="connsiteX21" fmla="*/ 9269920 w 11528362"/>
              <a:gd name="connsiteY21" fmla="*/ 3576842 h 4781799"/>
              <a:gd name="connsiteX22" fmla="*/ 8022235 w 11528362"/>
              <a:gd name="connsiteY22" fmla="*/ 4089590 h 4781799"/>
              <a:gd name="connsiteX23" fmla="*/ 7167654 w 11528362"/>
              <a:gd name="connsiteY23" fmla="*/ 4320326 h 4781799"/>
              <a:gd name="connsiteX24" fmla="*/ 6501082 w 11528362"/>
              <a:gd name="connsiteY24" fmla="*/ 4465604 h 4781799"/>
              <a:gd name="connsiteX25" fmla="*/ 5646503 w 11528362"/>
              <a:gd name="connsiteY25" fmla="*/ 4619428 h 4781799"/>
              <a:gd name="connsiteX26" fmla="*/ 4945748 w 11528362"/>
              <a:gd name="connsiteY26" fmla="*/ 4679249 h 4781799"/>
              <a:gd name="connsiteX27" fmla="*/ 3612604 w 11528362"/>
              <a:gd name="connsiteY27" fmla="*/ 4764707 h 4781799"/>
              <a:gd name="connsiteX28" fmla="*/ 2954578 w 11528362"/>
              <a:gd name="connsiteY28" fmla="*/ 4781799 h 4781799"/>
              <a:gd name="connsiteX29" fmla="*/ 2202548 w 11528362"/>
              <a:gd name="connsiteY29" fmla="*/ 4773253 h 4781799"/>
              <a:gd name="connsiteX30" fmla="*/ 1185598 w 11528362"/>
              <a:gd name="connsiteY30" fmla="*/ 4773253 h 4781799"/>
              <a:gd name="connsiteX31" fmla="*/ 219924 w 11528362"/>
              <a:gd name="connsiteY31" fmla="*/ 4739070 h 4781799"/>
              <a:gd name="connsiteX32" fmla="*/ 2665 w 11528362"/>
              <a:gd name="connsiteY32" fmla="*/ 4708256 h 4781799"/>
              <a:gd name="connsiteX0" fmla="*/ 0 w 11528362"/>
              <a:gd name="connsiteY0" fmla="*/ 4322931 h 4781799"/>
              <a:gd name="connsiteX1" fmla="*/ 288290 w 11528362"/>
              <a:gd name="connsiteY1" fmla="*/ 4328871 h 4781799"/>
              <a:gd name="connsiteX2" fmla="*/ 809583 w 11528362"/>
              <a:gd name="connsiteY2" fmla="*/ 4320326 h 4781799"/>
              <a:gd name="connsiteX3" fmla="*/ 1365060 w 11528362"/>
              <a:gd name="connsiteY3" fmla="*/ 4277597 h 4781799"/>
              <a:gd name="connsiteX4" fmla="*/ 2125636 w 11528362"/>
              <a:gd name="connsiteY4" fmla="*/ 4157956 h 4781799"/>
              <a:gd name="connsiteX5" fmla="*/ 2817845 w 11528362"/>
              <a:gd name="connsiteY5" fmla="*/ 3995585 h 4781799"/>
              <a:gd name="connsiteX6" fmla="*/ 3903161 w 11528362"/>
              <a:gd name="connsiteY6" fmla="*/ 3679391 h 4781799"/>
              <a:gd name="connsiteX7" fmla="*/ 4928656 w 11528362"/>
              <a:gd name="connsiteY7" fmla="*/ 3286285 h 4781799"/>
              <a:gd name="connsiteX8" fmla="*/ 5851602 w 11528362"/>
              <a:gd name="connsiteY8" fmla="*/ 2833357 h 4781799"/>
              <a:gd name="connsiteX9" fmla="*/ 6800185 w 11528362"/>
              <a:gd name="connsiteY9" fmla="*/ 2235152 h 4781799"/>
              <a:gd name="connsiteX10" fmla="*/ 7492395 w 11528362"/>
              <a:gd name="connsiteY10" fmla="*/ 1739496 h 4781799"/>
              <a:gd name="connsiteX11" fmla="*/ 8167512 w 11528362"/>
              <a:gd name="connsiteY11" fmla="*/ 1158382 h 4781799"/>
              <a:gd name="connsiteX12" fmla="*/ 8791355 w 11528362"/>
              <a:gd name="connsiteY12" fmla="*/ 560176 h 4781799"/>
              <a:gd name="connsiteX13" fmla="*/ 9150279 w 11528362"/>
              <a:gd name="connsiteY13" fmla="*/ 175615 h 4781799"/>
              <a:gd name="connsiteX14" fmla="*/ 9333978 w 11528362"/>
              <a:gd name="connsiteY14" fmla="*/ 7305 h 4781799"/>
              <a:gd name="connsiteX15" fmla="*/ 10483424 w 11528362"/>
              <a:gd name="connsiteY15" fmla="*/ 13246 h 4781799"/>
              <a:gd name="connsiteX16" fmla="*/ 11073082 w 11528362"/>
              <a:gd name="connsiteY16" fmla="*/ 141432 h 4781799"/>
              <a:gd name="connsiteX17" fmla="*/ 11474735 w 11528362"/>
              <a:gd name="connsiteY17" fmla="*/ 525993 h 4781799"/>
              <a:gd name="connsiteX18" fmla="*/ 11528362 w 11528362"/>
              <a:gd name="connsiteY18" fmla="*/ 976662 h 4781799"/>
              <a:gd name="connsiteX19" fmla="*/ 11521859 w 11528362"/>
              <a:gd name="connsiteY19" fmla="*/ 2037140 h 4781799"/>
              <a:gd name="connsiteX20" fmla="*/ 10380874 w 11528362"/>
              <a:gd name="connsiteY20" fmla="*/ 2918817 h 4781799"/>
              <a:gd name="connsiteX21" fmla="*/ 9269920 w 11528362"/>
              <a:gd name="connsiteY21" fmla="*/ 3576842 h 4781799"/>
              <a:gd name="connsiteX22" fmla="*/ 8022235 w 11528362"/>
              <a:gd name="connsiteY22" fmla="*/ 4089590 h 4781799"/>
              <a:gd name="connsiteX23" fmla="*/ 7167654 w 11528362"/>
              <a:gd name="connsiteY23" fmla="*/ 4320326 h 4781799"/>
              <a:gd name="connsiteX24" fmla="*/ 6501082 w 11528362"/>
              <a:gd name="connsiteY24" fmla="*/ 4465604 h 4781799"/>
              <a:gd name="connsiteX25" fmla="*/ 5646503 w 11528362"/>
              <a:gd name="connsiteY25" fmla="*/ 4619428 h 4781799"/>
              <a:gd name="connsiteX26" fmla="*/ 4945748 w 11528362"/>
              <a:gd name="connsiteY26" fmla="*/ 4679249 h 4781799"/>
              <a:gd name="connsiteX27" fmla="*/ 3612604 w 11528362"/>
              <a:gd name="connsiteY27" fmla="*/ 4764707 h 4781799"/>
              <a:gd name="connsiteX28" fmla="*/ 2954578 w 11528362"/>
              <a:gd name="connsiteY28" fmla="*/ 4781799 h 4781799"/>
              <a:gd name="connsiteX29" fmla="*/ 2202548 w 11528362"/>
              <a:gd name="connsiteY29" fmla="*/ 4773253 h 4781799"/>
              <a:gd name="connsiteX30" fmla="*/ 1185598 w 11528362"/>
              <a:gd name="connsiteY30" fmla="*/ 4773253 h 4781799"/>
              <a:gd name="connsiteX31" fmla="*/ 219924 w 11528362"/>
              <a:gd name="connsiteY31" fmla="*/ 4739070 h 4781799"/>
              <a:gd name="connsiteX32" fmla="*/ 2665 w 11528362"/>
              <a:gd name="connsiteY32" fmla="*/ 4708256 h 4781799"/>
              <a:gd name="connsiteX0" fmla="*/ 0 w 11528362"/>
              <a:gd name="connsiteY0" fmla="*/ 4318821 h 4777689"/>
              <a:gd name="connsiteX1" fmla="*/ 288290 w 11528362"/>
              <a:gd name="connsiteY1" fmla="*/ 4324761 h 4777689"/>
              <a:gd name="connsiteX2" fmla="*/ 809583 w 11528362"/>
              <a:gd name="connsiteY2" fmla="*/ 4316216 h 4777689"/>
              <a:gd name="connsiteX3" fmla="*/ 1365060 w 11528362"/>
              <a:gd name="connsiteY3" fmla="*/ 4273487 h 4777689"/>
              <a:gd name="connsiteX4" fmla="*/ 2125636 w 11528362"/>
              <a:gd name="connsiteY4" fmla="*/ 4153846 h 4777689"/>
              <a:gd name="connsiteX5" fmla="*/ 2817845 w 11528362"/>
              <a:gd name="connsiteY5" fmla="*/ 3991475 h 4777689"/>
              <a:gd name="connsiteX6" fmla="*/ 3903161 w 11528362"/>
              <a:gd name="connsiteY6" fmla="*/ 3675281 h 4777689"/>
              <a:gd name="connsiteX7" fmla="*/ 4928656 w 11528362"/>
              <a:gd name="connsiteY7" fmla="*/ 3282175 h 4777689"/>
              <a:gd name="connsiteX8" fmla="*/ 5851602 w 11528362"/>
              <a:gd name="connsiteY8" fmla="*/ 2829247 h 4777689"/>
              <a:gd name="connsiteX9" fmla="*/ 6800185 w 11528362"/>
              <a:gd name="connsiteY9" fmla="*/ 2231042 h 4777689"/>
              <a:gd name="connsiteX10" fmla="*/ 7492395 w 11528362"/>
              <a:gd name="connsiteY10" fmla="*/ 1735386 h 4777689"/>
              <a:gd name="connsiteX11" fmla="*/ 8167512 w 11528362"/>
              <a:gd name="connsiteY11" fmla="*/ 1154272 h 4777689"/>
              <a:gd name="connsiteX12" fmla="*/ 8791355 w 11528362"/>
              <a:gd name="connsiteY12" fmla="*/ 556066 h 4777689"/>
              <a:gd name="connsiteX13" fmla="*/ 9150279 w 11528362"/>
              <a:gd name="connsiteY13" fmla="*/ 171505 h 4777689"/>
              <a:gd name="connsiteX14" fmla="*/ 9333978 w 11528362"/>
              <a:gd name="connsiteY14" fmla="*/ 3195 h 4777689"/>
              <a:gd name="connsiteX15" fmla="*/ 10483424 w 11528362"/>
              <a:gd name="connsiteY15" fmla="*/ 9136 h 4777689"/>
              <a:gd name="connsiteX16" fmla="*/ 11073082 w 11528362"/>
              <a:gd name="connsiteY16" fmla="*/ 137322 h 4777689"/>
              <a:gd name="connsiteX17" fmla="*/ 11474735 w 11528362"/>
              <a:gd name="connsiteY17" fmla="*/ 521883 h 4777689"/>
              <a:gd name="connsiteX18" fmla="*/ 11528362 w 11528362"/>
              <a:gd name="connsiteY18" fmla="*/ 972552 h 4777689"/>
              <a:gd name="connsiteX19" fmla="*/ 11521859 w 11528362"/>
              <a:gd name="connsiteY19" fmla="*/ 2033030 h 4777689"/>
              <a:gd name="connsiteX20" fmla="*/ 10380874 w 11528362"/>
              <a:gd name="connsiteY20" fmla="*/ 2914707 h 4777689"/>
              <a:gd name="connsiteX21" fmla="*/ 9269920 w 11528362"/>
              <a:gd name="connsiteY21" fmla="*/ 3572732 h 4777689"/>
              <a:gd name="connsiteX22" fmla="*/ 8022235 w 11528362"/>
              <a:gd name="connsiteY22" fmla="*/ 4085480 h 4777689"/>
              <a:gd name="connsiteX23" fmla="*/ 7167654 w 11528362"/>
              <a:gd name="connsiteY23" fmla="*/ 4316216 h 4777689"/>
              <a:gd name="connsiteX24" fmla="*/ 6501082 w 11528362"/>
              <a:gd name="connsiteY24" fmla="*/ 4461494 h 4777689"/>
              <a:gd name="connsiteX25" fmla="*/ 5646503 w 11528362"/>
              <a:gd name="connsiteY25" fmla="*/ 4615318 h 4777689"/>
              <a:gd name="connsiteX26" fmla="*/ 4945748 w 11528362"/>
              <a:gd name="connsiteY26" fmla="*/ 4675139 h 4777689"/>
              <a:gd name="connsiteX27" fmla="*/ 3612604 w 11528362"/>
              <a:gd name="connsiteY27" fmla="*/ 4760597 h 4777689"/>
              <a:gd name="connsiteX28" fmla="*/ 2954578 w 11528362"/>
              <a:gd name="connsiteY28" fmla="*/ 4777689 h 4777689"/>
              <a:gd name="connsiteX29" fmla="*/ 2202548 w 11528362"/>
              <a:gd name="connsiteY29" fmla="*/ 4769143 h 4777689"/>
              <a:gd name="connsiteX30" fmla="*/ 1185598 w 11528362"/>
              <a:gd name="connsiteY30" fmla="*/ 4769143 h 4777689"/>
              <a:gd name="connsiteX31" fmla="*/ 219924 w 11528362"/>
              <a:gd name="connsiteY31" fmla="*/ 4734960 h 4777689"/>
              <a:gd name="connsiteX32" fmla="*/ 2665 w 11528362"/>
              <a:gd name="connsiteY32" fmla="*/ 4704146 h 4777689"/>
              <a:gd name="connsiteX0" fmla="*/ 0 w 11528362"/>
              <a:gd name="connsiteY0" fmla="*/ 4315693 h 4774561"/>
              <a:gd name="connsiteX1" fmla="*/ 288290 w 11528362"/>
              <a:gd name="connsiteY1" fmla="*/ 4321633 h 4774561"/>
              <a:gd name="connsiteX2" fmla="*/ 809583 w 11528362"/>
              <a:gd name="connsiteY2" fmla="*/ 4313088 h 4774561"/>
              <a:gd name="connsiteX3" fmla="*/ 1365060 w 11528362"/>
              <a:gd name="connsiteY3" fmla="*/ 4270359 h 4774561"/>
              <a:gd name="connsiteX4" fmla="*/ 2125636 w 11528362"/>
              <a:gd name="connsiteY4" fmla="*/ 4150718 h 4774561"/>
              <a:gd name="connsiteX5" fmla="*/ 2817845 w 11528362"/>
              <a:gd name="connsiteY5" fmla="*/ 3988347 h 4774561"/>
              <a:gd name="connsiteX6" fmla="*/ 3903161 w 11528362"/>
              <a:gd name="connsiteY6" fmla="*/ 3672153 h 4774561"/>
              <a:gd name="connsiteX7" fmla="*/ 4928656 w 11528362"/>
              <a:gd name="connsiteY7" fmla="*/ 3279047 h 4774561"/>
              <a:gd name="connsiteX8" fmla="*/ 5851602 w 11528362"/>
              <a:gd name="connsiteY8" fmla="*/ 2826119 h 4774561"/>
              <a:gd name="connsiteX9" fmla="*/ 6800185 w 11528362"/>
              <a:gd name="connsiteY9" fmla="*/ 2227914 h 4774561"/>
              <a:gd name="connsiteX10" fmla="*/ 7492395 w 11528362"/>
              <a:gd name="connsiteY10" fmla="*/ 1732258 h 4774561"/>
              <a:gd name="connsiteX11" fmla="*/ 8167512 w 11528362"/>
              <a:gd name="connsiteY11" fmla="*/ 1151144 h 4774561"/>
              <a:gd name="connsiteX12" fmla="*/ 8791355 w 11528362"/>
              <a:gd name="connsiteY12" fmla="*/ 552938 h 4774561"/>
              <a:gd name="connsiteX13" fmla="*/ 9150279 w 11528362"/>
              <a:gd name="connsiteY13" fmla="*/ 168377 h 4774561"/>
              <a:gd name="connsiteX14" fmla="*/ 9333978 w 11528362"/>
              <a:gd name="connsiteY14" fmla="*/ 67 h 4774561"/>
              <a:gd name="connsiteX15" fmla="*/ 10483424 w 11528362"/>
              <a:gd name="connsiteY15" fmla="*/ 6008 h 4774561"/>
              <a:gd name="connsiteX16" fmla="*/ 11073082 w 11528362"/>
              <a:gd name="connsiteY16" fmla="*/ 134194 h 4774561"/>
              <a:gd name="connsiteX17" fmla="*/ 11474735 w 11528362"/>
              <a:gd name="connsiteY17" fmla="*/ 518755 h 4774561"/>
              <a:gd name="connsiteX18" fmla="*/ 11528362 w 11528362"/>
              <a:gd name="connsiteY18" fmla="*/ 969424 h 4774561"/>
              <a:gd name="connsiteX19" fmla="*/ 11521859 w 11528362"/>
              <a:gd name="connsiteY19" fmla="*/ 2029902 h 4774561"/>
              <a:gd name="connsiteX20" fmla="*/ 10380874 w 11528362"/>
              <a:gd name="connsiteY20" fmla="*/ 2911579 h 4774561"/>
              <a:gd name="connsiteX21" fmla="*/ 9269920 w 11528362"/>
              <a:gd name="connsiteY21" fmla="*/ 3569604 h 4774561"/>
              <a:gd name="connsiteX22" fmla="*/ 8022235 w 11528362"/>
              <a:gd name="connsiteY22" fmla="*/ 4082352 h 4774561"/>
              <a:gd name="connsiteX23" fmla="*/ 7167654 w 11528362"/>
              <a:gd name="connsiteY23" fmla="*/ 4313088 h 4774561"/>
              <a:gd name="connsiteX24" fmla="*/ 6501082 w 11528362"/>
              <a:gd name="connsiteY24" fmla="*/ 4458366 h 4774561"/>
              <a:gd name="connsiteX25" fmla="*/ 5646503 w 11528362"/>
              <a:gd name="connsiteY25" fmla="*/ 4612190 h 4774561"/>
              <a:gd name="connsiteX26" fmla="*/ 4945748 w 11528362"/>
              <a:gd name="connsiteY26" fmla="*/ 4672011 h 4774561"/>
              <a:gd name="connsiteX27" fmla="*/ 3612604 w 11528362"/>
              <a:gd name="connsiteY27" fmla="*/ 4757469 h 4774561"/>
              <a:gd name="connsiteX28" fmla="*/ 2954578 w 11528362"/>
              <a:gd name="connsiteY28" fmla="*/ 4774561 h 4774561"/>
              <a:gd name="connsiteX29" fmla="*/ 2202548 w 11528362"/>
              <a:gd name="connsiteY29" fmla="*/ 4766015 h 4774561"/>
              <a:gd name="connsiteX30" fmla="*/ 1185598 w 11528362"/>
              <a:gd name="connsiteY30" fmla="*/ 4766015 h 4774561"/>
              <a:gd name="connsiteX31" fmla="*/ 219924 w 11528362"/>
              <a:gd name="connsiteY31" fmla="*/ 4731832 h 4774561"/>
              <a:gd name="connsiteX32" fmla="*/ 2665 w 11528362"/>
              <a:gd name="connsiteY32" fmla="*/ 4701018 h 4774561"/>
              <a:gd name="connsiteX0" fmla="*/ 0 w 11528362"/>
              <a:gd name="connsiteY0" fmla="*/ 4316848 h 4775716"/>
              <a:gd name="connsiteX1" fmla="*/ 288290 w 11528362"/>
              <a:gd name="connsiteY1" fmla="*/ 4322788 h 4775716"/>
              <a:gd name="connsiteX2" fmla="*/ 809583 w 11528362"/>
              <a:gd name="connsiteY2" fmla="*/ 4314243 h 4775716"/>
              <a:gd name="connsiteX3" fmla="*/ 1365060 w 11528362"/>
              <a:gd name="connsiteY3" fmla="*/ 4271514 h 4775716"/>
              <a:gd name="connsiteX4" fmla="*/ 2125636 w 11528362"/>
              <a:gd name="connsiteY4" fmla="*/ 4151873 h 4775716"/>
              <a:gd name="connsiteX5" fmla="*/ 2817845 w 11528362"/>
              <a:gd name="connsiteY5" fmla="*/ 3989502 h 4775716"/>
              <a:gd name="connsiteX6" fmla="*/ 3903161 w 11528362"/>
              <a:gd name="connsiteY6" fmla="*/ 3673308 h 4775716"/>
              <a:gd name="connsiteX7" fmla="*/ 4928656 w 11528362"/>
              <a:gd name="connsiteY7" fmla="*/ 3280202 h 4775716"/>
              <a:gd name="connsiteX8" fmla="*/ 5851602 w 11528362"/>
              <a:gd name="connsiteY8" fmla="*/ 2827274 h 4775716"/>
              <a:gd name="connsiteX9" fmla="*/ 6800185 w 11528362"/>
              <a:gd name="connsiteY9" fmla="*/ 2229069 h 4775716"/>
              <a:gd name="connsiteX10" fmla="*/ 7492395 w 11528362"/>
              <a:gd name="connsiteY10" fmla="*/ 1733413 h 4775716"/>
              <a:gd name="connsiteX11" fmla="*/ 8167512 w 11528362"/>
              <a:gd name="connsiteY11" fmla="*/ 1152299 h 4775716"/>
              <a:gd name="connsiteX12" fmla="*/ 8791355 w 11528362"/>
              <a:gd name="connsiteY12" fmla="*/ 554093 h 4775716"/>
              <a:gd name="connsiteX13" fmla="*/ 9150279 w 11528362"/>
              <a:gd name="connsiteY13" fmla="*/ 169532 h 4775716"/>
              <a:gd name="connsiteX14" fmla="*/ 9333978 w 11528362"/>
              <a:gd name="connsiteY14" fmla="*/ 1222 h 4775716"/>
              <a:gd name="connsiteX15" fmla="*/ 10483424 w 11528362"/>
              <a:gd name="connsiteY15" fmla="*/ 7163 h 4775716"/>
              <a:gd name="connsiteX16" fmla="*/ 11073082 w 11528362"/>
              <a:gd name="connsiteY16" fmla="*/ 135349 h 4775716"/>
              <a:gd name="connsiteX17" fmla="*/ 11474735 w 11528362"/>
              <a:gd name="connsiteY17" fmla="*/ 519910 h 4775716"/>
              <a:gd name="connsiteX18" fmla="*/ 11528362 w 11528362"/>
              <a:gd name="connsiteY18" fmla="*/ 970579 h 4775716"/>
              <a:gd name="connsiteX19" fmla="*/ 11521859 w 11528362"/>
              <a:gd name="connsiteY19" fmla="*/ 2031057 h 4775716"/>
              <a:gd name="connsiteX20" fmla="*/ 10380874 w 11528362"/>
              <a:gd name="connsiteY20" fmla="*/ 2912734 h 4775716"/>
              <a:gd name="connsiteX21" fmla="*/ 9269920 w 11528362"/>
              <a:gd name="connsiteY21" fmla="*/ 3570759 h 4775716"/>
              <a:gd name="connsiteX22" fmla="*/ 8022235 w 11528362"/>
              <a:gd name="connsiteY22" fmla="*/ 4083507 h 4775716"/>
              <a:gd name="connsiteX23" fmla="*/ 7167654 w 11528362"/>
              <a:gd name="connsiteY23" fmla="*/ 4314243 h 4775716"/>
              <a:gd name="connsiteX24" fmla="*/ 6501082 w 11528362"/>
              <a:gd name="connsiteY24" fmla="*/ 4459521 h 4775716"/>
              <a:gd name="connsiteX25" fmla="*/ 5646503 w 11528362"/>
              <a:gd name="connsiteY25" fmla="*/ 4613345 h 4775716"/>
              <a:gd name="connsiteX26" fmla="*/ 4945748 w 11528362"/>
              <a:gd name="connsiteY26" fmla="*/ 4673166 h 4775716"/>
              <a:gd name="connsiteX27" fmla="*/ 3612604 w 11528362"/>
              <a:gd name="connsiteY27" fmla="*/ 4758624 h 4775716"/>
              <a:gd name="connsiteX28" fmla="*/ 2954578 w 11528362"/>
              <a:gd name="connsiteY28" fmla="*/ 4775716 h 4775716"/>
              <a:gd name="connsiteX29" fmla="*/ 2202548 w 11528362"/>
              <a:gd name="connsiteY29" fmla="*/ 4767170 h 4775716"/>
              <a:gd name="connsiteX30" fmla="*/ 1185598 w 11528362"/>
              <a:gd name="connsiteY30" fmla="*/ 4767170 h 4775716"/>
              <a:gd name="connsiteX31" fmla="*/ 219924 w 11528362"/>
              <a:gd name="connsiteY31" fmla="*/ 4732987 h 4775716"/>
              <a:gd name="connsiteX32" fmla="*/ 2665 w 11528362"/>
              <a:gd name="connsiteY32" fmla="*/ 4702173 h 4775716"/>
              <a:gd name="connsiteX0" fmla="*/ 0 w 11528362"/>
              <a:gd name="connsiteY0" fmla="*/ 4315693 h 4774561"/>
              <a:gd name="connsiteX1" fmla="*/ 288290 w 11528362"/>
              <a:gd name="connsiteY1" fmla="*/ 4321633 h 4774561"/>
              <a:gd name="connsiteX2" fmla="*/ 809583 w 11528362"/>
              <a:gd name="connsiteY2" fmla="*/ 4313088 h 4774561"/>
              <a:gd name="connsiteX3" fmla="*/ 1365060 w 11528362"/>
              <a:gd name="connsiteY3" fmla="*/ 4270359 h 4774561"/>
              <a:gd name="connsiteX4" fmla="*/ 2125636 w 11528362"/>
              <a:gd name="connsiteY4" fmla="*/ 4150718 h 4774561"/>
              <a:gd name="connsiteX5" fmla="*/ 2817845 w 11528362"/>
              <a:gd name="connsiteY5" fmla="*/ 3988347 h 4774561"/>
              <a:gd name="connsiteX6" fmla="*/ 3903161 w 11528362"/>
              <a:gd name="connsiteY6" fmla="*/ 3672153 h 4774561"/>
              <a:gd name="connsiteX7" fmla="*/ 4928656 w 11528362"/>
              <a:gd name="connsiteY7" fmla="*/ 3279047 h 4774561"/>
              <a:gd name="connsiteX8" fmla="*/ 5851602 w 11528362"/>
              <a:gd name="connsiteY8" fmla="*/ 2826119 h 4774561"/>
              <a:gd name="connsiteX9" fmla="*/ 6800185 w 11528362"/>
              <a:gd name="connsiteY9" fmla="*/ 2227914 h 4774561"/>
              <a:gd name="connsiteX10" fmla="*/ 7492395 w 11528362"/>
              <a:gd name="connsiteY10" fmla="*/ 1732258 h 4774561"/>
              <a:gd name="connsiteX11" fmla="*/ 8167512 w 11528362"/>
              <a:gd name="connsiteY11" fmla="*/ 1151144 h 4774561"/>
              <a:gd name="connsiteX12" fmla="*/ 8791355 w 11528362"/>
              <a:gd name="connsiteY12" fmla="*/ 552938 h 4774561"/>
              <a:gd name="connsiteX13" fmla="*/ 9150279 w 11528362"/>
              <a:gd name="connsiteY13" fmla="*/ 168377 h 4774561"/>
              <a:gd name="connsiteX14" fmla="*/ 9333978 w 11528362"/>
              <a:gd name="connsiteY14" fmla="*/ 67 h 4774561"/>
              <a:gd name="connsiteX15" fmla="*/ 10483424 w 11528362"/>
              <a:gd name="connsiteY15" fmla="*/ 6008 h 4774561"/>
              <a:gd name="connsiteX16" fmla="*/ 11073082 w 11528362"/>
              <a:gd name="connsiteY16" fmla="*/ 134194 h 4774561"/>
              <a:gd name="connsiteX17" fmla="*/ 11474735 w 11528362"/>
              <a:gd name="connsiteY17" fmla="*/ 518755 h 4774561"/>
              <a:gd name="connsiteX18" fmla="*/ 11528362 w 11528362"/>
              <a:gd name="connsiteY18" fmla="*/ 969424 h 4774561"/>
              <a:gd name="connsiteX19" fmla="*/ 11521859 w 11528362"/>
              <a:gd name="connsiteY19" fmla="*/ 2029902 h 4774561"/>
              <a:gd name="connsiteX20" fmla="*/ 10380874 w 11528362"/>
              <a:gd name="connsiteY20" fmla="*/ 2911579 h 4774561"/>
              <a:gd name="connsiteX21" fmla="*/ 9269920 w 11528362"/>
              <a:gd name="connsiteY21" fmla="*/ 3569604 h 4774561"/>
              <a:gd name="connsiteX22" fmla="*/ 8022235 w 11528362"/>
              <a:gd name="connsiteY22" fmla="*/ 4082352 h 4774561"/>
              <a:gd name="connsiteX23" fmla="*/ 7167654 w 11528362"/>
              <a:gd name="connsiteY23" fmla="*/ 4313088 h 4774561"/>
              <a:gd name="connsiteX24" fmla="*/ 6501082 w 11528362"/>
              <a:gd name="connsiteY24" fmla="*/ 4458366 h 4774561"/>
              <a:gd name="connsiteX25" fmla="*/ 5646503 w 11528362"/>
              <a:gd name="connsiteY25" fmla="*/ 4612190 h 4774561"/>
              <a:gd name="connsiteX26" fmla="*/ 4945748 w 11528362"/>
              <a:gd name="connsiteY26" fmla="*/ 4672011 h 4774561"/>
              <a:gd name="connsiteX27" fmla="*/ 3612604 w 11528362"/>
              <a:gd name="connsiteY27" fmla="*/ 4757469 h 4774561"/>
              <a:gd name="connsiteX28" fmla="*/ 2954578 w 11528362"/>
              <a:gd name="connsiteY28" fmla="*/ 4774561 h 4774561"/>
              <a:gd name="connsiteX29" fmla="*/ 2202548 w 11528362"/>
              <a:gd name="connsiteY29" fmla="*/ 4766015 h 4774561"/>
              <a:gd name="connsiteX30" fmla="*/ 1185598 w 11528362"/>
              <a:gd name="connsiteY30" fmla="*/ 4766015 h 4774561"/>
              <a:gd name="connsiteX31" fmla="*/ 219924 w 11528362"/>
              <a:gd name="connsiteY31" fmla="*/ 4731832 h 4774561"/>
              <a:gd name="connsiteX32" fmla="*/ 2665 w 11528362"/>
              <a:gd name="connsiteY32" fmla="*/ 4701018 h 4774561"/>
              <a:gd name="connsiteX0" fmla="*/ 0 w 11528362"/>
              <a:gd name="connsiteY0" fmla="*/ 4315693 h 4774561"/>
              <a:gd name="connsiteX1" fmla="*/ 288290 w 11528362"/>
              <a:gd name="connsiteY1" fmla="*/ 4321633 h 4774561"/>
              <a:gd name="connsiteX2" fmla="*/ 809583 w 11528362"/>
              <a:gd name="connsiteY2" fmla="*/ 4313088 h 4774561"/>
              <a:gd name="connsiteX3" fmla="*/ 1365060 w 11528362"/>
              <a:gd name="connsiteY3" fmla="*/ 4270359 h 4774561"/>
              <a:gd name="connsiteX4" fmla="*/ 2125636 w 11528362"/>
              <a:gd name="connsiteY4" fmla="*/ 4150718 h 4774561"/>
              <a:gd name="connsiteX5" fmla="*/ 2817845 w 11528362"/>
              <a:gd name="connsiteY5" fmla="*/ 3988347 h 4774561"/>
              <a:gd name="connsiteX6" fmla="*/ 3903161 w 11528362"/>
              <a:gd name="connsiteY6" fmla="*/ 3672153 h 4774561"/>
              <a:gd name="connsiteX7" fmla="*/ 4928656 w 11528362"/>
              <a:gd name="connsiteY7" fmla="*/ 3279047 h 4774561"/>
              <a:gd name="connsiteX8" fmla="*/ 5851602 w 11528362"/>
              <a:gd name="connsiteY8" fmla="*/ 2826119 h 4774561"/>
              <a:gd name="connsiteX9" fmla="*/ 6800185 w 11528362"/>
              <a:gd name="connsiteY9" fmla="*/ 2227914 h 4774561"/>
              <a:gd name="connsiteX10" fmla="*/ 7492395 w 11528362"/>
              <a:gd name="connsiteY10" fmla="*/ 1732258 h 4774561"/>
              <a:gd name="connsiteX11" fmla="*/ 8167512 w 11528362"/>
              <a:gd name="connsiteY11" fmla="*/ 1151144 h 4774561"/>
              <a:gd name="connsiteX12" fmla="*/ 8791355 w 11528362"/>
              <a:gd name="connsiteY12" fmla="*/ 552938 h 4774561"/>
              <a:gd name="connsiteX13" fmla="*/ 9150279 w 11528362"/>
              <a:gd name="connsiteY13" fmla="*/ 168377 h 4774561"/>
              <a:gd name="connsiteX14" fmla="*/ 9333978 w 11528362"/>
              <a:gd name="connsiteY14" fmla="*/ 67 h 4774561"/>
              <a:gd name="connsiteX15" fmla="*/ 10483424 w 11528362"/>
              <a:gd name="connsiteY15" fmla="*/ 6008 h 4774561"/>
              <a:gd name="connsiteX16" fmla="*/ 11073082 w 11528362"/>
              <a:gd name="connsiteY16" fmla="*/ 134194 h 4774561"/>
              <a:gd name="connsiteX17" fmla="*/ 11474735 w 11528362"/>
              <a:gd name="connsiteY17" fmla="*/ 518755 h 4774561"/>
              <a:gd name="connsiteX18" fmla="*/ 11528362 w 11528362"/>
              <a:gd name="connsiteY18" fmla="*/ 969424 h 4774561"/>
              <a:gd name="connsiteX19" fmla="*/ 11521859 w 11528362"/>
              <a:gd name="connsiteY19" fmla="*/ 2029902 h 4774561"/>
              <a:gd name="connsiteX20" fmla="*/ 10380874 w 11528362"/>
              <a:gd name="connsiteY20" fmla="*/ 2911579 h 4774561"/>
              <a:gd name="connsiteX21" fmla="*/ 9269920 w 11528362"/>
              <a:gd name="connsiteY21" fmla="*/ 3569604 h 4774561"/>
              <a:gd name="connsiteX22" fmla="*/ 8022235 w 11528362"/>
              <a:gd name="connsiteY22" fmla="*/ 4082352 h 4774561"/>
              <a:gd name="connsiteX23" fmla="*/ 7167654 w 11528362"/>
              <a:gd name="connsiteY23" fmla="*/ 4313088 h 4774561"/>
              <a:gd name="connsiteX24" fmla="*/ 6501082 w 11528362"/>
              <a:gd name="connsiteY24" fmla="*/ 4458366 h 4774561"/>
              <a:gd name="connsiteX25" fmla="*/ 5646503 w 11528362"/>
              <a:gd name="connsiteY25" fmla="*/ 4612190 h 4774561"/>
              <a:gd name="connsiteX26" fmla="*/ 4945748 w 11528362"/>
              <a:gd name="connsiteY26" fmla="*/ 4672011 h 4774561"/>
              <a:gd name="connsiteX27" fmla="*/ 3612604 w 11528362"/>
              <a:gd name="connsiteY27" fmla="*/ 4757469 h 4774561"/>
              <a:gd name="connsiteX28" fmla="*/ 2954578 w 11528362"/>
              <a:gd name="connsiteY28" fmla="*/ 4774561 h 4774561"/>
              <a:gd name="connsiteX29" fmla="*/ 2202548 w 11528362"/>
              <a:gd name="connsiteY29" fmla="*/ 4766015 h 4774561"/>
              <a:gd name="connsiteX30" fmla="*/ 1185598 w 11528362"/>
              <a:gd name="connsiteY30" fmla="*/ 4766015 h 4774561"/>
              <a:gd name="connsiteX31" fmla="*/ 219924 w 11528362"/>
              <a:gd name="connsiteY31" fmla="*/ 4731832 h 4774561"/>
              <a:gd name="connsiteX32" fmla="*/ 2665 w 11528362"/>
              <a:gd name="connsiteY32" fmla="*/ 4701018 h 4774561"/>
              <a:gd name="connsiteX0" fmla="*/ 0 w 11576032"/>
              <a:gd name="connsiteY0" fmla="*/ 4315693 h 4774561"/>
              <a:gd name="connsiteX1" fmla="*/ 288290 w 11576032"/>
              <a:gd name="connsiteY1" fmla="*/ 4321633 h 4774561"/>
              <a:gd name="connsiteX2" fmla="*/ 809583 w 11576032"/>
              <a:gd name="connsiteY2" fmla="*/ 4313088 h 4774561"/>
              <a:gd name="connsiteX3" fmla="*/ 1365060 w 11576032"/>
              <a:gd name="connsiteY3" fmla="*/ 4270359 h 4774561"/>
              <a:gd name="connsiteX4" fmla="*/ 2125636 w 11576032"/>
              <a:gd name="connsiteY4" fmla="*/ 4150718 h 4774561"/>
              <a:gd name="connsiteX5" fmla="*/ 2817845 w 11576032"/>
              <a:gd name="connsiteY5" fmla="*/ 3988347 h 4774561"/>
              <a:gd name="connsiteX6" fmla="*/ 3903161 w 11576032"/>
              <a:gd name="connsiteY6" fmla="*/ 3672153 h 4774561"/>
              <a:gd name="connsiteX7" fmla="*/ 4928656 w 11576032"/>
              <a:gd name="connsiteY7" fmla="*/ 3279047 h 4774561"/>
              <a:gd name="connsiteX8" fmla="*/ 5851602 w 11576032"/>
              <a:gd name="connsiteY8" fmla="*/ 2826119 h 4774561"/>
              <a:gd name="connsiteX9" fmla="*/ 6800185 w 11576032"/>
              <a:gd name="connsiteY9" fmla="*/ 2227914 h 4774561"/>
              <a:gd name="connsiteX10" fmla="*/ 7492395 w 11576032"/>
              <a:gd name="connsiteY10" fmla="*/ 1732258 h 4774561"/>
              <a:gd name="connsiteX11" fmla="*/ 8167512 w 11576032"/>
              <a:gd name="connsiteY11" fmla="*/ 1151144 h 4774561"/>
              <a:gd name="connsiteX12" fmla="*/ 8791355 w 11576032"/>
              <a:gd name="connsiteY12" fmla="*/ 552938 h 4774561"/>
              <a:gd name="connsiteX13" fmla="*/ 9150279 w 11576032"/>
              <a:gd name="connsiteY13" fmla="*/ 168377 h 4774561"/>
              <a:gd name="connsiteX14" fmla="*/ 9333978 w 11576032"/>
              <a:gd name="connsiteY14" fmla="*/ 67 h 4774561"/>
              <a:gd name="connsiteX15" fmla="*/ 10483424 w 11576032"/>
              <a:gd name="connsiteY15" fmla="*/ 6008 h 4774561"/>
              <a:gd name="connsiteX16" fmla="*/ 11511568 w 11576032"/>
              <a:gd name="connsiteY16" fmla="*/ 74721 h 4774561"/>
              <a:gd name="connsiteX17" fmla="*/ 11474735 w 11576032"/>
              <a:gd name="connsiteY17" fmla="*/ 518755 h 4774561"/>
              <a:gd name="connsiteX18" fmla="*/ 11528362 w 11576032"/>
              <a:gd name="connsiteY18" fmla="*/ 969424 h 4774561"/>
              <a:gd name="connsiteX19" fmla="*/ 11521859 w 11576032"/>
              <a:gd name="connsiteY19" fmla="*/ 2029902 h 4774561"/>
              <a:gd name="connsiteX20" fmla="*/ 10380874 w 11576032"/>
              <a:gd name="connsiteY20" fmla="*/ 2911579 h 4774561"/>
              <a:gd name="connsiteX21" fmla="*/ 9269920 w 11576032"/>
              <a:gd name="connsiteY21" fmla="*/ 3569604 h 4774561"/>
              <a:gd name="connsiteX22" fmla="*/ 8022235 w 11576032"/>
              <a:gd name="connsiteY22" fmla="*/ 4082352 h 4774561"/>
              <a:gd name="connsiteX23" fmla="*/ 7167654 w 11576032"/>
              <a:gd name="connsiteY23" fmla="*/ 4313088 h 4774561"/>
              <a:gd name="connsiteX24" fmla="*/ 6501082 w 11576032"/>
              <a:gd name="connsiteY24" fmla="*/ 4458366 h 4774561"/>
              <a:gd name="connsiteX25" fmla="*/ 5646503 w 11576032"/>
              <a:gd name="connsiteY25" fmla="*/ 4612190 h 4774561"/>
              <a:gd name="connsiteX26" fmla="*/ 4945748 w 11576032"/>
              <a:gd name="connsiteY26" fmla="*/ 4672011 h 4774561"/>
              <a:gd name="connsiteX27" fmla="*/ 3612604 w 11576032"/>
              <a:gd name="connsiteY27" fmla="*/ 4757469 h 4774561"/>
              <a:gd name="connsiteX28" fmla="*/ 2954578 w 11576032"/>
              <a:gd name="connsiteY28" fmla="*/ 4774561 h 4774561"/>
              <a:gd name="connsiteX29" fmla="*/ 2202548 w 11576032"/>
              <a:gd name="connsiteY29" fmla="*/ 4766015 h 4774561"/>
              <a:gd name="connsiteX30" fmla="*/ 1185598 w 11576032"/>
              <a:gd name="connsiteY30" fmla="*/ 4766015 h 4774561"/>
              <a:gd name="connsiteX31" fmla="*/ 219924 w 11576032"/>
              <a:gd name="connsiteY31" fmla="*/ 4731832 h 4774561"/>
              <a:gd name="connsiteX32" fmla="*/ 2665 w 11576032"/>
              <a:gd name="connsiteY32" fmla="*/ 4701018 h 4774561"/>
              <a:gd name="connsiteX0" fmla="*/ 0 w 11528362"/>
              <a:gd name="connsiteY0" fmla="*/ 4315693 h 4774561"/>
              <a:gd name="connsiteX1" fmla="*/ 288290 w 11528362"/>
              <a:gd name="connsiteY1" fmla="*/ 4321633 h 4774561"/>
              <a:gd name="connsiteX2" fmla="*/ 809583 w 11528362"/>
              <a:gd name="connsiteY2" fmla="*/ 4313088 h 4774561"/>
              <a:gd name="connsiteX3" fmla="*/ 1365060 w 11528362"/>
              <a:gd name="connsiteY3" fmla="*/ 4270359 h 4774561"/>
              <a:gd name="connsiteX4" fmla="*/ 2125636 w 11528362"/>
              <a:gd name="connsiteY4" fmla="*/ 4150718 h 4774561"/>
              <a:gd name="connsiteX5" fmla="*/ 2817845 w 11528362"/>
              <a:gd name="connsiteY5" fmla="*/ 3988347 h 4774561"/>
              <a:gd name="connsiteX6" fmla="*/ 3903161 w 11528362"/>
              <a:gd name="connsiteY6" fmla="*/ 3672153 h 4774561"/>
              <a:gd name="connsiteX7" fmla="*/ 4928656 w 11528362"/>
              <a:gd name="connsiteY7" fmla="*/ 3279047 h 4774561"/>
              <a:gd name="connsiteX8" fmla="*/ 5851602 w 11528362"/>
              <a:gd name="connsiteY8" fmla="*/ 2826119 h 4774561"/>
              <a:gd name="connsiteX9" fmla="*/ 6800185 w 11528362"/>
              <a:gd name="connsiteY9" fmla="*/ 2227914 h 4774561"/>
              <a:gd name="connsiteX10" fmla="*/ 7492395 w 11528362"/>
              <a:gd name="connsiteY10" fmla="*/ 1732258 h 4774561"/>
              <a:gd name="connsiteX11" fmla="*/ 8167512 w 11528362"/>
              <a:gd name="connsiteY11" fmla="*/ 1151144 h 4774561"/>
              <a:gd name="connsiteX12" fmla="*/ 8791355 w 11528362"/>
              <a:gd name="connsiteY12" fmla="*/ 552938 h 4774561"/>
              <a:gd name="connsiteX13" fmla="*/ 9150279 w 11528362"/>
              <a:gd name="connsiteY13" fmla="*/ 168377 h 4774561"/>
              <a:gd name="connsiteX14" fmla="*/ 9333978 w 11528362"/>
              <a:gd name="connsiteY14" fmla="*/ 67 h 4774561"/>
              <a:gd name="connsiteX15" fmla="*/ 10483424 w 11528362"/>
              <a:gd name="connsiteY15" fmla="*/ 6008 h 4774561"/>
              <a:gd name="connsiteX16" fmla="*/ 11511568 w 11528362"/>
              <a:gd name="connsiteY16" fmla="*/ 74721 h 4774561"/>
              <a:gd name="connsiteX17" fmla="*/ 11474735 w 11528362"/>
              <a:gd name="connsiteY17" fmla="*/ 518755 h 4774561"/>
              <a:gd name="connsiteX18" fmla="*/ 11528362 w 11528362"/>
              <a:gd name="connsiteY18" fmla="*/ 969424 h 4774561"/>
              <a:gd name="connsiteX19" fmla="*/ 11521859 w 11528362"/>
              <a:gd name="connsiteY19" fmla="*/ 2029902 h 4774561"/>
              <a:gd name="connsiteX20" fmla="*/ 10380874 w 11528362"/>
              <a:gd name="connsiteY20" fmla="*/ 2911579 h 4774561"/>
              <a:gd name="connsiteX21" fmla="*/ 9269920 w 11528362"/>
              <a:gd name="connsiteY21" fmla="*/ 3569604 h 4774561"/>
              <a:gd name="connsiteX22" fmla="*/ 8022235 w 11528362"/>
              <a:gd name="connsiteY22" fmla="*/ 4082352 h 4774561"/>
              <a:gd name="connsiteX23" fmla="*/ 7167654 w 11528362"/>
              <a:gd name="connsiteY23" fmla="*/ 4313088 h 4774561"/>
              <a:gd name="connsiteX24" fmla="*/ 6501082 w 11528362"/>
              <a:gd name="connsiteY24" fmla="*/ 4458366 h 4774561"/>
              <a:gd name="connsiteX25" fmla="*/ 5646503 w 11528362"/>
              <a:gd name="connsiteY25" fmla="*/ 4612190 h 4774561"/>
              <a:gd name="connsiteX26" fmla="*/ 4945748 w 11528362"/>
              <a:gd name="connsiteY26" fmla="*/ 4672011 h 4774561"/>
              <a:gd name="connsiteX27" fmla="*/ 3612604 w 11528362"/>
              <a:gd name="connsiteY27" fmla="*/ 4757469 h 4774561"/>
              <a:gd name="connsiteX28" fmla="*/ 2954578 w 11528362"/>
              <a:gd name="connsiteY28" fmla="*/ 4774561 h 4774561"/>
              <a:gd name="connsiteX29" fmla="*/ 2202548 w 11528362"/>
              <a:gd name="connsiteY29" fmla="*/ 4766015 h 4774561"/>
              <a:gd name="connsiteX30" fmla="*/ 1185598 w 11528362"/>
              <a:gd name="connsiteY30" fmla="*/ 4766015 h 4774561"/>
              <a:gd name="connsiteX31" fmla="*/ 219924 w 11528362"/>
              <a:gd name="connsiteY31" fmla="*/ 4731832 h 4774561"/>
              <a:gd name="connsiteX32" fmla="*/ 2665 w 11528362"/>
              <a:gd name="connsiteY32" fmla="*/ 4701018 h 4774561"/>
              <a:gd name="connsiteX0" fmla="*/ 0 w 11593159"/>
              <a:gd name="connsiteY0" fmla="*/ 4315693 h 4774561"/>
              <a:gd name="connsiteX1" fmla="*/ 288290 w 11593159"/>
              <a:gd name="connsiteY1" fmla="*/ 4321633 h 4774561"/>
              <a:gd name="connsiteX2" fmla="*/ 809583 w 11593159"/>
              <a:gd name="connsiteY2" fmla="*/ 4313088 h 4774561"/>
              <a:gd name="connsiteX3" fmla="*/ 1365060 w 11593159"/>
              <a:gd name="connsiteY3" fmla="*/ 4270359 h 4774561"/>
              <a:gd name="connsiteX4" fmla="*/ 2125636 w 11593159"/>
              <a:gd name="connsiteY4" fmla="*/ 4150718 h 4774561"/>
              <a:gd name="connsiteX5" fmla="*/ 2817845 w 11593159"/>
              <a:gd name="connsiteY5" fmla="*/ 3988347 h 4774561"/>
              <a:gd name="connsiteX6" fmla="*/ 3903161 w 11593159"/>
              <a:gd name="connsiteY6" fmla="*/ 3672153 h 4774561"/>
              <a:gd name="connsiteX7" fmla="*/ 4928656 w 11593159"/>
              <a:gd name="connsiteY7" fmla="*/ 3279047 h 4774561"/>
              <a:gd name="connsiteX8" fmla="*/ 5851602 w 11593159"/>
              <a:gd name="connsiteY8" fmla="*/ 2826119 h 4774561"/>
              <a:gd name="connsiteX9" fmla="*/ 6800185 w 11593159"/>
              <a:gd name="connsiteY9" fmla="*/ 2227914 h 4774561"/>
              <a:gd name="connsiteX10" fmla="*/ 7492395 w 11593159"/>
              <a:gd name="connsiteY10" fmla="*/ 1732258 h 4774561"/>
              <a:gd name="connsiteX11" fmla="*/ 8167512 w 11593159"/>
              <a:gd name="connsiteY11" fmla="*/ 1151144 h 4774561"/>
              <a:gd name="connsiteX12" fmla="*/ 8791355 w 11593159"/>
              <a:gd name="connsiteY12" fmla="*/ 552938 h 4774561"/>
              <a:gd name="connsiteX13" fmla="*/ 9150279 w 11593159"/>
              <a:gd name="connsiteY13" fmla="*/ 168377 h 4774561"/>
              <a:gd name="connsiteX14" fmla="*/ 9333978 w 11593159"/>
              <a:gd name="connsiteY14" fmla="*/ 67 h 4774561"/>
              <a:gd name="connsiteX15" fmla="*/ 10483424 w 11593159"/>
              <a:gd name="connsiteY15" fmla="*/ 6008 h 4774561"/>
              <a:gd name="connsiteX16" fmla="*/ 11511568 w 11593159"/>
              <a:gd name="connsiteY16" fmla="*/ 74721 h 4774561"/>
              <a:gd name="connsiteX17" fmla="*/ 11528362 w 11593159"/>
              <a:gd name="connsiteY17" fmla="*/ 969424 h 4774561"/>
              <a:gd name="connsiteX18" fmla="*/ 11521859 w 11593159"/>
              <a:gd name="connsiteY18" fmla="*/ 2029902 h 4774561"/>
              <a:gd name="connsiteX19" fmla="*/ 10380874 w 11593159"/>
              <a:gd name="connsiteY19" fmla="*/ 2911579 h 4774561"/>
              <a:gd name="connsiteX20" fmla="*/ 9269920 w 11593159"/>
              <a:gd name="connsiteY20" fmla="*/ 3569604 h 4774561"/>
              <a:gd name="connsiteX21" fmla="*/ 8022235 w 11593159"/>
              <a:gd name="connsiteY21" fmla="*/ 4082352 h 4774561"/>
              <a:gd name="connsiteX22" fmla="*/ 7167654 w 11593159"/>
              <a:gd name="connsiteY22" fmla="*/ 4313088 h 4774561"/>
              <a:gd name="connsiteX23" fmla="*/ 6501082 w 11593159"/>
              <a:gd name="connsiteY23" fmla="*/ 4458366 h 4774561"/>
              <a:gd name="connsiteX24" fmla="*/ 5646503 w 11593159"/>
              <a:gd name="connsiteY24" fmla="*/ 4612190 h 4774561"/>
              <a:gd name="connsiteX25" fmla="*/ 4945748 w 11593159"/>
              <a:gd name="connsiteY25" fmla="*/ 4672011 h 4774561"/>
              <a:gd name="connsiteX26" fmla="*/ 3612604 w 11593159"/>
              <a:gd name="connsiteY26" fmla="*/ 4757469 h 4774561"/>
              <a:gd name="connsiteX27" fmla="*/ 2954578 w 11593159"/>
              <a:gd name="connsiteY27" fmla="*/ 4774561 h 4774561"/>
              <a:gd name="connsiteX28" fmla="*/ 2202548 w 11593159"/>
              <a:gd name="connsiteY28" fmla="*/ 4766015 h 4774561"/>
              <a:gd name="connsiteX29" fmla="*/ 1185598 w 11593159"/>
              <a:gd name="connsiteY29" fmla="*/ 4766015 h 4774561"/>
              <a:gd name="connsiteX30" fmla="*/ 219924 w 11593159"/>
              <a:gd name="connsiteY30" fmla="*/ 4731832 h 4774561"/>
              <a:gd name="connsiteX31" fmla="*/ 2665 w 11593159"/>
              <a:gd name="connsiteY31" fmla="*/ 4701018 h 4774561"/>
              <a:gd name="connsiteX0" fmla="*/ 0 w 11593159"/>
              <a:gd name="connsiteY0" fmla="*/ 4315693 h 4774561"/>
              <a:gd name="connsiteX1" fmla="*/ 288290 w 11593159"/>
              <a:gd name="connsiteY1" fmla="*/ 4321633 h 4774561"/>
              <a:gd name="connsiteX2" fmla="*/ 809583 w 11593159"/>
              <a:gd name="connsiteY2" fmla="*/ 4313088 h 4774561"/>
              <a:gd name="connsiteX3" fmla="*/ 1365060 w 11593159"/>
              <a:gd name="connsiteY3" fmla="*/ 4270359 h 4774561"/>
              <a:gd name="connsiteX4" fmla="*/ 2125636 w 11593159"/>
              <a:gd name="connsiteY4" fmla="*/ 4150718 h 4774561"/>
              <a:gd name="connsiteX5" fmla="*/ 2817845 w 11593159"/>
              <a:gd name="connsiteY5" fmla="*/ 3988347 h 4774561"/>
              <a:gd name="connsiteX6" fmla="*/ 3903161 w 11593159"/>
              <a:gd name="connsiteY6" fmla="*/ 3672153 h 4774561"/>
              <a:gd name="connsiteX7" fmla="*/ 4928656 w 11593159"/>
              <a:gd name="connsiteY7" fmla="*/ 3279047 h 4774561"/>
              <a:gd name="connsiteX8" fmla="*/ 5851602 w 11593159"/>
              <a:gd name="connsiteY8" fmla="*/ 2826119 h 4774561"/>
              <a:gd name="connsiteX9" fmla="*/ 6800185 w 11593159"/>
              <a:gd name="connsiteY9" fmla="*/ 2227914 h 4774561"/>
              <a:gd name="connsiteX10" fmla="*/ 7492395 w 11593159"/>
              <a:gd name="connsiteY10" fmla="*/ 1732258 h 4774561"/>
              <a:gd name="connsiteX11" fmla="*/ 8167512 w 11593159"/>
              <a:gd name="connsiteY11" fmla="*/ 1151144 h 4774561"/>
              <a:gd name="connsiteX12" fmla="*/ 8791355 w 11593159"/>
              <a:gd name="connsiteY12" fmla="*/ 552938 h 4774561"/>
              <a:gd name="connsiteX13" fmla="*/ 9150279 w 11593159"/>
              <a:gd name="connsiteY13" fmla="*/ 168377 h 4774561"/>
              <a:gd name="connsiteX14" fmla="*/ 9333978 w 11593159"/>
              <a:gd name="connsiteY14" fmla="*/ 67 h 4774561"/>
              <a:gd name="connsiteX15" fmla="*/ 11511568 w 11593159"/>
              <a:gd name="connsiteY15" fmla="*/ 74721 h 4774561"/>
              <a:gd name="connsiteX16" fmla="*/ 11528362 w 11593159"/>
              <a:gd name="connsiteY16" fmla="*/ 969424 h 4774561"/>
              <a:gd name="connsiteX17" fmla="*/ 11521859 w 11593159"/>
              <a:gd name="connsiteY17" fmla="*/ 2029902 h 4774561"/>
              <a:gd name="connsiteX18" fmla="*/ 10380874 w 11593159"/>
              <a:gd name="connsiteY18" fmla="*/ 2911579 h 4774561"/>
              <a:gd name="connsiteX19" fmla="*/ 9269920 w 11593159"/>
              <a:gd name="connsiteY19" fmla="*/ 3569604 h 4774561"/>
              <a:gd name="connsiteX20" fmla="*/ 8022235 w 11593159"/>
              <a:gd name="connsiteY20" fmla="*/ 4082352 h 4774561"/>
              <a:gd name="connsiteX21" fmla="*/ 7167654 w 11593159"/>
              <a:gd name="connsiteY21" fmla="*/ 4313088 h 4774561"/>
              <a:gd name="connsiteX22" fmla="*/ 6501082 w 11593159"/>
              <a:gd name="connsiteY22" fmla="*/ 4458366 h 4774561"/>
              <a:gd name="connsiteX23" fmla="*/ 5646503 w 11593159"/>
              <a:gd name="connsiteY23" fmla="*/ 4612190 h 4774561"/>
              <a:gd name="connsiteX24" fmla="*/ 4945748 w 11593159"/>
              <a:gd name="connsiteY24" fmla="*/ 4672011 h 4774561"/>
              <a:gd name="connsiteX25" fmla="*/ 3612604 w 11593159"/>
              <a:gd name="connsiteY25" fmla="*/ 4757469 h 4774561"/>
              <a:gd name="connsiteX26" fmla="*/ 2954578 w 11593159"/>
              <a:gd name="connsiteY26" fmla="*/ 4774561 h 4774561"/>
              <a:gd name="connsiteX27" fmla="*/ 2202548 w 11593159"/>
              <a:gd name="connsiteY27" fmla="*/ 4766015 h 4774561"/>
              <a:gd name="connsiteX28" fmla="*/ 1185598 w 11593159"/>
              <a:gd name="connsiteY28" fmla="*/ 4766015 h 4774561"/>
              <a:gd name="connsiteX29" fmla="*/ 219924 w 11593159"/>
              <a:gd name="connsiteY29" fmla="*/ 4731832 h 4774561"/>
              <a:gd name="connsiteX30" fmla="*/ 2665 w 11593159"/>
              <a:gd name="connsiteY30" fmla="*/ 4701018 h 4774561"/>
              <a:gd name="connsiteX0" fmla="*/ 0 w 11598460"/>
              <a:gd name="connsiteY0" fmla="*/ 4315693 h 4774561"/>
              <a:gd name="connsiteX1" fmla="*/ 288290 w 11598460"/>
              <a:gd name="connsiteY1" fmla="*/ 4321633 h 4774561"/>
              <a:gd name="connsiteX2" fmla="*/ 809583 w 11598460"/>
              <a:gd name="connsiteY2" fmla="*/ 4313088 h 4774561"/>
              <a:gd name="connsiteX3" fmla="*/ 1365060 w 11598460"/>
              <a:gd name="connsiteY3" fmla="*/ 4270359 h 4774561"/>
              <a:gd name="connsiteX4" fmla="*/ 2125636 w 11598460"/>
              <a:gd name="connsiteY4" fmla="*/ 4150718 h 4774561"/>
              <a:gd name="connsiteX5" fmla="*/ 2817845 w 11598460"/>
              <a:gd name="connsiteY5" fmla="*/ 3988347 h 4774561"/>
              <a:gd name="connsiteX6" fmla="*/ 3903161 w 11598460"/>
              <a:gd name="connsiteY6" fmla="*/ 3672153 h 4774561"/>
              <a:gd name="connsiteX7" fmla="*/ 4928656 w 11598460"/>
              <a:gd name="connsiteY7" fmla="*/ 3279047 h 4774561"/>
              <a:gd name="connsiteX8" fmla="*/ 5851602 w 11598460"/>
              <a:gd name="connsiteY8" fmla="*/ 2826119 h 4774561"/>
              <a:gd name="connsiteX9" fmla="*/ 6800185 w 11598460"/>
              <a:gd name="connsiteY9" fmla="*/ 2227914 h 4774561"/>
              <a:gd name="connsiteX10" fmla="*/ 7492395 w 11598460"/>
              <a:gd name="connsiteY10" fmla="*/ 1732258 h 4774561"/>
              <a:gd name="connsiteX11" fmla="*/ 8167512 w 11598460"/>
              <a:gd name="connsiteY11" fmla="*/ 1151144 h 4774561"/>
              <a:gd name="connsiteX12" fmla="*/ 8791355 w 11598460"/>
              <a:gd name="connsiteY12" fmla="*/ 552938 h 4774561"/>
              <a:gd name="connsiteX13" fmla="*/ 9150279 w 11598460"/>
              <a:gd name="connsiteY13" fmla="*/ 168377 h 4774561"/>
              <a:gd name="connsiteX14" fmla="*/ 9333978 w 11598460"/>
              <a:gd name="connsiteY14" fmla="*/ 67 h 4774561"/>
              <a:gd name="connsiteX15" fmla="*/ 11518937 w 11598460"/>
              <a:gd name="connsiteY15" fmla="*/ 18964 h 4774561"/>
              <a:gd name="connsiteX16" fmla="*/ 11528362 w 11598460"/>
              <a:gd name="connsiteY16" fmla="*/ 969424 h 4774561"/>
              <a:gd name="connsiteX17" fmla="*/ 11521859 w 11598460"/>
              <a:gd name="connsiteY17" fmla="*/ 2029902 h 4774561"/>
              <a:gd name="connsiteX18" fmla="*/ 10380874 w 11598460"/>
              <a:gd name="connsiteY18" fmla="*/ 2911579 h 4774561"/>
              <a:gd name="connsiteX19" fmla="*/ 9269920 w 11598460"/>
              <a:gd name="connsiteY19" fmla="*/ 3569604 h 4774561"/>
              <a:gd name="connsiteX20" fmla="*/ 8022235 w 11598460"/>
              <a:gd name="connsiteY20" fmla="*/ 4082352 h 4774561"/>
              <a:gd name="connsiteX21" fmla="*/ 7167654 w 11598460"/>
              <a:gd name="connsiteY21" fmla="*/ 4313088 h 4774561"/>
              <a:gd name="connsiteX22" fmla="*/ 6501082 w 11598460"/>
              <a:gd name="connsiteY22" fmla="*/ 4458366 h 4774561"/>
              <a:gd name="connsiteX23" fmla="*/ 5646503 w 11598460"/>
              <a:gd name="connsiteY23" fmla="*/ 4612190 h 4774561"/>
              <a:gd name="connsiteX24" fmla="*/ 4945748 w 11598460"/>
              <a:gd name="connsiteY24" fmla="*/ 4672011 h 4774561"/>
              <a:gd name="connsiteX25" fmla="*/ 3612604 w 11598460"/>
              <a:gd name="connsiteY25" fmla="*/ 4757469 h 4774561"/>
              <a:gd name="connsiteX26" fmla="*/ 2954578 w 11598460"/>
              <a:gd name="connsiteY26" fmla="*/ 4774561 h 4774561"/>
              <a:gd name="connsiteX27" fmla="*/ 2202548 w 11598460"/>
              <a:gd name="connsiteY27" fmla="*/ 4766015 h 4774561"/>
              <a:gd name="connsiteX28" fmla="*/ 1185598 w 11598460"/>
              <a:gd name="connsiteY28" fmla="*/ 4766015 h 4774561"/>
              <a:gd name="connsiteX29" fmla="*/ 219924 w 11598460"/>
              <a:gd name="connsiteY29" fmla="*/ 4731832 h 4774561"/>
              <a:gd name="connsiteX30" fmla="*/ 2665 w 11598460"/>
              <a:gd name="connsiteY30" fmla="*/ 4701018 h 4774561"/>
              <a:gd name="connsiteX0" fmla="*/ 0 w 11528362"/>
              <a:gd name="connsiteY0" fmla="*/ 4315693 h 4774561"/>
              <a:gd name="connsiteX1" fmla="*/ 288290 w 11528362"/>
              <a:gd name="connsiteY1" fmla="*/ 4321633 h 4774561"/>
              <a:gd name="connsiteX2" fmla="*/ 809583 w 11528362"/>
              <a:gd name="connsiteY2" fmla="*/ 4313088 h 4774561"/>
              <a:gd name="connsiteX3" fmla="*/ 1365060 w 11528362"/>
              <a:gd name="connsiteY3" fmla="*/ 4270359 h 4774561"/>
              <a:gd name="connsiteX4" fmla="*/ 2125636 w 11528362"/>
              <a:gd name="connsiteY4" fmla="*/ 4150718 h 4774561"/>
              <a:gd name="connsiteX5" fmla="*/ 2817845 w 11528362"/>
              <a:gd name="connsiteY5" fmla="*/ 3988347 h 4774561"/>
              <a:gd name="connsiteX6" fmla="*/ 3903161 w 11528362"/>
              <a:gd name="connsiteY6" fmla="*/ 3672153 h 4774561"/>
              <a:gd name="connsiteX7" fmla="*/ 4928656 w 11528362"/>
              <a:gd name="connsiteY7" fmla="*/ 3279047 h 4774561"/>
              <a:gd name="connsiteX8" fmla="*/ 5851602 w 11528362"/>
              <a:gd name="connsiteY8" fmla="*/ 2826119 h 4774561"/>
              <a:gd name="connsiteX9" fmla="*/ 6800185 w 11528362"/>
              <a:gd name="connsiteY9" fmla="*/ 2227914 h 4774561"/>
              <a:gd name="connsiteX10" fmla="*/ 7492395 w 11528362"/>
              <a:gd name="connsiteY10" fmla="*/ 1732258 h 4774561"/>
              <a:gd name="connsiteX11" fmla="*/ 8167512 w 11528362"/>
              <a:gd name="connsiteY11" fmla="*/ 1151144 h 4774561"/>
              <a:gd name="connsiteX12" fmla="*/ 8791355 w 11528362"/>
              <a:gd name="connsiteY12" fmla="*/ 552938 h 4774561"/>
              <a:gd name="connsiteX13" fmla="*/ 9150279 w 11528362"/>
              <a:gd name="connsiteY13" fmla="*/ 168377 h 4774561"/>
              <a:gd name="connsiteX14" fmla="*/ 9333978 w 11528362"/>
              <a:gd name="connsiteY14" fmla="*/ 67 h 4774561"/>
              <a:gd name="connsiteX15" fmla="*/ 11518937 w 11528362"/>
              <a:gd name="connsiteY15" fmla="*/ 18964 h 4774561"/>
              <a:gd name="connsiteX16" fmla="*/ 11528362 w 11528362"/>
              <a:gd name="connsiteY16" fmla="*/ 969424 h 4774561"/>
              <a:gd name="connsiteX17" fmla="*/ 11521859 w 11528362"/>
              <a:gd name="connsiteY17" fmla="*/ 2029902 h 4774561"/>
              <a:gd name="connsiteX18" fmla="*/ 10380874 w 11528362"/>
              <a:gd name="connsiteY18" fmla="*/ 2911579 h 4774561"/>
              <a:gd name="connsiteX19" fmla="*/ 9269920 w 11528362"/>
              <a:gd name="connsiteY19" fmla="*/ 3569604 h 4774561"/>
              <a:gd name="connsiteX20" fmla="*/ 8022235 w 11528362"/>
              <a:gd name="connsiteY20" fmla="*/ 4082352 h 4774561"/>
              <a:gd name="connsiteX21" fmla="*/ 7167654 w 11528362"/>
              <a:gd name="connsiteY21" fmla="*/ 4313088 h 4774561"/>
              <a:gd name="connsiteX22" fmla="*/ 6501082 w 11528362"/>
              <a:gd name="connsiteY22" fmla="*/ 4458366 h 4774561"/>
              <a:gd name="connsiteX23" fmla="*/ 5646503 w 11528362"/>
              <a:gd name="connsiteY23" fmla="*/ 4612190 h 4774561"/>
              <a:gd name="connsiteX24" fmla="*/ 4945748 w 11528362"/>
              <a:gd name="connsiteY24" fmla="*/ 4672011 h 4774561"/>
              <a:gd name="connsiteX25" fmla="*/ 3612604 w 11528362"/>
              <a:gd name="connsiteY25" fmla="*/ 4757469 h 4774561"/>
              <a:gd name="connsiteX26" fmla="*/ 2954578 w 11528362"/>
              <a:gd name="connsiteY26" fmla="*/ 4774561 h 4774561"/>
              <a:gd name="connsiteX27" fmla="*/ 2202548 w 11528362"/>
              <a:gd name="connsiteY27" fmla="*/ 4766015 h 4774561"/>
              <a:gd name="connsiteX28" fmla="*/ 1185598 w 11528362"/>
              <a:gd name="connsiteY28" fmla="*/ 4766015 h 4774561"/>
              <a:gd name="connsiteX29" fmla="*/ 219924 w 11528362"/>
              <a:gd name="connsiteY29" fmla="*/ 4731832 h 4774561"/>
              <a:gd name="connsiteX30" fmla="*/ 2665 w 11528362"/>
              <a:gd name="connsiteY30" fmla="*/ 4701018 h 4774561"/>
              <a:gd name="connsiteX0" fmla="*/ 0 w 11524677"/>
              <a:gd name="connsiteY0" fmla="*/ 4315693 h 4774561"/>
              <a:gd name="connsiteX1" fmla="*/ 288290 w 11524677"/>
              <a:gd name="connsiteY1" fmla="*/ 4321633 h 4774561"/>
              <a:gd name="connsiteX2" fmla="*/ 809583 w 11524677"/>
              <a:gd name="connsiteY2" fmla="*/ 4313088 h 4774561"/>
              <a:gd name="connsiteX3" fmla="*/ 1365060 w 11524677"/>
              <a:gd name="connsiteY3" fmla="*/ 4270359 h 4774561"/>
              <a:gd name="connsiteX4" fmla="*/ 2125636 w 11524677"/>
              <a:gd name="connsiteY4" fmla="*/ 4150718 h 4774561"/>
              <a:gd name="connsiteX5" fmla="*/ 2817845 w 11524677"/>
              <a:gd name="connsiteY5" fmla="*/ 3988347 h 4774561"/>
              <a:gd name="connsiteX6" fmla="*/ 3903161 w 11524677"/>
              <a:gd name="connsiteY6" fmla="*/ 3672153 h 4774561"/>
              <a:gd name="connsiteX7" fmla="*/ 4928656 w 11524677"/>
              <a:gd name="connsiteY7" fmla="*/ 3279047 h 4774561"/>
              <a:gd name="connsiteX8" fmla="*/ 5851602 w 11524677"/>
              <a:gd name="connsiteY8" fmla="*/ 2826119 h 4774561"/>
              <a:gd name="connsiteX9" fmla="*/ 6800185 w 11524677"/>
              <a:gd name="connsiteY9" fmla="*/ 2227914 h 4774561"/>
              <a:gd name="connsiteX10" fmla="*/ 7492395 w 11524677"/>
              <a:gd name="connsiteY10" fmla="*/ 1732258 h 4774561"/>
              <a:gd name="connsiteX11" fmla="*/ 8167512 w 11524677"/>
              <a:gd name="connsiteY11" fmla="*/ 1151144 h 4774561"/>
              <a:gd name="connsiteX12" fmla="*/ 8791355 w 11524677"/>
              <a:gd name="connsiteY12" fmla="*/ 552938 h 4774561"/>
              <a:gd name="connsiteX13" fmla="*/ 9150279 w 11524677"/>
              <a:gd name="connsiteY13" fmla="*/ 168377 h 4774561"/>
              <a:gd name="connsiteX14" fmla="*/ 9333978 w 11524677"/>
              <a:gd name="connsiteY14" fmla="*/ 67 h 4774561"/>
              <a:gd name="connsiteX15" fmla="*/ 11518937 w 11524677"/>
              <a:gd name="connsiteY15" fmla="*/ 18964 h 4774561"/>
              <a:gd name="connsiteX16" fmla="*/ 11524677 w 11524677"/>
              <a:gd name="connsiteY16" fmla="*/ 924819 h 4774561"/>
              <a:gd name="connsiteX17" fmla="*/ 11521859 w 11524677"/>
              <a:gd name="connsiteY17" fmla="*/ 2029902 h 4774561"/>
              <a:gd name="connsiteX18" fmla="*/ 10380874 w 11524677"/>
              <a:gd name="connsiteY18" fmla="*/ 2911579 h 4774561"/>
              <a:gd name="connsiteX19" fmla="*/ 9269920 w 11524677"/>
              <a:gd name="connsiteY19" fmla="*/ 3569604 h 4774561"/>
              <a:gd name="connsiteX20" fmla="*/ 8022235 w 11524677"/>
              <a:gd name="connsiteY20" fmla="*/ 4082352 h 4774561"/>
              <a:gd name="connsiteX21" fmla="*/ 7167654 w 11524677"/>
              <a:gd name="connsiteY21" fmla="*/ 4313088 h 4774561"/>
              <a:gd name="connsiteX22" fmla="*/ 6501082 w 11524677"/>
              <a:gd name="connsiteY22" fmla="*/ 4458366 h 4774561"/>
              <a:gd name="connsiteX23" fmla="*/ 5646503 w 11524677"/>
              <a:gd name="connsiteY23" fmla="*/ 4612190 h 4774561"/>
              <a:gd name="connsiteX24" fmla="*/ 4945748 w 11524677"/>
              <a:gd name="connsiteY24" fmla="*/ 4672011 h 4774561"/>
              <a:gd name="connsiteX25" fmla="*/ 3612604 w 11524677"/>
              <a:gd name="connsiteY25" fmla="*/ 4757469 h 4774561"/>
              <a:gd name="connsiteX26" fmla="*/ 2954578 w 11524677"/>
              <a:gd name="connsiteY26" fmla="*/ 4774561 h 4774561"/>
              <a:gd name="connsiteX27" fmla="*/ 2202548 w 11524677"/>
              <a:gd name="connsiteY27" fmla="*/ 4766015 h 4774561"/>
              <a:gd name="connsiteX28" fmla="*/ 1185598 w 11524677"/>
              <a:gd name="connsiteY28" fmla="*/ 4766015 h 4774561"/>
              <a:gd name="connsiteX29" fmla="*/ 219924 w 11524677"/>
              <a:gd name="connsiteY29" fmla="*/ 4731832 h 4774561"/>
              <a:gd name="connsiteX30" fmla="*/ 2665 w 11524677"/>
              <a:gd name="connsiteY30" fmla="*/ 4701018 h 4774561"/>
              <a:gd name="connsiteX0" fmla="*/ 0 w 11732898"/>
              <a:gd name="connsiteY0" fmla="*/ 4315693 h 4774561"/>
              <a:gd name="connsiteX1" fmla="*/ 288290 w 11732898"/>
              <a:gd name="connsiteY1" fmla="*/ 4321633 h 4774561"/>
              <a:gd name="connsiteX2" fmla="*/ 809583 w 11732898"/>
              <a:gd name="connsiteY2" fmla="*/ 4313088 h 4774561"/>
              <a:gd name="connsiteX3" fmla="*/ 1365060 w 11732898"/>
              <a:gd name="connsiteY3" fmla="*/ 4270359 h 4774561"/>
              <a:gd name="connsiteX4" fmla="*/ 2125636 w 11732898"/>
              <a:gd name="connsiteY4" fmla="*/ 4150718 h 4774561"/>
              <a:gd name="connsiteX5" fmla="*/ 2817845 w 11732898"/>
              <a:gd name="connsiteY5" fmla="*/ 3988347 h 4774561"/>
              <a:gd name="connsiteX6" fmla="*/ 3903161 w 11732898"/>
              <a:gd name="connsiteY6" fmla="*/ 3672153 h 4774561"/>
              <a:gd name="connsiteX7" fmla="*/ 4928656 w 11732898"/>
              <a:gd name="connsiteY7" fmla="*/ 3279047 h 4774561"/>
              <a:gd name="connsiteX8" fmla="*/ 5851602 w 11732898"/>
              <a:gd name="connsiteY8" fmla="*/ 2826119 h 4774561"/>
              <a:gd name="connsiteX9" fmla="*/ 6800185 w 11732898"/>
              <a:gd name="connsiteY9" fmla="*/ 2227914 h 4774561"/>
              <a:gd name="connsiteX10" fmla="*/ 7492395 w 11732898"/>
              <a:gd name="connsiteY10" fmla="*/ 1732258 h 4774561"/>
              <a:gd name="connsiteX11" fmla="*/ 8167512 w 11732898"/>
              <a:gd name="connsiteY11" fmla="*/ 1151144 h 4774561"/>
              <a:gd name="connsiteX12" fmla="*/ 8791355 w 11732898"/>
              <a:gd name="connsiteY12" fmla="*/ 552938 h 4774561"/>
              <a:gd name="connsiteX13" fmla="*/ 9150279 w 11732898"/>
              <a:gd name="connsiteY13" fmla="*/ 168377 h 4774561"/>
              <a:gd name="connsiteX14" fmla="*/ 9333978 w 11732898"/>
              <a:gd name="connsiteY14" fmla="*/ 67 h 4774561"/>
              <a:gd name="connsiteX15" fmla="*/ 11518937 w 11732898"/>
              <a:gd name="connsiteY15" fmla="*/ 18964 h 4774561"/>
              <a:gd name="connsiteX16" fmla="*/ 11521859 w 11732898"/>
              <a:gd name="connsiteY16" fmla="*/ 2029902 h 4774561"/>
              <a:gd name="connsiteX17" fmla="*/ 10380874 w 11732898"/>
              <a:gd name="connsiteY17" fmla="*/ 2911579 h 4774561"/>
              <a:gd name="connsiteX18" fmla="*/ 9269920 w 11732898"/>
              <a:gd name="connsiteY18" fmla="*/ 3569604 h 4774561"/>
              <a:gd name="connsiteX19" fmla="*/ 8022235 w 11732898"/>
              <a:gd name="connsiteY19" fmla="*/ 4082352 h 4774561"/>
              <a:gd name="connsiteX20" fmla="*/ 7167654 w 11732898"/>
              <a:gd name="connsiteY20" fmla="*/ 4313088 h 4774561"/>
              <a:gd name="connsiteX21" fmla="*/ 6501082 w 11732898"/>
              <a:gd name="connsiteY21" fmla="*/ 4458366 h 4774561"/>
              <a:gd name="connsiteX22" fmla="*/ 5646503 w 11732898"/>
              <a:gd name="connsiteY22" fmla="*/ 4612190 h 4774561"/>
              <a:gd name="connsiteX23" fmla="*/ 4945748 w 11732898"/>
              <a:gd name="connsiteY23" fmla="*/ 4672011 h 4774561"/>
              <a:gd name="connsiteX24" fmla="*/ 3612604 w 11732898"/>
              <a:gd name="connsiteY24" fmla="*/ 4757469 h 4774561"/>
              <a:gd name="connsiteX25" fmla="*/ 2954578 w 11732898"/>
              <a:gd name="connsiteY25" fmla="*/ 4774561 h 4774561"/>
              <a:gd name="connsiteX26" fmla="*/ 2202548 w 11732898"/>
              <a:gd name="connsiteY26" fmla="*/ 4766015 h 4774561"/>
              <a:gd name="connsiteX27" fmla="*/ 1185598 w 11732898"/>
              <a:gd name="connsiteY27" fmla="*/ 4766015 h 4774561"/>
              <a:gd name="connsiteX28" fmla="*/ 219924 w 11732898"/>
              <a:gd name="connsiteY28" fmla="*/ 4731832 h 4774561"/>
              <a:gd name="connsiteX29" fmla="*/ 2665 w 11732898"/>
              <a:gd name="connsiteY29" fmla="*/ 4701018 h 4774561"/>
              <a:gd name="connsiteX0" fmla="*/ 0 w 11680512"/>
              <a:gd name="connsiteY0" fmla="*/ 4315693 h 4774561"/>
              <a:gd name="connsiteX1" fmla="*/ 288290 w 11680512"/>
              <a:gd name="connsiteY1" fmla="*/ 4321633 h 4774561"/>
              <a:gd name="connsiteX2" fmla="*/ 809583 w 11680512"/>
              <a:gd name="connsiteY2" fmla="*/ 4313088 h 4774561"/>
              <a:gd name="connsiteX3" fmla="*/ 1365060 w 11680512"/>
              <a:gd name="connsiteY3" fmla="*/ 4270359 h 4774561"/>
              <a:gd name="connsiteX4" fmla="*/ 2125636 w 11680512"/>
              <a:gd name="connsiteY4" fmla="*/ 4150718 h 4774561"/>
              <a:gd name="connsiteX5" fmla="*/ 2817845 w 11680512"/>
              <a:gd name="connsiteY5" fmla="*/ 3988347 h 4774561"/>
              <a:gd name="connsiteX6" fmla="*/ 3903161 w 11680512"/>
              <a:gd name="connsiteY6" fmla="*/ 3672153 h 4774561"/>
              <a:gd name="connsiteX7" fmla="*/ 4928656 w 11680512"/>
              <a:gd name="connsiteY7" fmla="*/ 3279047 h 4774561"/>
              <a:gd name="connsiteX8" fmla="*/ 5851602 w 11680512"/>
              <a:gd name="connsiteY8" fmla="*/ 2826119 h 4774561"/>
              <a:gd name="connsiteX9" fmla="*/ 6800185 w 11680512"/>
              <a:gd name="connsiteY9" fmla="*/ 2227914 h 4774561"/>
              <a:gd name="connsiteX10" fmla="*/ 7492395 w 11680512"/>
              <a:gd name="connsiteY10" fmla="*/ 1732258 h 4774561"/>
              <a:gd name="connsiteX11" fmla="*/ 8167512 w 11680512"/>
              <a:gd name="connsiteY11" fmla="*/ 1151144 h 4774561"/>
              <a:gd name="connsiteX12" fmla="*/ 8791355 w 11680512"/>
              <a:gd name="connsiteY12" fmla="*/ 552938 h 4774561"/>
              <a:gd name="connsiteX13" fmla="*/ 9150279 w 11680512"/>
              <a:gd name="connsiteY13" fmla="*/ 168377 h 4774561"/>
              <a:gd name="connsiteX14" fmla="*/ 9333978 w 11680512"/>
              <a:gd name="connsiteY14" fmla="*/ 67 h 4774561"/>
              <a:gd name="connsiteX15" fmla="*/ 11518937 w 11680512"/>
              <a:gd name="connsiteY15" fmla="*/ 18964 h 4774561"/>
              <a:gd name="connsiteX16" fmla="*/ 11521859 w 11680512"/>
              <a:gd name="connsiteY16" fmla="*/ 2029902 h 4774561"/>
              <a:gd name="connsiteX17" fmla="*/ 10380874 w 11680512"/>
              <a:gd name="connsiteY17" fmla="*/ 2911579 h 4774561"/>
              <a:gd name="connsiteX18" fmla="*/ 9269920 w 11680512"/>
              <a:gd name="connsiteY18" fmla="*/ 3569604 h 4774561"/>
              <a:gd name="connsiteX19" fmla="*/ 8022235 w 11680512"/>
              <a:gd name="connsiteY19" fmla="*/ 4082352 h 4774561"/>
              <a:gd name="connsiteX20" fmla="*/ 7167654 w 11680512"/>
              <a:gd name="connsiteY20" fmla="*/ 4313088 h 4774561"/>
              <a:gd name="connsiteX21" fmla="*/ 6501082 w 11680512"/>
              <a:gd name="connsiteY21" fmla="*/ 4458366 h 4774561"/>
              <a:gd name="connsiteX22" fmla="*/ 5646503 w 11680512"/>
              <a:gd name="connsiteY22" fmla="*/ 4612190 h 4774561"/>
              <a:gd name="connsiteX23" fmla="*/ 4945748 w 11680512"/>
              <a:gd name="connsiteY23" fmla="*/ 4672011 h 4774561"/>
              <a:gd name="connsiteX24" fmla="*/ 3612604 w 11680512"/>
              <a:gd name="connsiteY24" fmla="*/ 4757469 h 4774561"/>
              <a:gd name="connsiteX25" fmla="*/ 2954578 w 11680512"/>
              <a:gd name="connsiteY25" fmla="*/ 4774561 h 4774561"/>
              <a:gd name="connsiteX26" fmla="*/ 2202548 w 11680512"/>
              <a:gd name="connsiteY26" fmla="*/ 4766015 h 4774561"/>
              <a:gd name="connsiteX27" fmla="*/ 1185598 w 11680512"/>
              <a:gd name="connsiteY27" fmla="*/ 4766015 h 4774561"/>
              <a:gd name="connsiteX28" fmla="*/ 219924 w 11680512"/>
              <a:gd name="connsiteY28" fmla="*/ 4731832 h 4774561"/>
              <a:gd name="connsiteX29" fmla="*/ 2665 w 11680512"/>
              <a:gd name="connsiteY29" fmla="*/ 4701018 h 4774561"/>
              <a:gd name="connsiteX0" fmla="*/ 0 w 11521859"/>
              <a:gd name="connsiteY0" fmla="*/ 4315693 h 4774561"/>
              <a:gd name="connsiteX1" fmla="*/ 288290 w 11521859"/>
              <a:gd name="connsiteY1" fmla="*/ 4321633 h 4774561"/>
              <a:gd name="connsiteX2" fmla="*/ 809583 w 11521859"/>
              <a:gd name="connsiteY2" fmla="*/ 4313088 h 4774561"/>
              <a:gd name="connsiteX3" fmla="*/ 1365060 w 11521859"/>
              <a:gd name="connsiteY3" fmla="*/ 4270359 h 4774561"/>
              <a:gd name="connsiteX4" fmla="*/ 2125636 w 11521859"/>
              <a:gd name="connsiteY4" fmla="*/ 4150718 h 4774561"/>
              <a:gd name="connsiteX5" fmla="*/ 2817845 w 11521859"/>
              <a:gd name="connsiteY5" fmla="*/ 3988347 h 4774561"/>
              <a:gd name="connsiteX6" fmla="*/ 3903161 w 11521859"/>
              <a:gd name="connsiteY6" fmla="*/ 3672153 h 4774561"/>
              <a:gd name="connsiteX7" fmla="*/ 4928656 w 11521859"/>
              <a:gd name="connsiteY7" fmla="*/ 3279047 h 4774561"/>
              <a:gd name="connsiteX8" fmla="*/ 5851602 w 11521859"/>
              <a:gd name="connsiteY8" fmla="*/ 2826119 h 4774561"/>
              <a:gd name="connsiteX9" fmla="*/ 6800185 w 11521859"/>
              <a:gd name="connsiteY9" fmla="*/ 2227914 h 4774561"/>
              <a:gd name="connsiteX10" fmla="*/ 7492395 w 11521859"/>
              <a:gd name="connsiteY10" fmla="*/ 1732258 h 4774561"/>
              <a:gd name="connsiteX11" fmla="*/ 8167512 w 11521859"/>
              <a:gd name="connsiteY11" fmla="*/ 1151144 h 4774561"/>
              <a:gd name="connsiteX12" fmla="*/ 8791355 w 11521859"/>
              <a:gd name="connsiteY12" fmla="*/ 552938 h 4774561"/>
              <a:gd name="connsiteX13" fmla="*/ 9150279 w 11521859"/>
              <a:gd name="connsiteY13" fmla="*/ 168377 h 4774561"/>
              <a:gd name="connsiteX14" fmla="*/ 9333978 w 11521859"/>
              <a:gd name="connsiteY14" fmla="*/ 67 h 4774561"/>
              <a:gd name="connsiteX15" fmla="*/ 11518937 w 11521859"/>
              <a:gd name="connsiteY15" fmla="*/ 18964 h 4774561"/>
              <a:gd name="connsiteX16" fmla="*/ 11521859 w 11521859"/>
              <a:gd name="connsiteY16" fmla="*/ 2029902 h 4774561"/>
              <a:gd name="connsiteX17" fmla="*/ 10380874 w 11521859"/>
              <a:gd name="connsiteY17" fmla="*/ 2911579 h 4774561"/>
              <a:gd name="connsiteX18" fmla="*/ 9269920 w 11521859"/>
              <a:gd name="connsiteY18" fmla="*/ 3569604 h 4774561"/>
              <a:gd name="connsiteX19" fmla="*/ 8022235 w 11521859"/>
              <a:gd name="connsiteY19" fmla="*/ 4082352 h 4774561"/>
              <a:gd name="connsiteX20" fmla="*/ 7167654 w 11521859"/>
              <a:gd name="connsiteY20" fmla="*/ 4313088 h 4774561"/>
              <a:gd name="connsiteX21" fmla="*/ 6501082 w 11521859"/>
              <a:gd name="connsiteY21" fmla="*/ 4458366 h 4774561"/>
              <a:gd name="connsiteX22" fmla="*/ 5646503 w 11521859"/>
              <a:gd name="connsiteY22" fmla="*/ 4612190 h 4774561"/>
              <a:gd name="connsiteX23" fmla="*/ 4945748 w 11521859"/>
              <a:gd name="connsiteY23" fmla="*/ 4672011 h 4774561"/>
              <a:gd name="connsiteX24" fmla="*/ 3612604 w 11521859"/>
              <a:gd name="connsiteY24" fmla="*/ 4757469 h 4774561"/>
              <a:gd name="connsiteX25" fmla="*/ 2954578 w 11521859"/>
              <a:gd name="connsiteY25" fmla="*/ 4774561 h 4774561"/>
              <a:gd name="connsiteX26" fmla="*/ 2202548 w 11521859"/>
              <a:gd name="connsiteY26" fmla="*/ 4766015 h 4774561"/>
              <a:gd name="connsiteX27" fmla="*/ 1185598 w 11521859"/>
              <a:gd name="connsiteY27" fmla="*/ 4766015 h 4774561"/>
              <a:gd name="connsiteX28" fmla="*/ 219924 w 11521859"/>
              <a:gd name="connsiteY28" fmla="*/ 4731832 h 4774561"/>
              <a:gd name="connsiteX29" fmla="*/ 2665 w 11521859"/>
              <a:gd name="connsiteY29" fmla="*/ 4701018 h 4774561"/>
              <a:gd name="connsiteX0" fmla="*/ 0 w 11521859"/>
              <a:gd name="connsiteY0" fmla="*/ 4315693 h 4774561"/>
              <a:gd name="connsiteX1" fmla="*/ 288290 w 11521859"/>
              <a:gd name="connsiteY1" fmla="*/ 4321633 h 4774561"/>
              <a:gd name="connsiteX2" fmla="*/ 809583 w 11521859"/>
              <a:gd name="connsiteY2" fmla="*/ 4313088 h 4774561"/>
              <a:gd name="connsiteX3" fmla="*/ 1365060 w 11521859"/>
              <a:gd name="connsiteY3" fmla="*/ 4270359 h 4774561"/>
              <a:gd name="connsiteX4" fmla="*/ 2125636 w 11521859"/>
              <a:gd name="connsiteY4" fmla="*/ 4150718 h 4774561"/>
              <a:gd name="connsiteX5" fmla="*/ 2817845 w 11521859"/>
              <a:gd name="connsiteY5" fmla="*/ 3988347 h 4774561"/>
              <a:gd name="connsiteX6" fmla="*/ 3903161 w 11521859"/>
              <a:gd name="connsiteY6" fmla="*/ 3672153 h 4774561"/>
              <a:gd name="connsiteX7" fmla="*/ 4928656 w 11521859"/>
              <a:gd name="connsiteY7" fmla="*/ 3279047 h 4774561"/>
              <a:gd name="connsiteX8" fmla="*/ 5851602 w 11521859"/>
              <a:gd name="connsiteY8" fmla="*/ 2826119 h 4774561"/>
              <a:gd name="connsiteX9" fmla="*/ 6800185 w 11521859"/>
              <a:gd name="connsiteY9" fmla="*/ 2227914 h 4774561"/>
              <a:gd name="connsiteX10" fmla="*/ 7492395 w 11521859"/>
              <a:gd name="connsiteY10" fmla="*/ 1732258 h 4774561"/>
              <a:gd name="connsiteX11" fmla="*/ 8167512 w 11521859"/>
              <a:gd name="connsiteY11" fmla="*/ 1151144 h 4774561"/>
              <a:gd name="connsiteX12" fmla="*/ 8791355 w 11521859"/>
              <a:gd name="connsiteY12" fmla="*/ 552938 h 4774561"/>
              <a:gd name="connsiteX13" fmla="*/ 9150279 w 11521859"/>
              <a:gd name="connsiteY13" fmla="*/ 168377 h 4774561"/>
              <a:gd name="connsiteX14" fmla="*/ 9333978 w 11521859"/>
              <a:gd name="connsiteY14" fmla="*/ 67 h 4774561"/>
              <a:gd name="connsiteX15" fmla="*/ 11518938 w 11521859"/>
              <a:gd name="connsiteY15" fmla="*/ 7812 h 4774561"/>
              <a:gd name="connsiteX16" fmla="*/ 11521859 w 11521859"/>
              <a:gd name="connsiteY16" fmla="*/ 2029902 h 4774561"/>
              <a:gd name="connsiteX17" fmla="*/ 10380874 w 11521859"/>
              <a:gd name="connsiteY17" fmla="*/ 2911579 h 4774561"/>
              <a:gd name="connsiteX18" fmla="*/ 9269920 w 11521859"/>
              <a:gd name="connsiteY18" fmla="*/ 3569604 h 4774561"/>
              <a:gd name="connsiteX19" fmla="*/ 8022235 w 11521859"/>
              <a:gd name="connsiteY19" fmla="*/ 4082352 h 4774561"/>
              <a:gd name="connsiteX20" fmla="*/ 7167654 w 11521859"/>
              <a:gd name="connsiteY20" fmla="*/ 4313088 h 4774561"/>
              <a:gd name="connsiteX21" fmla="*/ 6501082 w 11521859"/>
              <a:gd name="connsiteY21" fmla="*/ 4458366 h 4774561"/>
              <a:gd name="connsiteX22" fmla="*/ 5646503 w 11521859"/>
              <a:gd name="connsiteY22" fmla="*/ 4612190 h 4774561"/>
              <a:gd name="connsiteX23" fmla="*/ 4945748 w 11521859"/>
              <a:gd name="connsiteY23" fmla="*/ 4672011 h 4774561"/>
              <a:gd name="connsiteX24" fmla="*/ 3612604 w 11521859"/>
              <a:gd name="connsiteY24" fmla="*/ 4757469 h 4774561"/>
              <a:gd name="connsiteX25" fmla="*/ 2954578 w 11521859"/>
              <a:gd name="connsiteY25" fmla="*/ 4774561 h 4774561"/>
              <a:gd name="connsiteX26" fmla="*/ 2202548 w 11521859"/>
              <a:gd name="connsiteY26" fmla="*/ 4766015 h 4774561"/>
              <a:gd name="connsiteX27" fmla="*/ 1185598 w 11521859"/>
              <a:gd name="connsiteY27" fmla="*/ 4766015 h 4774561"/>
              <a:gd name="connsiteX28" fmla="*/ 219924 w 11521859"/>
              <a:gd name="connsiteY28" fmla="*/ 4731832 h 4774561"/>
              <a:gd name="connsiteX29" fmla="*/ 2665 w 11521859"/>
              <a:gd name="connsiteY29" fmla="*/ 4701018 h 4774561"/>
              <a:gd name="connsiteX0" fmla="*/ 0 w 11521859"/>
              <a:gd name="connsiteY0" fmla="*/ 4315693 h 4774561"/>
              <a:gd name="connsiteX1" fmla="*/ 288290 w 11521859"/>
              <a:gd name="connsiteY1" fmla="*/ 4321633 h 4774561"/>
              <a:gd name="connsiteX2" fmla="*/ 809583 w 11521859"/>
              <a:gd name="connsiteY2" fmla="*/ 4313088 h 4774561"/>
              <a:gd name="connsiteX3" fmla="*/ 1365060 w 11521859"/>
              <a:gd name="connsiteY3" fmla="*/ 4270359 h 4774561"/>
              <a:gd name="connsiteX4" fmla="*/ 2125636 w 11521859"/>
              <a:gd name="connsiteY4" fmla="*/ 4150718 h 4774561"/>
              <a:gd name="connsiteX5" fmla="*/ 2817845 w 11521859"/>
              <a:gd name="connsiteY5" fmla="*/ 3988347 h 4774561"/>
              <a:gd name="connsiteX6" fmla="*/ 3903161 w 11521859"/>
              <a:gd name="connsiteY6" fmla="*/ 3672153 h 4774561"/>
              <a:gd name="connsiteX7" fmla="*/ 4928656 w 11521859"/>
              <a:gd name="connsiteY7" fmla="*/ 3279047 h 4774561"/>
              <a:gd name="connsiteX8" fmla="*/ 5851602 w 11521859"/>
              <a:gd name="connsiteY8" fmla="*/ 2826119 h 4774561"/>
              <a:gd name="connsiteX9" fmla="*/ 6800185 w 11521859"/>
              <a:gd name="connsiteY9" fmla="*/ 2227914 h 4774561"/>
              <a:gd name="connsiteX10" fmla="*/ 7492395 w 11521859"/>
              <a:gd name="connsiteY10" fmla="*/ 1732258 h 4774561"/>
              <a:gd name="connsiteX11" fmla="*/ 8167512 w 11521859"/>
              <a:gd name="connsiteY11" fmla="*/ 1151144 h 4774561"/>
              <a:gd name="connsiteX12" fmla="*/ 8791355 w 11521859"/>
              <a:gd name="connsiteY12" fmla="*/ 552938 h 4774561"/>
              <a:gd name="connsiteX13" fmla="*/ 9150279 w 11521859"/>
              <a:gd name="connsiteY13" fmla="*/ 168377 h 4774561"/>
              <a:gd name="connsiteX14" fmla="*/ 9333978 w 11521859"/>
              <a:gd name="connsiteY14" fmla="*/ 67 h 4774561"/>
              <a:gd name="connsiteX15" fmla="*/ 11518938 w 11521859"/>
              <a:gd name="connsiteY15" fmla="*/ 7812 h 4774561"/>
              <a:gd name="connsiteX16" fmla="*/ 11521859 w 11521859"/>
              <a:gd name="connsiteY16" fmla="*/ 2029902 h 4774561"/>
              <a:gd name="connsiteX17" fmla="*/ 10380874 w 11521859"/>
              <a:gd name="connsiteY17" fmla="*/ 2911579 h 4774561"/>
              <a:gd name="connsiteX18" fmla="*/ 9269920 w 11521859"/>
              <a:gd name="connsiteY18" fmla="*/ 3569604 h 4774561"/>
              <a:gd name="connsiteX19" fmla="*/ 8022235 w 11521859"/>
              <a:gd name="connsiteY19" fmla="*/ 4082352 h 4774561"/>
              <a:gd name="connsiteX20" fmla="*/ 7167654 w 11521859"/>
              <a:gd name="connsiteY20" fmla="*/ 4313088 h 4774561"/>
              <a:gd name="connsiteX21" fmla="*/ 6501082 w 11521859"/>
              <a:gd name="connsiteY21" fmla="*/ 4458366 h 4774561"/>
              <a:gd name="connsiteX22" fmla="*/ 5646503 w 11521859"/>
              <a:gd name="connsiteY22" fmla="*/ 4612190 h 4774561"/>
              <a:gd name="connsiteX23" fmla="*/ 4945748 w 11521859"/>
              <a:gd name="connsiteY23" fmla="*/ 4672011 h 4774561"/>
              <a:gd name="connsiteX24" fmla="*/ 3612604 w 11521859"/>
              <a:gd name="connsiteY24" fmla="*/ 4757469 h 4774561"/>
              <a:gd name="connsiteX25" fmla="*/ 2954578 w 11521859"/>
              <a:gd name="connsiteY25" fmla="*/ 4774561 h 4774561"/>
              <a:gd name="connsiteX26" fmla="*/ 2202548 w 11521859"/>
              <a:gd name="connsiteY26" fmla="*/ 4766015 h 4774561"/>
              <a:gd name="connsiteX27" fmla="*/ 1185598 w 11521859"/>
              <a:gd name="connsiteY27" fmla="*/ 4766015 h 4774561"/>
              <a:gd name="connsiteX28" fmla="*/ 219924 w 11521859"/>
              <a:gd name="connsiteY28" fmla="*/ 4731832 h 4774561"/>
              <a:gd name="connsiteX29" fmla="*/ 2665 w 11521859"/>
              <a:gd name="connsiteY29" fmla="*/ 4701018 h 4774561"/>
              <a:gd name="connsiteX0" fmla="*/ 0 w 11681061"/>
              <a:gd name="connsiteY0" fmla="*/ 4315693 h 4774561"/>
              <a:gd name="connsiteX1" fmla="*/ 288290 w 11681061"/>
              <a:gd name="connsiteY1" fmla="*/ 4321633 h 4774561"/>
              <a:gd name="connsiteX2" fmla="*/ 809583 w 11681061"/>
              <a:gd name="connsiteY2" fmla="*/ 4313088 h 4774561"/>
              <a:gd name="connsiteX3" fmla="*/ 1365060 w 11681061"/>
              <a:gd name="connsiteY3" fmla="*/ 4270359 h 4774561"/>
              <a:gd name="connsiteX4" fmla="*/ 2125636 w 11681061"/>
              <a:gd name="connsiteY4" fmla="*/ 4150718 h 4774561"/>
              <a:gd name="connsiteX5" fmla="*/ 2817845 w 11681061"/>
              <a:gd name="connsiteY5" fmla="*/ 3988347 h 4774561"/>
              <a:gd name="connsiteX6" fmla="*/ 3903161 w 11681061"/>
              <a:gd name="connsiteY6" fmla="*/ 3672153 h 4774561"/>
              <a:gd name="connsiteX7" fmla="*/ 4928656 w 11681061"/>
              <a:gd name="connsiteY7" fmla="*/ 3279047 h 4774561"/>
              <a:gd name="connsiteX8" fmla="*/ 5851602 w 11681061"/>
              <a:gd name="connsiteY8" fmla="*/ 2826119 h 4774561"/>
              <a:gd name="connsiteX9" fmla="*/ 6800185 w 11681061"/>
              <a:gd name="connsiteY9" fmla="*/ 2227914 h 4774561"/>
              <a:gd name="connsiteX10" fmla="*/ 7492395 w 11681061"/>
              <a:gd name="connsiteY10" fmla="*/ 1732258 h 4774561"/>
              <a:gd name="connsiteX11" fmla="*/ 8167512 w 11681061"/>
              <a:gd name="connsiteY11" fmla="*/ 1151144 h 4774561"/>
              <a:gd name="connsiteX12" fmla="*/ 8791355 w 11681061"/>
              <a:gd name="connsiteY12" fmla="*/ 552938 h 4774561"/>
              <a:gd name="connsiteX13" fmla="*/ 9150279 w 11681061"/>
              <a:gd name="connsiteY13" fmla="*/ 168377 h 4774561"/>
              <a:gd name="connsiteX14" fmla="*/ 9333978 w 11681061"/>
              <a:gd name="connsiteY14" fmla="*/ 67 h 4774561"/>
              <a:gd name="connsiteX15" fmla="*/ 11518938 w 11681061"/>
              <a:gd name="connsiteY15" fmla="*/ 7812 h 4774561"/>
              <a:gd name="connsiteX16" fmla="*/ 11520085 w 11681061"/>
              <a:gd name="connsiteY16" fmla="*/ 448504 h 4774561"/>
              <a:gd name="connsiteX17" fmla="*/ 11521859 w 11681061"/>
              <a:gd name="connsiteY17" fmla="*/ 2029902 h 4774561"/>
              <a:gd name="connsiteX18" fmla="*/ 10380874 w 11681061"/>
              <a:gd name="connsiteY18" fmla="*/ 2911579 h 4774561"/>
              <a:gd name="connsiteX19" fmla="*/ 9269920 w 11681061"/>
              <a:gd name="connsiteY19" fmla="*/ 3569604 h 4774561"/>
              <a:gd name="connsiteX20" fmla="*/ 8022235 w 11681061"/>
              <a:gd name="connsiteY20" fmla="*/ 4082352 h 4774561"/>
              <a:gd name="connsiteX21" fmla="*/ 7167654 w 11681061"/>
              <a:gd name="connsiteY21" fmla="*/ 4313088 h 4774561"/>
              <a:gd name="connsiteX22" fmla="*/ 6501082 w 11681061"/>
              <a:gd name="connsiteY22" fmla="*/ 4458366 h 4774561"/>
              <a:gd name="connsiteX23" fmla="*/ 5646503 w 11681061"/>
              <a:gd name="connsiteY23" fmla="*/ 4612190 h 4774561"/>
              <a:gd name="connsiteX24" fmla="*/ 4945748 w 11681061"/>
              <a:gd name="connsiteY24" fmla="*/ 4672011 h 4774561"/>
              <a:gd name="connsiteX25" fmla="*/ 3612604 w 11681061"/>
              <a:gd name="connsiteY25" fmla="*/ 4757469 h 4774561"/>
              <a:gd name="connsiteX26" fmla="*/ 2954578 w 11681061"/>
              <a:gd name="connsiteY26" fmla="*/ 4774561 h 4774561"/>
              <a:gd name="connsiteX27" fmla="*/ 2202548 w 11681061"/>
              <a:gd name="connsiteY27" fmla="*/ 4766015 h 4774561"/>
              <a:gd name="connsiteX28" fmla="*/ 1185598 w 11681061"/>
              <a:gd name="connsiteY28" fmla="*/ 4766015 h 4774561"/>
              <a:gd name="connsiteX29" fmla="*/ 219924 w 11681061"/>
              <a:gd name="connsiteY29" fmla="*/ 4731832 h 4774561"/>
              <a:gd name="connsiteX30" fmla="*/ 2665 w 11681061"/>
              <a:gd name="connsiteY30" fmla="*/ 4701018 h 4774561"/>
              <a:gd name="connsiteX0" fmla="*/ 0 w 11681061"/>
              <a:gd name="connsiteY0" fmla="*/ 4315626 h 4774494"/>
              <a:gd name="connsiteX1" fmla="*/ 288290 w 11681061"/>
              <a:gd name="connsiteY1" fmla="*/ 4321566 h 4774494"/>
              <a:gd name="connsiteX2" fmla="*/ 809583 w 11681061"/>
              <a:gd name="connsiteY2" fmla="*/ 4313021 h 4774494"/>
              <a:gd name="connsiteX3" fmla="*/ 1365060 w 11681061"/>
              <a:gd name="connsiteY3" fmla="*/ 4270292 h 4774494"/>
              <a:gd name="connsiteX4" fmla="*/ 2125636 w 11681061"/>
              <a:gd name="connsiteY4" fmla="*/ 4150651 h 4774494"/>
              <a:gd name="connsiteX5" fmla="*/ 2817845 w 11681061"/>
              <a:gd name="connsiteY5" fmla="*/ 3988280 h 4774494"/>
              <a:gd name="connsiteX6" fmla="*/ 3903161 w 11681061"/>
              <a:gd name="connsiteY6" fmla="*/ 3672086 h 4774494"/>
              <a:gd name="connsiteX7" fmla="*/ 4928656 w 11681061"/>
              <a:gd name="connsiteY7" fmla="*/ 3278980 h 4774494"/>
              <a:gd name="connsiteX8" fmla="*/ 5851602 w 11681061"/>
              <a:gd name="connsiteY8" fmla="*/ 2826052 h 4774494"/>
              <a:gd name="connsiteX9" fmla="*/ 6800185 w 11681061"/>
              <a:gd name="connsiteY9" fmla="*/ 2227847 h 4774494"/>
              <a:gd name="connsiteX10" fmla="*/ 7492395 w 11681061"/>
              <a:gd name="connsiteY10" fmla="*/ 1732191 h 4774494"/>
              <a:gd name="connsiteX11" fmla="*/ 8167512 w 11681061"/>
              <a:gd name="connsiteY11" fmla="*/ 1151077 h 4774494"/>
              <a:gd name="connsiteX12" fmla="*/ 8791355 w 11681061"/>
              <a:gd name="connsiteY12" fmla="*/ 552871 h 4774494"/>
              <a:gd name="connsiteX13" fmla="*/ 9150279 w 11681061"/>
              <a:gd name="connsiteY13" fmla="*/ 168310 h 4774494"/>
              <a:gd name="connsiteX14" fmla="*/ 9333978 w 11681061"/>
              <a:gd name="connsiteY14" fmla="*/ 0 h 4774494"/>
              <a:gd name="connsiteX15" fmla="*/ 9861477 w 11681061"/>
              <a:gd name="connsiteY15" fmla="*/ 10692 h 4774494"/>
              <a:gd name="connsiteX16" fmla="*/ 11518938 w 11681061"/>
              <a:gd name="connsiteY16" fmla="*/ 7745 h 4774494"/>
              <a:gd name="connsiteX17" fmla="*/ 11520085 w 11681061"/>
              <a:gd name="connsiteY17" fmla="*/ 448437 h 4774494"/>
              <a:gd name="connsiteX18" fmla="*/ 11521859 w 11681061"/>
              <a:gd name="connsiteY18" fmla="*/ 2029835 h 4774494"/>
              <a:gd name="connsiteX19" fmla="*/ 10380874 w 11681061"/>
              <a:gd name="connsiteY19" fmla="*/ 2911512 h 4774494"/>
              <a:gd name="connsiteX20" fmla="*/ 9269920 w 11681061"/>
              <a:gd name="connsiteY20" fmla="*/ 3569537 h 4774494"/>
              <a:gd name="connsiteX21" fmla="*/ 8022235 w 11681061"/>
              <a:gd name="connsiteY21" fmla="*/ 4082285 h 4774494"/>
              <a:gd name="connsiteX22" fmla="*/ 7167654 w 11681061"/>
              <a:gd name="connsiteY22" fmla="*/ 4313021 h 4774494"/>
              <a:gd name="connsiteX23" fmla="*/ 6501082 w 11681061"/>
              <a:gd name="connsiteY23" fmla="*/ 4458299 h 4774494"/>
              <a:gd name="connsiteX24" fmla="*/ 5646503 w 11681061"/>
              <a:gd name="connsiteY24" fmla="*/ 4612123 h 4774494"/>
              <a:gd name="connsiteX25" fmla="*/ 4945748 w 11681061"/>
              <a:gd name="connsiteY25" fmla="*/ 4671944 h 4774494"/>
              <a:gd name="connsiteX26" fmla="*/ 3612604 w 11681061"/>
              <a:gd name="connsiteY26" fmla="*/ 4757402 h 4774494"/>
              <a:gd name="connsiteX27" fmla="*/ 2954578 w 11681061"/>
              <a:gd name="connsiteY27" fmla="*/ 4774494 h 4774494"/>
              <a:gd name="connsiteX28" fmla="*/ 2202548 w 11681061"/>
              <a:gd name="connsiteY28" fmla="*/ 4765948 h 4774494"/>
              <a:gd name="connsiteX29" fmla="*/ 1185598 w 11681061"/>
              <a:gd name="connsiteY29" fmla="*/ 4765948 h 4774494"/>
              <a:gd name="connsiteX30" fmla="*/ 219924 w 11681061"/>
              <a:gd name="connsiteY30" fmla="*/ 4731765 h 4774494"/>
              <a:gd name="connsiteX31" fmla="*/ 2665 w 11681061"/>
              <a:gd name="connsiteY31" fmla="*/ 4700951 h 4774494"/>
              <a:gd name="connsiteX0" fmla="*/ 0 w 11681061"/>
              <a:gd name="connsiteY0" fmla="*/ 4315626 h 4774494"/>
              <a:gd name="connsiteX1" fmla="*/ 288290 w 11681061"/>
              <a:gd name="connsiteY1" fmla="*/ 4321566 h 4774494"/>
              <a:gd name="connsiteX2" fmla="*/ 809583 w 11681061"/>
              <a:gd name="connsiteY2" fmla="*/ 4313021 h 4774494"/>
              <a:gd name="connsiteX3" fmla="*/ 1365060 w 11681061"/>
              <a:gd name="connsiteY3" fmla="*/ 4270292 h 4774494"/>
              <a:gd name="connsiteX4" fmla="*/ 2125636 w 11681061"/>
              <a:gd name="connsiteY4" fmla="*/ 4150651 h 4774494"/>
              <a:gd name="connsiteX5" fmla="*/ 2817845 w 11681061"/>
              <a:gd name="connsiteY5" fmla="*/ 3988280 h 4774494"/>
              <a:gd name="connsiteX6" fmla="*/ 3903161 w 11681061"/>
              <a:gd name="connsiteY6" fmla="*/ 3672086 h 4774494"/>
              <a:gd name="connsiteX7" fmla="*/ 4928656 w 11681061"/>
              <a:gd name="connsiteY7" fmla="*/ 3278980 h 4774494"/>
              <a:gd name="connsiteX8" fmla="*/ 5851602 w 11681061"/>
              <a:gd name="connsiteY8" fmla="*/ 2826052 h 4774494"/>
              <a:gd name="connsiteX9" fmla="*/ 6800185 w 11681061"/>
              <a:gd name="connsiteY9" fmla="*/ 2227847 h 4774494"/>
              <a:gd name="connsiteX10" fmla="*/ 7492395 w 11681061"/>
              <a:gd name="connsiteY10" fmla="*/ 1732191 h 4774494"/>
              <a:gd name="connsiteX11" fmla="*/ 8167512 w 11681061"/>
              <a:gd name="connsiteY11" fmla="*/ 1151077 h 4774494"/>
              <a:gd name="connsiteX12" fmla="*/ 8791355 w 11681061"/>
              <a:gd name="connsiteY12" fmla="*/ 552871 h 4774494"/>
              <a:gd name="connsiteX13" fmla="*/ 9150279 w 11681061"/>
              <a:gd name="connsiteY13" fmla="*/ 168310 h 4774494"/>
              <a:gd name="connsiteX14" fmla="*/ 9333978 w 11681061"/>
              <a:gd name="connsiteY14" fmla="*/ 0 h 4774494"/>
              <a:gd name="connsiteX15" fmla="*/ 9861477 w 11681061"/>
              <a:gd name="connsiteY15" fmla="*/ 10692 h 4774494"/>
              <a:gd name="connsiteX16" fmla="*/ 11518938 w 11681061"/>
              <a:gd name="connsiteY16" fmla="*/ 7745 h 4774494"/>
              <a:gd name="connsiteX17" fmla="*/ 11520085 w 11681061"/>
              <a:gd name="connsiteY17" fmla="*/ 448437 h 4774494"/>
              <a:gd name="connsiteX18" fmla="*/ 11521859 w 11681061"/>
              <a:gd name="connsiteY18" fmla="*/ 2029835 h 4774494"/>
              <a:gd name="connsiteX19" fmla="*/ 10380874 w 11681061"/>
              <a:gd name="connsiteY19" fmla="*/ 2911512 h 4774494"/>
              <a:gd name="connsiteX20" fmla="*/ 9269920 w 11681061"/>
              <a:gd name="connsiteY20" fmla="*/ 3569537 h 4774494"/>
              <a:gd name="connsiteX21" fmla="*/ 8022235 w 11681061"/>
              <a:gd name="connsiteY21" fmla="*/ 4082285 h 4774494"/>
              <a:gd name="connsiteX22" fmla="*/ 7167654 w 11681061"/>
              <a:gd name="connsiteY22" fmla="*/ 4313021 h 4774494"/>
              <a:gd name="connsiteX23" fmla="*/ 6501082 w 11681061"/>
              <a:gd name="connsiteY23" fmla="*/ 4458299 h 4774494"/>
              <a:gd name="connsiteX24" fmla="*/ 5646503 w 11681061"/>
              <a:gd name="connsiteY24" fmla="*/ 4612123 h 4774494"/>
              <a:gd name="connsiteX25" fmla="*/ 4945748 w 11681061"/>
              <a:gd name="connsiteY25" fmla="*/ 4671944 h 4774494"/>
              <a:gd name="connsiteX26" fmla="*/ 3612604 w 11681061"/>
              <a:gd name="connsiteY26" fmla="*/ 4757402 h 4774494"/>
              <a:gd name="connsiteX27" fmla="*/ 2954578 w 11681061"/>
              <a:gd name="connsiteY27" fmla="*/ 4774494 h 4774494"/>
              <a:gd name="connsiteX28" fmla="*/ 2202548 w 11681061"/>
              <a:gd name="connsiteY28" fmla="*/ 4765948 h 4774494"/>
              <a:gd name="connsiteX29" fmla="*/ 1185598 w 11681061"/>
              <a:gd name="connsiteY29" fmla="*/ 4765948 h 4774494"/>
              <a:gd name="connsiteX30" fmla="*/ 219924 w 11681061"/>
              <a:gd name="connsiteY30" fmla="*/ 4731765 h 4774494"/>
              <a:gd name="connsiteX31" fmla="*/ 2665 w 11681061"/>
              <a:gd name="connsiteY31" fmla="*/ 4700951 h 4774494"/>
              <a:gd name="connsiteX0" fmla="*/ 0 w 11681061"/>
              <a:gd name="connsiteY0" fmla="*/ 4315626 h 4774494"/>
              <a:gd name="connsiteX1" fmla="*/ 288290 w 11681061"/>
              <a:gd name="connsiteY1" fmla="*/ 4321566 h 4774494"/>
              <a:gd name="connsiteX2" fmla="*/ 809583 w 11681061"/>
              <a:gd name="connsiteY2" fmla="*/ 4313021 h 4774494"/>
              <a:gd name="connsiteX3" fmla="*/ 1365060 w 11681061"/>
              <a:gd name="connsiteY3" fmla="*/ 4270292 h 4774494"/>
              <a:gd name="connsiteX4" fmla="*/ 2125636 w 11681061"/>
              <a:gd name="connsiteY4" fmla="*/ 4150651 h 4774494"/>
              <a:gd name="connsiteX5" fmla="*/ 2817845 w 11681061"/>
              <a:gd name="connsiteY5" fmla="*/ 3988280 h 4774494"/>
              <a:gd name="connsiteX6" fmla="*/ 3903161 w 11681061"/>
              <a:gd name="connsiteY6" fmla="*/ 3672086 h 4774494"/>
              <a:gd name="connsiteX7" fmla="*/ 4928656 w 11681061"/>
              <a:gd name="connsiteY7" fmla="*/ 3278980 h 4774494"/>
              <a:gd name="connsiteX8" fmla="*/ 5851602 w 11681061"/>
              <a:gd name="connsiteY8" fmla="*/ 2826052 h 4774494"/>
              <a:gd name="connsiteX9" fmla="*/ 6800185 w 11681061"/>
              <a:gd name="connsiteY9" fmla="*/ 2227847 h 4774494"/>
              <a:gd name="connsiteX10" fmla="*/ 7492395 w 11681061"/>
              <a:gd name="connsiteY10" fmla="*/ 1732191 h 4774494"/>
              <a:gd name="connsiteX11" fmla="*/ 8167512 w 11681061"/>
              <a:gd name="connsiteY11" fmla="*/ 1151077 h 4774494"/>
              <a:gd name="connsiteX12" fmla="*/ 8791355 w 11681061"/>
              <a:gd name="connsiteY12" fmla="*/ 552871 h 4774494"/>
              <a:gd name="connsiteX13" fmla="*/ 9150279 w 11681061"/>
              <a:gd name="connsiteY13" fmla="*/ 168310 h 4774494"/>
              <a:gd name="connsiteX14" fmla="*/ 9333978 w 11681061"/>
              <a:gd name="connsiteY14" fmla="*/ 0 h 4774494"/>
              <a:gd name="connsiteX15" fmla="*/ 9861477 w 11681061"/>
              <a:gd name="connsiteY15" fmla="*/ 10692 h 4774494"/>
              <a:gd name="connsiteX16" fmla="*/ 11518938 w 11681061"/>
              <a:gd name="connsiteY16" fmla="*/ 7745 h 4774494"/>
              <a:gd name="connsiteX17" fmla="*/ 11520085 w 11681061"/>
              <a:gd name="connsiteY17" fmla="*/ 448437 h 4774494"/>
              <a:gd name="connsiteX18" fmla="*/ 11521859 w 11681061"/>
              <a:gd name="connsiteY18" fmla="*/ 2029835 h 4774494"/>
              <a:gd name="connsiteX19" fmla="*/ 10380874 w 11681061"/>
              <a:gd name="connsiteY19" fmla="*/ 2911512 h 4774494"/>
              <a:gd name="connsiteX20" fmla="*/ 9269920 w 11681061"/>
              <a:gd name="connsiteY20" fmla="*/ 3569537 h 4774494"/>
              <a:gd name="connsiteX21" fmla="*/ 8022235 w 11681061"/>
              <a:gd name="connsiteY21" fmla="*/ 4082285 h 4774494"/>
              <a:gd name="connsiteX22" fmla="*/ 7167654 w 11681061"/>
              <a:gd name="connsiteY22" fmla="*/ 4313021 h 4774494"/>
              <a:gd name="connsiteX23" fmla="*/ 6501082 w 11681061"/>
              <a:gd name="connsiteY23" fmla="*/ 4458299 h 4774494"/>
              <a:gd name="connsiteX24" fmla="*/ 5646503 w 11681061"/>
              <a:gd name="connsiteY24" fmla="*/ 4612123 h 4774494"/>
              <a:gd name="connsiteX25" fmla="*/ 4945748 w 11681061"/>
              <a:gd name="connsiteY25" fmla="*/ 4671944 h 4774494"/>
              <a:gd name="connsiteX26" fmla="*/ 3612604 w 11681061"/>
              <a:gd name="connsiteY26" fmla="*/ 4757402 h 4774494"/>
              <a:gd name="connsiteX27" fmla="*/ 2954578 w 11681061"/>
              <a:gd name="connsiteY27" fmla="*/ 4774494 h 4774494"/>
              <a:gd name="connsiteX28" fmla="*/ 2202548 w 11681061"/>
              <a:gd name="connsiteY28" fmla="*/ 4765948 h 4774494"/>
              <a:gd name="connsiteX29" fmla="*/ 1185598 w 11681061"/>
              <a:gd name="connsiteY29" fmla="*/ 4765948 h 4774494"/>
              <a:gd name="connsiteX30" fmla="*/ 219924 w 11681061"/>
              <a:gd name="connsiteY30" fmla="*/ 4731765 h 4774494"/>
              <a:gd name="connsiteX31" fmla="*/ 2665 w 11681061"/>
              <a:gd name="connsiteY31" fmla="*/ 4700951 h 4774494"/>
              <a:gd name="connsiteX0" fmla="*/ 0 w 11681061"/>
              <a:gd name="connsiteY0" fmla="*/ 4315626 h 4774494"/>
              <a:gd name="connsiteX1" fmla="*/ 288290 w 11681061"/>
              <a:gd name="connsiteY1" fmla="*/ 4321566 h 4774494"/>
              <a:gd name="connsiteX2" fmla="*/ 809583 w 11681061"/>
              <a:gd name="connsiteY2" fmla="*/ 4313021 h 4774494"/>
              <a:gd name="connsiteX3" fmla="*/ 1365060 w 11681061"/>
              <a:gd name="connsiteY3" fmla="*/ 4270292 h 4774494"/>
              <a:gd name="connsiteX4" fmla="*/ 2125636 w 11681061"/>
              <a:gd name="connsiteY4" fmla="*/ 4150651 h 4774494"/>
              <a:gd name="connsiteX5" fmla="*/ 2817845 w 11681061"/>
              <a:gd name="connsiteY5" fmla="*/ 3988280 h 4774494"/>
              <a:gd name="connsiteX6" fmla="*/ 3903161 w 11681061"/>
              <a:gd name="connsiteY6" fmla="*/ 3672086 h 4774494"/>
              <a:gd name="connsiteX7" fmla="*/ 4928656 w 11681061"/>
              <a:gd name="connsiteY7" fmla="*/ 3278980 h 4774494"/>
              <a:gd name="connsiteX8" fmla="*/ 5851602 w 11681061"/>
              <a:gd name="connsiteY8" fmla="*/ 2826052 h 4774494"/>
              <a:gd name="connsiteX9" fmla="*/ 6800185 w 11681061"/>
              <a:gd name="connsiteY9" fmla="*/ 2227847 h 4774494"/>
              <a:gd name="connsiteX10" fmla="*/ 7492395 w 11681061"/>
              <a:gd name="connsiteY10" fmla="*/ 1732191 h 4774494"/>
              <a:gd name="connsiteX11" fmla="*/ 8167512 w 11681061"/>
              <a:gd name="connsiteY11" fmla="*/ 1151077 h 4774494"/>
              <a:gd name="connsiteX12" fmla="*/ 8791355 w 11681061"/>
              <a:gd name="connsiteY12" fmla="*/ 552871 h 4774494"/>
              <a:gd name="connsiteX13" fmla="*/ 9150279 w 11681061"/>
              <a:gd name="connsiteY13" fmla="*/ 168310 h 4774494"/>
              <a:gd name="connsiteX14" fmla="*/ 9333978 w 11681061"/>
              <a:gd name="connsiteY14" fmla="*/ 0 h 4774494"/>
              <a:gd name="connsiteX15" fmla="*/ 9861477 w 11681061"/>
              <a:gd name="connsiteY15" fmla="*/ 10692 h 4774494"/>
              <a:gd name="connsiteX16" fmla="*/ 11518938 w 11681061"/>
              <a:gd name="connsiteY16" fmla="*/ 7745 h 4774494"/>
              <a:gd name="connsiteX17" fmla="*/ 11520085 w 11681061"/>
              <a:gd name="connsiteY17" fmla="*/ 448437 h 4774494"/>
              <a:gd name="connsiteX18" fmla="*/ 11521859 w 11681061"/>
              <a:gd name="connsiteY18" fmla="*/ 2029835 h 4774494"/>
              <a:gd name="connsiteX19" fmla="*/ 10380874 w 11681061"/>
              <a:gd name="connsiteY19" fmla="*/ 2911512 h 4774494"/>
              <a:gd name="connsiteX20" fmla="*/ 9269920 w 11681061"/>
              <a:gd name="connsiteY20" fmla="*/ 3569537 h 4774494"/>
              <a:gd name="connsiteX21" fmla="*/ 8022235 w 11681061"/>
              <a:gd name="connsiteY21" fmla="*/ 4082285 h 4774494"/>
              <a:gd name="connsiteX22" fmla="*/ 7167654 w 11681061"/>
              <a:gd name="connsiteY22" fmla="*/ 4313021 h 4774494"/>
              <a:gd name="connsiteX23" fmla="*/ 6501082 w 11681061"/>
              <a:gd name="connsiteY23" fmla="*/ 4458299 h 4774494"/>
              <a:gd name="connsiteX24" fmla="*/ 5646503 w 11681061"/>
              <a:gd name="connsiteY24" fmla="*/ 4612123 h 4774494"/>
              <a:gd name="connsiteX25" fmla="*/ 4945748 w 11681061"/>
              <a:gd name="connsiteY25" fmla="*/ 4671944 h 4774494"/>
              <a:gd name="connsiteX26" fmla="*/ 3612604 w 11681061"/>
              <a:gd name="connsiteY26" fmla="*/ 4757402 h 4774494"/>
              <a:gd name="connsiteX27" fmla="*/ 2954578 w 11681061"/>
              <a:gd name="connsiteY27" fmla="*/ 4774494 h 4774494"/>
              <a:gd name="connsiteX28" fmla="*/ 2202548 w 11681061"/>
              <a:gd name="connsiteY28" fmla="*/ 4765948 h 4774494"/>
              <a:gd name="connsiteX29" fmla="*/ 1185598 w 11681061"/>
              <a:gd name="connsiteY29" fmla="*/ 4765948 h 4774494"/>
              <a:gd name="connsiteX30" fmla="*/ 219924 w 11681061"/>
              <a:gd name="connsiteY30" fmla="*/ 4731765 h 4774494"/>
              <a:gd name="connsiteX31" fmla="*/ 2665 w 11681061"/>
              <a:gd name="connsiteY31" fmla="*/ 4700951 h 4774494"/>
              <a:gd name="connsiteX0" fmla="*/ 0 w 11681061"/>
              <a:gd name="connsiteY0" fmla="*/ 4315626 h 4774494"/>
              <a:gd name="connsiteX1" fmla="*/ 288290 w 11681061"/>
              <a:gd name="connsiteY1" fmla="*/ 4321566 h 4774494"/>
              <a:gd name="connsiteX2" fmla="*/ 809583 w 11681061"/>
              <a:gd name="connsiteY2" fmla="*/ 4313021 h 4774494"/>
              <a:gd name="connsiteX3" fmla="*/ 1365060 w 11681061"/>
              <a:gd name="connsiteY3" fmla="*/ 4270292 h 4774494"/>
              <a:gd name="connsiteX4" fmla="*/ 2125636 w 11681061"/>
              <a:gd name="connsiteY4" fmla="*/ 4150651 h 4774494"/>
              <a:gd name="connsiteX5" fmla="*/ 2817845 w 11681061"/>
              <a:gd name="connsiteY5" fmla="*/ 3988280 h 4774494"/>
              <a:gd name="connsiteX6" fmla="*/ 3903161 w 11681061"/>
              <a:gd name="connsiteY6" fmla="*/ 3672086 h 4774494"/>
              <a:gd name="connsiteX7" fmla="*/ 4928656 w 11681061"/>
              <a:gd name="connsiteY7" fmla="*/ 3278980 h 4774494"/>
              <a:gd name="connsiteX8" fmla="*/ 5851602 w 11681061"/>
              <a:gd name="connsiteY8" fmla="*/ 2826052 h 4774494"/>
              <a:gd name="connsiteX9" fmla="*/ 6800185 w 11681061"/>
              <a:gd name="connsiteY9" fmla="*/ 2227847 h 4774494"/>
              <a:gd name="connsiteX10" fmla="*/ 7492395 w 11681061"/>
              <a:gd name="connsiteY10" fmla="*/ 1732191 h 4774494"/>
              <a:gd name="connsiteX11" fmla="*/ 8167512 w 11681061"/>
              <a:gd name="connsiteY11" fmla="*/ 1151077 h 4774494"/>
              <a:gd name="connsiteX12" fmla="*/ 8791355 w 11681061"/>
              <a:gd name="connsiteY12" fmla="*/ 552871 h 4774494"/>
              <a:gd name="connsiteX13" fmla="*/ 9150279 w 11681061"/>
              <a:gd name="connsiteY13" fmla="*/ 168310 h 4774494"/>
              <a:gd name="connsiteX14" fmla="*/ 9333978 w 11681061"/>
              <a:gd name="connsiteY14" fmla="*/ 0 h 4774494"/>
              <a:gd name="connsiteX15" fmla="*/ 9861477 w 11681061"/>
              <a:gd name="connsiteY15" fmla="*/ 10692 h 4774494"/>
              <a:gd name="connsiteX16" fmla="*/ 11518938 w 11681061"/>
              <a:gd name="connsiteY16" fmla="*/ 7745 h 4774494"/>
              <a:gd name="connsiteX17" fmla="*/ 11520085 w 11681061"/>
              <a:gd name="connsiteY17" fmla="*/ 448437 h 4774494"/>
              <a:gd name="connsiteX18" fmla="*/ 11521859 w 11681061"/>
              <a:gd name="connsiteY18" fmla="*/ 2029835 h 4774494"/>
              <a:gd name="connsiteX19" fmla="*/ 10380874 w 11681061"/>
              <a:gd name="connsiteY19" fmla="*/ 2911512 h 4774494"/>
              <a:gd name="connsiteX20" fmla="*/ 9269920 w 11681061"/>
              <a:gd name="connsiteY20" fmla="*/ 3569537 h 4774494"/>
              <a:gd name="connsiteX21" fmla="*/ 8022235 w 11681061"/>
              <a:gd name="connsiteY21" fmla="*/ 4082285 h 4774494"/>
              <a:gd name="connsiteX22" fmla="*/ 7167654 w 11681061"/>
              <a:gd name="connsiteY22" fmla="*/ 4313021 h 4774494"/>
              <a:gd name="connsiteX23" fmla="*/ 6501082 w 11681061"/>
              <a:gd name="connsiteY23" fmla="*/ 4458299 h 4774494"/>
              <a:gd name="connsiteX24" fmla="*/ 5646503 w 11681061"/>
              <a:gd name="connsiteY24" fmla="*/ 4612123 h 4774494"/>
              <a:gd name="connsiteX25" fmla="*/ 4945748 w 11681061"/>
              <a:gd name="connsiteY25" fmla="*/ 4671944 h 4774494"/>
              <a:gd name="connsiteX26" fmla="*/ 3612604 w 11681061"/>
              <a:gd name="connsiteY26" fmla="*/ 4757402 h 4774494"/>
              <a:gd name="connsiteX27" fmla="*/ 2954578 w 11681061"/>
              <a:gd name="connsiteY27" fmla="*/ 4774494 h 4774494"/>
              <a:gd name="connsiteX28" fmla="*/ 2202548 w 11681061"/>
              <a:gd name="connsiteY28" fmla="*/ 4765948 h 4774494"/>
              <a:gd name="connsiteX29" fmla="*/ 1185598 w 11681061"/>
              <a:gd name="connsiteY29" fmla="*/ 4765948 h 4774494"/>
              <a:gd name="connsiteX30" fmla="*/ 219924 w 11681061"/>
              <a:gd name="connsiteY30" fmla="*/ 4731765 h 4774494"/>
              <a:gd name="connsiteX31" fmla="*/ 2665 w 11681061"/>
              <a:gd name="connsiteY31" fmla="*/ 4700951 h 4774494"/>
              <a:gd name="connsiteX0" fmla="*/ 0 w 11681061"/>
              <a:gd name="connsiteY0" fmla="*/ 4315626 h 4774494"/>
              <a:gd name="connsiteX1" fmla="*/ 288290 w 11681061"/>
              <a:gd name="connsiteY1" fmla="*/ 4321566 h 4774494"/>
              <a:gd name="connsiteX2" fmla="*/ 809583 w 11681061"/>
              <a:gd name="connsiteY2" fmla="*/ 4313021 h 4774494"/>
              <a:gd name="connsiteX3" fmla="*/ 1365060 w 11681061"/>
              <a:gd name="connsiteY3" fmla="*/ 4270292 h 4774494"/>
              <a:gd name="connsiteX4" fmla="*/ 2125636 w 11681061"/>
              <a:gd name="connsiteY4" fmla="*/ 4150651 h 4774494"/>
              <a:gd name="connsiteX5" fmla="*/ 2817845 w 11681061"/>
              <a:gd name="connsiteY5" fmla="*/ 3988280 h 4774494"/>
              <a:gd name="connsiteX6" fmla="*/ 3903161 w 11681061"/>
              <a:gd name="connsiteY6" fmla="*/ 3672086 h 4774494"/>
              <a:gd name="connsiteX7" fmla="*/ 4928656 w 11681061"/>
              <a:gd name="connsiteY7" fmla="*/ 3278980 h 4774494"/>
              <a:gd name="connsiteX8" fmla="*/ 5851602 w 11681061"/>
              <a:gd name="connsiteY8" fmla="*/ 2826052 h 4774494"/>
              <a:gd name="connsiteX9" fmla="*/ 6800185 w 11681061"/>
              <a:gd name="connsiteY9" fmla="*/ 2227847 h 4774494"/>
              <a:gd name="connsiteX10" fmla="*/ 7492395 w 11681061"/>
              <a:gd name="connsiteY10" fmla="*/ 1732191 h 4774494"/>
              <a:gd name="connsiteX11" fmla="*/ 8167512 w 11681061"/>
              <a:gd name="connsiteY11" fmla="*/ 1151077 h 4774494"/>
              <a:gd name="connsiteX12" fmla="*/ 8791355 w 11681061"/>
              <a:gd name="connsiteY12" fmla="*/ 552871 h 4774494"/>
              <a:gd name="connsiteX13" fmla="*/ 9150279 w 11681061"/>
              <a:gd name="connsiteY13" fmla="*/ 168310 h 4774494"/>
              <a:gd name="connsiteX14" fmla="*/ 9333978 w 11681061"/>
              <a:gd name="connsiteY14" fmla="*/ 0 h 4774494"/>
              <a:gd name="connsiteX15" fmla="*/ 9861477 w 11681061"/>
              <a:gd name="connsiteY15" fmla="*/ 10692 h 4774494"/>
              <a:gd name="connsiteX16" fmla="*/ 11518938 w 11681061"/>
              <a:gd name="connsiteY16" fmla="*/ 7745 h 4774494"/>
              <a:gd name="connsiteX17" fmla="*/ 11520085 w 11681061"/>
              <a:gd name="connsiteY17" fmla="*/ 448437 h 4774494"/>
              <a:gd name="connsiteX18" fmla="*/ 11521859 w 11681061"/>
              <a:gd name="connsiteY18" fmla="*/ 2029835 h 4774494"/>
              <a:gd name="connsiteX19" fmla="*/ 10380874 w 11681061"/>
              <a:gd name="connsiteY19" fmla="*/ 2911512 h 4774494"/>
              <a:gd name="connsiteX20" fmla="*/ 9269920 w 11681061"/>
              <a:gd name="connsiteY20" fmla="*/ 3569537 h 4774494"/>
              <a:gd name="connsiteX21" fmla="*/ 8022235 w 11681061"/>
              <a:gd name="connsiteY21" fmla="*/ 4082285 h 4774494"/>
              <a:gd name="connsiteX22" fmla="*/ 7167654 w 11681061"/>
              <a:gd name="connsiteY22" fmla="*/ 4313021 h 4774494"/>
              <a:gd name="connsiteX23" fmla="*/ 6501082 w 11681061"/>
              <a:gd name="connsiteY23" fmla="*/ 4458299 h 4774494"/>
              <a:gd name="connsiteX24" fmla="*/ 5646503 w 11681061"/>
              <a:gd name="connsiteY24" fmla="*/ 4612123 h 4774494"/>
              <a:gd name="connsiteX25" fmla="*/ 4945748 w 11681061"/>
              <a:gd name="connsiteY25" fmla="*/ 4671944 h 4774494"/>
              <a:gd name="connsiteX26" fmla="*/ 3612604 w 11681061"/>
              <a:gd name="connsiteY26" fmla="*/ 4757402 h 4774494"/>
              <a:gd name="connsiteX27" fmla="*/ 2954578 w 11681061"/>
              <a:gd name="connsiteY27" fmla="*/ 4774494 h 4774494"/>
              <a:gd name="connsiteX28" fmla="*/ 2202548 w 11681061"/>
              <a:gd name="connsiteY28" fmla="*/ 4765948 h 4774494"/>
              <a:gd name="connsiteX29" fmla="*/ 1185598 w 11681061"/>
              <a:gd name="connsiteY29" fmla="*/ 4765948 h 4774494"/>
              <a:gd name="connsiteX30" fmla="*/ 219924 w 11681061"/>
              <a:gd name="connsiteY30" fmla="*/ 4731765 h 4774494"/>
              <a:gd name="connsiteX31" fmla="*/ 2665 w 11681061"/>
              <a:gd name="connsiteY31" fmla="*/ 4700951 h 4774494"/>
              <a:gd name="connsiteX0" fmla="*/ 0 w 11521859"/>
              <a:gd name="connsiteY0" fmla="*/ 4315626 h 4774494"/>
              <a:gd name="connsiteX1" fmla="*/ 288290 w 11521859"/>
              <a:gd name="connsiteY1" fmla="*/ 4321566 h 4774494"/>
              <a:gd name="connsiteX2" fmla="*/ 809583 w 11521859"/>
              <a:gd name="connsiteY2" fmla="*/ 4313021 h 4774494"/>
              <a:gd name="connsiteX3" fmla="*/ 1365060 w 11521859"/>
              <a:gd name="connsiteY3" fmla="*/ 4270292 h 4774494"/>
              <a:gd name="connsiteX4" fmla="*/ 2125636 w 11521859"/>
              <a:gd name="connsiteY4" fmla="*/ 4150651 h 4774494"/>
              <a:gd name="connsiteX5" fmla="*/ 2817845 w 11521859"/>
              <a:gd name="connsiteY5" fmla="*/ 3988280 h 4774494"/>
              <a:gd name="connsiteX6" fmla="*/ 3903161 w 11521859"/>
              <a:gd name="connsiteY6" fmla="*/ 3672086 h 4774494"/>
              <a:gd name="connsiteX7" fmla="*/ 4928656 w 11521859"/>
              <a:gd name="connsiteY7" fmla="*/ 3278980 h 4774494"/>
              <a:gd name="connsiteX8" fmla="*/ 5851602 w 11521859"/>
              <a:gd name="connsiteY8" fmla="*/ 2826052 h 4774494"/>
              <a:gd name="connsiteX9" fmla="*/ 6800185 w 11521859"/>
              <a:gd name="connsiteY9" fmla="*/ 2227847 h 4774494"/>
              <a:gd name="connsiteX10" fmla="*/ 7492395 w 11521859"/>
              <a:gd name="connsiteY10" fmla="*/ 1732191 h 4774494"/>
              <a:gd name="connsiteX11" fmla="*/ 8167512 w 11521859"/>
              <a:gd name="connsiteY11" fmla="*/ 1151077 h 4774494"/>
              <a:gd name="connsiteX12" fmla="*/ 8791355 w 11521859"/>
              <a:gd name="connsiteY12" fmla="*/ 552871 h 4774494"/>
              <a:gd name="connsiteX13" fmla="*/ 9150279 w 11521859"/>
              <a:gd name="connsiteY13" fmla="*/ 168310 h 4774494"/>
              <a:gd name="connsiteX14" fmla="*/ 9333978 w 11521859"/>
              <a:gd name="connsiteY14" fmla="*/ 0 h 4774494"/>
              <a:gd name="connsiteX15" fmla="*/ 9861477 w 11521859"/>
              <a:gd name="connsiteY15" fmla="*/ 10692 h 4774494"/>
              <a:gd name="connsiteX16" fmla="*/ 11138610 w 11521859"/>
              <a:gd name="connsiteY16" fmla="*/ 231549 h 4774494"/>
              <a:gd name="connsiteX17" fmla="*/ 11520085 w 11521859"/>
              <a:gd name="connsiteY17" fmla="*/ 448437 h 4774494"/>
              <a:gd name="connsiteX18" fmla="*/ 11521859 w 11521859"/>
              <a:gd name="connsiteY18" fmla="*/ 2029835 h 4774494"/>
              <a:gd name="connsiteX19" fmla="*/ 10380874 w 11521859"/>
              <a:gd name="connsiteY19" fmla="*/ 2911512 h 4774494"/>
              <a:gd name="connsiteX20" fmla="*/ 9269920 w 11521859"/>
              <a:gd name="connsiteY20" fmla="*/ 3569537 h 4774494"/>
              <a:gd name="connsiteX21" fmla="*/ 8022235 w 11521859"/>
              <a:gd name="connsiteY21" fmla="*/ 4082285 h 4774494"/>
              <a:gd name="connsiteX22" fmla="*/ 7167654 w 11521859"/>
              <a:gd name="connsiteY22" fmla="*/ 4313021 h 4774494"/>
              <a:gd name="connsiteX23" fmla="*/ 6501082 w 11521859"/>
              <a:gd name="connsiteY23" fmla="*/ 4458299 h 4774494"/>
              <a:gd name="connsiteX24" fmla="*/ 5646503 w 11521859"/>
              <a:gd name="connsiteY24" fmla="*/ 4612123 h 4774494"/>
              <a:gd name="connsiteX25" fmla="*/ 4945748 w 11521859"/>
              <a:gd name="connsiteY25" fmla="*/ 4671944 h 4774494"/>
              <a:gd name="connsiteX26" fmla="*/ 3612604 w 11521859"/>
              <a:gd name="connsiteY26" fmla="*/ 4757402 h 4774494"/>
              <a:gd name="connsiteX27" fmla="*/ 2954578 w 11521859"/>
              <a:gd name="connsiteY27" fmla="*/ 4774494 h 4774494"/>
              <a:gd name="connsiteX28" fmla="*/ 2202548 w 11521859"/>
              <a:gd name="connsiteY28" fmla="*/ 4765948 h 4774494"/>
              <a:gd name="connsiteX29" fmla="*/ 1185598 w 11521859"/>
              <a:gd name="connsiteY29" fmla="*/ 4765948 h 4774494"/>
              <a:gd name="connsiteX30" fmla="*/ 219924 w 11521859"/>
              <a:gd name="connsiteY30" fmla="*/ 4731765 h 4774494"/>
              <a:gd name="connsiteX31" fmla="*/ 2665 w 11521859"/>
              <a:gd name="connsiteY31" fmla="*/ 4700951 h 4774494"/>
              <a:gd name="connsiteX0" fmla="*/ 0 w 11521859"/>
              <a:gd name="connsiteY0" fmla="*/ 4315626 h 4774494"/>
              <a:gd name="connsiteX1" fmla="*/ 288290 w 11521859"/>
              <a:gd name="connsiteY1" fmla="*/ 4321566 h 4774494"/>
              <a:gd name="connsiteX2" fmla="*/ 809583 w 11521859"/>
              <a:gd name="connsiteY2" fmla="*/ 4313021 h 4774494"/>
              <a:gd name="connsiteX3" fmla="*/ 1365060 w 11521859"/>
              <a:gd name="connsiteY3" fmla="*/ 4270292 h 4774494"/>
              <a:gd name="connsiteX4" fmla="*/ 2125636 w 11521859"/>
              <a:gd name="connsiteY4" fmla="*/ 4150651 h 4774494"/>
              <a:gd name="connsiteX5" fmla="*/ 2817845 w 11521859"/>
              <a:gd name="connsiteY5" fmla="*/ 3988280 h 4774494"/>
              <a:gd name="connsiteX6" fmla="*/ 3903161 w 11521859"/>
              <a:gd name="connsiteY6" fmla="*/ 3672086 h 4774494"/>
              <a:gd name="connsiteX7" fmla="*/ 4928656 w 11521859"/>
              <a:gd name="connsiteY7" fmla="*/ 3278980 h 4774494"/>
              <a:gd name="connsiteX8" fmla="*/ 5851602 w 11521859"/>
              <a:gd name="connsiteY8" fmla="*/ 2826052 h 4774494"/>
              <a:gd name="connsiteX9" fmla="*/ 6800185 w 11521859"/>
              <a:gd name="connsiteY9" fmla="*/ 2227847 h 4774494"/>
              <a:gd name="connsiteX10" fmla="*/ 7492395 w 11521859"/>
              <a:gd name="connsiteY10" fmla="*/ 1732191 h 4774494"/>
              <a:gd name="connsiteX11" fmla="*/ 8167512 w 11521859"/>
              <a:gd name="connsiteY11" fmla="*/ 1151077 h 4774494"/>
              <a:gd name="connsiteX12" fmla="*/ 8791355 w 11521859"/>
              <a:gd name="connsiteY12" fmla="*/ 552871 h 4774494"/>
              <a:gd name="connsiteX13" fmla="*/ 9150279 w 11521859"/>
              <a:gd name="connsiteY13" fmla="*/ 168310 h 4774494"/>
              <a:gd name="connsiteX14" fmla="*/ 9333978 w 11521859"/>
              <a:gd name="connsiteY14" fmla="*/ 0 h 4774494"/>
              <a:gd name="connsiteX15" fmla="*/ 9861477 w 11521859"/>
              <a:gd name="connsiteY15" fmla="*/ 10692 h 4774494"/>
              <a:gd name="connsiteX16" fmla="*/ 11138610 w 11521859"/>
              <a:gd name="connsiteY16" fmla="*/ 231549 h 4774494"/>
              <a:gd name="connsiteX17" fmla="*/ 11520085 w 11521859"/>
              <a:gd name="connsiteY17" fmla="*/ 448437 h 4774494"/>
              <a:gd name="connsiteX18" fmla="*/ 11521859 w 11521859"/>
              <a:gd name="connsiteY18" fmla="*/ 2029835 h 4774494"/>
              <a:gd name="connsiteX19" fmla="*/ 10380874 w 11521859"/>
              <a:gd name="connsiteY19" fmla="*/ 2911512 h 4774494"/>
              <a:gd name="connsiteX20" fmla="*/ 9269920 w 11521859"/>
              <a:gd name="connsiteY20" fmla="*/ 3569537 h 4774494"/>
              <a:gd name="connsiteX21" fmla="*/ 8022235 w 11521859"/>
              <a:gd name="connsiteY21" fmla="*/ 4082285 h 4774494"/>
              <a:gd name="connsiteX22" fmla="*/ 7167654 w 11521859"/>
              <a:gd name="connsiteY22" fmla="*/ 4313021 h 4774494"/>
              <a:gd name="connsiteX23" fmla="*/ 6501082 w 11521859"/>
              <a:gd name="connsiteY23" fmla="*/ 4458299 h 4774494"/>
              <a:gd name="connsiteX24" fmla="*/ 5646503 w 11521859"/>
              <a:gd name="connsiteY24" fmla="*/ 4612123 h 4774494"/>
              <a:gd name="connsiteX25" fmla="*/ 4945748 w 11521859"/>
              <a:gd name="connsiteY25" fmla="*/ 4671944 h 4774494"/>
              <a:gd name="connsiteX26" fmla="*/ 3612604 w 11521859"/>
              <a:gd name="connsiteY26" fmla="*/ 4757402 h 4774494"/>
              <a:gd name="connsiteX27" fmla="*/ 2954578 w 11521859"/>
              <a:gd name="connsiteY27" fmla="*/ 4774494 h 4774494"/>
              <a:gd name="connsiteX28" fmla="*/ 2202548 w 11521859"/>
              <a:gd name="connsiteY28" fmla="*/ 4765948 h 4774494"/>
              <a:gd name="connsiteX29" fmla="*/ 1185598 w 11521859"/>
              <a:gd name="connsiteY29" fmla="*/ 4765948 h 4774494"/>
              <a:gd name="connsiteX30" fmla="*/ 219924 w 11521859"/>
              <a:gd name="connsiteY30" fmla="*/ 4731765 h 4774494"/>
              <a:gd name="connsiteX31" fmla="*/ 2665 w 11521859"/>
              <a:gd name="connsiteY31" fmla="*/ 4700951 h 4774494"/>
              <a:gd name="connsiteX0" fmla="*/ 0 w 11521859"/>
              <a:gd name="connsiteY0" fmla="*/ 4315626 h 4774494"/>
              <a:gd name="connsiteX1" fmla="*/ 288290 w 11521859"/>
              <a:gd name="connsiteY1" fmla="*/ 4321566 h 4774494"/>
              <a:gd name="connsiteX2" fmla="*/ 809583 w 11521859"/>
              <a:gd name="connsiteY2" fmla="*/ 4313021 h 4774494"/>
              <a:gd name="connsiteX3" fmla="*/ 1365060 w 11521859"/>
              <a:gd name="connsiteY3" fmla="*/ 4270292 h 4774494"/>
              <a:gd name="connsiteX4" fmla="*/ 2125636 w 11521859"/>
              <a:gd name="connsiteY4" fmla="*/ 4150651 h 4774494"/>
              <a:gd name="connsiteX5" fmla="*/ 2817845 w 11521859"/>
              <a:gd name="connsiteY5" fmla="*/ 3988280 h 4774494"/>
              <a:gd name="connsiteX6" fmla="*/ 3903161 w 11521859"/>
              <a:gd name="connsiteY6" fmla="*/ 3672086 h 4774494"/>
              <a:gd name="connsiteX7" fmla="*/ 4928656 w 11521859"/>
              <a:gd name="connsiteY7" fmla="*/ 3278980 h 4774494"/>
              <a:gd name="connsiteX8" fmla="*/ 5851602 w 11521859"/>
              <a:gd name="connsiteY8" fmla="*/ 2826052 h 4774494"/>
              <a:gd name="connsiteX9" fmla="*/ 6800185 w 11521859"/>
              <a:gd name="connsiteY9" fmla="*/ 2227847 h 4774494"/>
              <a:gd name="connsiteX10" fmla="*/ 7492395 w 11521859"/>
              <a:gd name="connsiteY10" fmla="*/ 1732191 h 4774494"/>
              <a:gd name="connsiteX11" fmla="*/ 8167512 w 11521859"/>
              <a:gd name="connsiteY11" fmla="*/ 1151077 h 4774494"/>
              <a:gd name="connsiteX12" fmla="*/ 8791355 w 11521859"/>
              <a:gd name="connsiteY12" fmla="*/ 552871 h 4774494"/>
              <a:gd name="connsiteX13" fmla="*/ 9150279 w 11521859"/>
              <a:gd name="connsiteY13" fmla="*/ 168310 h 4774494"/>
              <a:gd name="connsiteX14" fmla="*/ 9333978 w 11521859"/>
              <a:gd name="connsiteY14" fmla="*/ 0 h 4774494"/>
              <a:gd name="connsiteX15" fmla="*/ 9861477 w 11521859"/>
              <a:gd name="connsiteY15" fmla="*/ 10692 h 4774494"/>
              <a:gd name="connsiteX16" fmla="*/ 11138610 w 11521859"/>
              <a:gd name="connsiteY16" fmla="*/ 231549 h 4774494"/>
              <a:gd name="connsiteX17" fmla="*/ 11520085 w 11521859"/>
              <a:gd name="connsiteY17" fmla="*/ 448437 h 4774494"/>
              <a:gd name="connsiteX18" fmla="*/ 11521859 w 11521859"/>
              <a:gd name="connsiteY18" fmla="*/ 2029835 h 4774494"/>
              <a:gd name="connsiteX19" fmla="*/ 10380874 w 11521859"/>
              <a:gd name="connsiteY19" fmla="*/ 2911512 h 4774494"/>
              <a:gd name="connsiteX20" fmla="*/ 9269920 w 11521859"/>
              <a:gd name="connsiteY20" fmla="*/ 3569537 h 4774494"/>
              <a:gd name="connsiteX21" fmla="*/ 8022235 w 11521859"/>
              <a:gd name="connsiteY21" fmla="*/ 4082285 h 4774494"/>
              <a:gd name="connsiteX22" fmla="*/ 7167654 w 11521859"/>
              <a:gd name="connsiteY22" fmla="*/ 4313021 h 4774494"/>
              <a:gd name="connsiteX23" fmla="*/ 6501082 w 11521859"/>
              <a:gd name="connsiteY23" fmla="*/ 4458299 h 4774494"/>
              <a:gd name="connsiteX24" fmla="*/ 5646503 w 11521859"/>
              <a:gd name="connsiteY24" fmla="*/ 4612123 h 4774494"/>
              <a:gd name="connsiteX25" fmla="*/ 4945748 w 11521859"/>
              <a:gd name="connsiteY25" fmla="*/ 4671944 h 4774494"/>
              <a:gd name="connsiteX26" fmla="*/ 3612604 w 11521859"/>
              <a:gd name="connsiteY26" fmla="*/ 4757402 h 4774494"/>
              <a:gd name="connsiteX27" fmla="*/ 2954578 w 11521859"/>
              <a:gd name="connsiteY27" fmla="*/ 4774494 h 4774494"/>
              <a:gd name="connsiteX28" fmla="*/ 2202548 w 11521859"/>
              <a:gd name="connsiteY28" fmla="*/ 4765948 h 4774494"/>
              <a:gd name="connsiteX29" fmla="*/ 1185598 w 11521859"/>
              <a:gd name="connsiteY29" fmla="*/ 4765948 h 4774494"/>
              <a:gd name="connsiteX30" fmla="*/ 219924 w 11521859"/>
              <a:gd name="connsiteY30" fmla="*/ 4731765 h 4774494"/>
              <a:gd name="connsiteX31" fmla="*/ 2665 w 11521859"/>
              <a:gd name="connsiteY31" fmla="*/ 4700951 h 4774494"/>
              <a:gd name="connsiteX0" fmla="*/ 0 w 11521859"/>
              <a:gd name="connsiteY0" fmla="*/ 4315626 h 4774494"/>
              <a:gd name="connsiteX1" fmla="*/ 288290 w 11521859"/>
              <a:gd name="connsiteY1" fmla="*/ 4321566 h 4774494"/>
              <a:gd name="connsiteX2" fmla="*/ 809583 w 11521859"/>
              <a:gd name="connsiteY2" fmla="*/ 4313021 h 4774494"/>
              <a:gd name="connsiteX3" fmla="*/ 1365060 w 11521859"/>
              <a:gd name="connsiteY3" fmla="*/ 4270292 h 4774494"/>
              <a:gd name="connsiteX4" fmla="*/ 2125636 w 11521859"/>
              <a:gd name="connsiteY4" fmla="*/ 4150651 h 4774494"/>
              <a:gd name="connsiteX5" fmla="*/ 2817845 w 11521859"/>
              <a:gd name="connsiteY5" fmla="*/ 3988280 h 4774494"/>
              <a:gd name="connsiteX6" fmla="*/ 3903161 w 11521859"/>
              <a:gd name="connsiteY6" fmla="*/ 3672086 h 4774494"/>
              <a:gd name="connsiteX7" fmla="*/ 4928656 w 11521859"/>
              <a:gd name="connsiteY7" fmla="*/ 3278980 h 4774494"/>
              <a:gd name="connsiteX8" fmla="*/ 5851602 w 11521859"/>
              <a:gd name="connsiteY8" fmla="*/ 2826052 h 4774494"/>
              <a:gd name="connsiteX9" fmla="*/ 6800185 w 11521859"/>
              <a:gd name="connsiteY9" fmla="*/ 2227847 h 4774494"/>
              <a:gd name="connsiteX10" fmla="*/ 7492395 w 11521859"/>
              <a:gd name="connsiteY10" fmla="*/ 1732191 h 4774494"/>
              <a:gd name="connsiteX11" fmla="*/ 8167512 w 11521859"/>
              <a:gd name="connsiteY11" fmla="*/ 1151077 h 4774494"/>
              <a:gd name="connsiteX12" fmla="*/ 8791355 w 11521859"/>
              <a:gd name="connsiteY12" fmla="*/ 552871 h 4774494"/>
              <a:gd name="connsiteX13" fmla="*/ 9150279 w 11521859"/>
              <a:gd name="connsiteY13" fmla="*/ 168310 h 4774494"/>
              <a:gd name="connsiteX14" fmla="*/ 9333978 w 11521859"/>
              <a:gd name="connsiteY14" fmla="*/ 0 h 4774494"/>
              <a:gd name="connsiteX15" fmla="*/ 10805958 w 11521859"/>
              <a:gd name="connsiteY15" fmla="*/ 17087 h 4774494"/>
              <a:gd name="connsiteX16" fmla="*/ 11138610 w 11521859"/>
              <a:gd name="connsiteY16" fmla="*/ 231549 h 4774494"/>
              <a:gd name="connsiteX17" fmla="*/ 11520085 w 11521859"/>
              <a:gd name="connsiteY17" fmla="*/ 448437 h 4774494"/>
              <a:gd name="connsiteX18" fmla="*/ 11521859 w 11521859"/>
              <a:gd name="connsiteY18" fmla="*/ 2029835 h 4774494"/>
              <a:gd name="connsiteX19" fmla="*/ 10380874 w 11521859"/>
              <a:gd name="connsiteY19" fmla="*/ 2911512 h 4774494"/>
              <a:gd name="connsiteX20" fmla="*/ 9269920 w 11521859"/>
              <a:gd name="connsiteY20" fmla="*/ 3569537 h 4774494"/>
              <a:gd name="connsiteX21" fmla="*/ 8022235 w 11521859"/>
              <a:gd name="connsiteY21" fmla="*/ 4082285 h 4774494"/>
              <a:gd name="connsiteX22" fmla="*/ 7167654 w 11521859"/>
              <a:gd name="connsiteY22" fmla="*/ 4313021 h 4774494"/>
              <a:gd name="connsiteX23" fmla="*/ 6501082 w 11521859"/>
              <a:gd name="connsiteY23" fmla="*/ 4458299 h 4774494"/>
              <a:gd name="connsiteX24" fmla="*/ 5646503 w 11521859"/>
              <a:gd name="connsiteY24" fmla="*/ 4612123 h 4774494"/>
              <a:gd name="connsiteX25" fmla="*/ 4945748 w 11521859"/>
              <a:gd name="connsiteY25" fmla="*/ 4671944 h 4774494"/>
              <a:gd name="connsiteX26" fmla="*/ 3612604 w 11521859"/>
              <a:gd name="connsiteY26" fmla="*/ 4757402 h 4774494"/>
              <a:gd name="connsiteX27" fmla="*/ 2954578 w 11521859"/>
              <a:gd name="connsiteY27" fmla="*/ 4774494 h 4774494"/>
              <a:gd name="connsiteX28" fmla="*/ 2202548 w 11521859"/>
              <a:gd name="connsiteY28" fmla="*/ 4765948 h 4774494"/>
              <a:gd name="connsiteX29" fmla="*/ 1185598 w 11521859"/>
              <a:gd name="connsiteY29" fmla="*/ 4765948 h 4774494"/>
              <a:gd name="connsiteX30" fmla="*/ 219924 w 11521859"/>
              <a:gd name="connsiteY30" fmla="*/ 4731765 h 4774494"/>
              <a:gd name="connsiteX31" fmla="*/ 2665 w 11521859"/>
              <a:gd name="connsiteY31" fmla="*/ 4700951 h 4774494"/>
              <a:gd name="connsiteX0" fmla="*/ 0 w 11521859"/>
              <a:gd name="connsiteY0" fmla="*/ 4315907 h 4774775"/>
              <a:gd name="connsiteX1" fmla="*/ 288290 w 11521859"/>
              <a:gd name="connsiteY1" fmla="*/ 4321847 h 4774775"/>
              <a:gd name="connsiteX2" fmla="*/ 809583 w 11521859"/>
              <a:gd name="connsiteY2" fmla="*/ 4313302 h 4774775"/>
              <a:gd name="connsiteX3" fmla="*/ 1365060 w 11521859"/>
              <a:gd name="connsiteY3" fmla="*/ 4270573 h 4774775"/>
              <a:gd name="connsiteX4" fmla="*/ 2125636 w 11521859"/>
              <a:gd name="connsiteY4" fmla="*/ 4150932 h 4774775"/>
              <a:gd name="connsiteX5" fmla="*/ 2817845 w 11521859"/>
              <a:gd name="connsiteY5" fmla="*/ 3988561 h 4774775"/>
              <a:gd name="connsiteX6" fmla="*/ 3903161 w 11521859"/>
              <a:gd name="connsiteY6" fmla="*/ 3672367 h 4774775"/>
              <a:gd name="connsiteX7" fmla="*/ 4928656 w 11521859"/>
              <a:gd name="connsiteY7" fmla="*/ 3279261 h 4774775"/>
              <a:gd name="connsiteX8" fmla="*/ 5851602 w 11521859"/>
              <a:gd name="connsiteY8" fmla="*/ 2826333 h 4774775"/>
              <a:gd name="connsiteX9" fmla="*/ 6800185 w 11521859"/>
              <a:gd name="connsiteY9" fmla="*/ 2228128 h 4774775"/>
              <a:gd name="connsiteX10" fmla="*/ 7492395 w 11521859"/>
              <a:gd name="connsiteY10" fmla="*/ 1732472 h 4774775"/>
              <a:gd name="connsiteX11" fmla="*/ 8167512 w 11521859"/>
              <a:gd name="connsiteY11" fmla="*/ 1151358 h 4774775"/>
              <a:gd name="connsiteX12" fmla="*/ 8791355 w 11521859"/>
              <a:gd name="connsiteY12" fmla="*/ 553152 h 4774775"/>
              <a:gd name="connsiteX13" fmla="*/ 9150279 w 11521859"/>
              <a:gd name="connsiteY13" fmla="*/ 168591 h 4774775"/>
              <a:gd name="connsiteX14" fmla="*/ 9333978 w 11521859"/>
              <a:gd name="connsiteY14" fmla="*/ 281 h 4774775"/>
              <a:gd name="connsiteX15" fmla="*/ 10805958 w 11521859"/>
              <a:gd name="connsiteY15" fmla="*/ 17368 h 4774775"/>
              <a:gd name="connsiteX16" fmla="*/ 11138610 w 11521859"/>
              <a:gd name="connsiteY16" fmla="*/ 231830 h 4774775"/>
              <a:gd name="connsiteX17" fmla="*/ 11520085 w 11521859"/>
              <a:gd name="connsiteY17" fmla="*/ 448718 h 4774775"/>
              <a:gd name="connsiteX18" fmla="*/ 11521859 w 11521859"/>
              <a:gd name="connsiteY18" fmla="*/ 2030116 h 4774775"/>
              <a:gd name="connsiteX19" fmla="*/ 10380874 w 11521859"/>
              <a:gd name="connsiteY19" fmla="*/ 2911793 h 4774775"/>
              <a:gd name="connsiteX20" fmla="*/ 9269920 w 11521859"/>
              <a:gd name="connsiteY20" fmla="*/ 3569818 h 4774775"/>
              <a:gd name="connsiteX21" fmla="*/ 8022235 w 11521859"/>
              <a:gd name="connsiteY21" fmla="*/ 4082566 h 4774775"/>
              <a:gd name="connsiteX22" fmla="*/ 7167654 w 11521859"/>
              <a:gd name="connsiteY22" fmla="*/ 4313302 h 4774775"/>
              <a:gd name="connsiteX23" fmla="*/ 6501082 w 11521859"/>
              <a:gd name="connsiteY23" fmla="*/ 4458580 h 4774775"/>
              <a:gd name="connsiteX24" fmla="*/ 5646503 w 11521859"/>
              <a:gd name="connsiteY24" fmla="*/ 4612404 h 4774775"/>
              <a:gd name="connsiteX25" fmla="*/ 4945748 w 11521859"/>
              <a:gd name="connsiteY25" fmla="*/ 4672225 h 4774775"/>
              <a:gd name="connsiteX26" fmla="*/ 3612604 w 11521859"/>
              <a:gd name="connsiteY26" fmla="*/ 4757683 h 4774775"/>
              <a:gd name="connsiteX27" fmla="*/ 2954578 w 11521859"/>
              <a:gd name="connsiteY27" fmla="*/ 4774775 h 4774775"/>
              <a:gd name="connsiteX28" fmla="*/ 2202548 w 11521859"/>
              <a:gd name="connsiteY28" fmla="*/ 4766229 h 4774775"/>
              <a:gd name="connsiteX29" fmla="*/ 1185598 w 11521859"/>
              <a:gd name="connsiteY29" fmla="*/ 4766229 h 4774775"/>
              <a:gd name="connsiteX30" fmla="*/ 219924 w 11521859"/>
              <a:gd name="connsiteY30" fmla="*/ 4732046 h 4774775"/>
              <a:gd name="connsiteX31" fmla="*/ 2665 w 11521859"/>
              <a:gd name="connsiteY31" fmla="*/ 4701232 h 4774775"/>
              <a:gd name="connsiteX0" fmla="*/ 0 w 11521859"/>
              <a:gd name="connsiteY0" fmla="*/ 4315626 h 4774494"/>
              <a:gd name="connsiteX1" fmla="*/ 288290 w 11521859"/>
              <a:gd name="connsiteY1" fmla="*/ 4321566 h 4774494"/>
              <a:gd name="connsiteX2" fmla="*/ 809583 w 11521859"/>
              <a:gd name="connsiteY2" fmla="*/ 4313021 h 4774494"/>
              <a:gd name="connsiteX3" fmla="*/ 1365060 w 11521859"/>
              <a:gd name="connsiteY3" fmla="*/ 4270292 h 4774494"/>
              <a:gd name="connsiteX4" fmla="*/ 2125636 w 11521859"/>
              <a:gd name="connsiteY4" fmla="*/ 4150651 h 4774494"/>
              <a:gd name="connsiteX5" fmla="*/ 2817845 w 11521859"/>
              <a:gd name="connsiteY5" fmla="*/ 3988280 h 4774494"/>
              <a:gd name="connsiteX6" fmla="*/ 3903161 w 11521859"/>
              <a:gd name="connsiteY6" fmla="*/ 3672086 h 4774494"/>
              <a:gd name="connsiteX7" fmla="*/ 4928656 w 11521859"/>
              <a:gd name="connsiteY7" fmla="*/ 3278980 h 4774494"/>
              <a:gd name="connsiteX8" fmla="*/ 5851602 w 11521859"/>
              <a:gd name="connsiteY8" fmla="*/ 2826052 h 4774494"/>
              <a:gd name="connsiteX9" fmla="*/ 6800185 w 11521859"/>
              <a:gd name="connsiteY9" fmla="*/ 2227847 h 4774494"/>
              <a:gd name="connsiteX10" fmla="*/ 7492395 w 11521859"/>
              <a:gd name="connsiteY10" fmla="*/ 1732191 h 4774494"/>
              <a:gd name="connsiteX11" fmla="*/ 8167512 w 11521859"/>
              <a:gd name="connsiteY11" fmla="*/ 1151077 h 4774494"/>
              <a:gd name="connsiteX12" fmla="*/ 8791355 w 11521859"/>
              <a:gd name="connsiteY12" fmla="*/ 552871 h 4774494"/>
              <a:gd name="connsiteX13" fmla="*/ 9333978 w 11521859"/>
              <a:gd name="connsiteY13" fmla="*/ 0 h 4774494"/>
              <a:gd name="connsiteX14" fmla="*/ 10805958 w 11521859"/>
              <a:gd name="connsiteY14" fmla="*/ 17087 h 4774494"/>
              <a:gd name="connsiteX15" fmla="*/ 11138610 w 11521859"/>
              <a:gd name="connsiteY15" fmla="*/ 231549 h 4774494"/>
              <a:gd name="connsiteX16" fmla="*/ 11520085 w 11521859"/>
              <a:gd name="connsiteY16" fmla="*/ 448437 h 4774494"/>
              <a:gd name="connsiteX17" fmla="*/ 11521859 w 11521859"/>
              <a:gd name="connsiteY17" fmla="*/ 2029835 h 4774494"/>
              <a:gd name="connsiteX18" fmla="*/ 10380874 w 11521859"/>
              <a:gd name="connsiteY18" fmla="*/ 2911512 h 4774494"/>
              <a:gd name="connsiteX19" fmla="*/ 9269920 w 11521859"/>
              <a:gd name="connsiteY19" fmla="*/ 3569537 h 4774494"/>
              <a:gd name="connsiteX20" fmla="*/ 8022235 w 11521859"/>
              <a:gd name="connsiteY20" fmla="*/ 4082285 h 4774494"/>
              <a:gd name="connsiteX21" fmla="*/ 7167654 w 11521859"/>
              <a:gd name="connsiteY21" fmla="*/ 4313021 h 4774494"/>
              <a:gd name="connsiteX22" fmla="*/ 6501082 w 11521859"/>
              <a:gd name="connsiteY22" fmla="*/ 4458299 h 4774494"/>
              <a:gd name="connsiteX23" fmla="*/ 5646503 w 11521859"/>
              <a:gd name="connsiteY23" fmla="*/ 4612123 h 4774494"/>
              <a:gd name="connsiteX24" fmla="*/ 4945748 w 11521859"/>
              <a:gd name="connsiteY24" fmla="*/ 4671944 h 4774494"/>
              <a:gd name="connsiteX25" fmla="*/ 3612604 w 11521859"/>
              <a:gd name="connsiteY25" fmla="*/ 4757402 h 4774494"/>
              <a:gd name="connsiteX26" fmla="*/ 2954578 w 11521859"/>
              <a:gd name="connsiteY26" fmla="*/ 4774494 h 4774494"/>
              <a:gd name="connsiteX27" fmla="*/ 2202548 w 11521859"/>
              <a:gd name="connsiteY27" fmla="*/ 4765948 h 4774494"/>
              <a:gd name="connsiteX28" fmla="*/ 1185598 w 11521859"/>
              <a:gd name="connsiteY28" fmla="*/ 4765948 h 4774494"/>
              <a:gd name="connsiteX29" fmla="*/ 219924 w 11521859"/>
              <a:gd name="connsiteY29" fmla="*/ 4731765 h 4774494"/>
              <a:gd name="connsiteX30" fmla="*/ 2665 w 11521859"/>
              <a:gd name="connsiteY30" fmla="*/ 4700951 h 4774494"/>
              <a:gd name="connsiteX0" fmla="*/ 0 w 11521859"/>
              <a:gd name="connsiteY0" fmla="*/ 4315626 h 4774494"/>
              <a:gd name="connsiteX1" fmla="*/ 288290 w 11521859"/>
              <a:gd name="connsiteY1" fmla="*/ 4321566 h 4774494"/>
              <a:gd name="connsiteX2" fmla="*/ 809583 w 11521859"/>
              <a:gd name="connsiteY2" fmla="*/ 4313021 h 4774494"/>
              <a:gd name="connsiteX3" fmla="*/ 1365060 w 11521859"/>
              <a:gd name="connsiteY3" fmla="*/ 4270292 h 4774494"/>
              <a:gd name="connsiteX4" fmla="*/ 2125636 w 11521859"/>
              <a:gd name="connsiteY4" fmla="*/ 4150651 h 4774494"/>
              <a:gd name="connsiteX5" fmla="*/ 2817845 w 11521859"/>
              <a:gd name="connsiteY5" fmla="*/ 3988280 h 4774494"/>
              <a:gd name="connsiteX6" fmla="*/ 3903161 w 11521859"/>
              <a:gd name="connsiteY6" fmla="*/ 3672086 h 4774494"/>
              <a:gd name="connsiteX7" fmla="*/ 4928656 w 11521859"/>
              <a:gd name="connsiteY7" fmla="*/ 3278980 h 4774494"/>
              <a:gd name="connsiteX8" fmla="*/ 5851602 w 11521859"/>
              <a:gd name="connsiteY8" fmla="*/ 2826052 h 4774494"/>
              <a:gd name="connsiteX9" fmla="*/ 6800185 w 11521859"/>
              <a:gd name="connsiteY9" fmla="*/ 2227847 h 4774494"/>
              <a:gd name="connsiteX10" fmla="*/ 7492395 w 11521859"/>
              <a:gd name="connsiteY10" fmla="*/ 1732191 h 4774494"/>
              <a:gd name="connsiteX11" fmla="*/ 8167512 w 11521859"/>
              <a:gd name="connsiteY11" fmla="*/ 1151077 h 4774494"/>
              <a:gd name="connsiteX12" fmla="*/ 8791355 w 11521859"/>
              <a:gd name="connsiteY12" fmla="*/ 552871 h 4774494"/>
              <a:gd name="connsiteX13" fmla="*/ 9333978 w 11521859"/>
              <a:gd name="connsiteY13" fmla="*/ 0 h 4774494"/>
              <a:gd name="connsiteX14" fmla="*/ 10805958 w 11521859"/>
              <a:gd name="connsiteY14" fmla="*/ 17087 h 4774494"/>
              <a:gd name="connsiteX15" fmla="*/ 11138610 w 11521859"/>
              <a:gd name="connsiteY15" fmla="*/ 231549 h 4774494"/>
              <a:gd name="connsiteX16" fmla="*/ 11520085 w 11521859"/>
              <a:gd name="connsiteY16" fmla="*/ 448437 h 4774494"/>
              <a:gd name="connsiteX17" fmla="*/ 11521859 w 11521859"/>
              <a:gd name="connsiteY17" fmla="*/ 2029835 h 4774494"/>
              <a:gd name="connsiteX18" fmla="*/ 10380874 w 11521859"/>
              <a:gd name="connsiteY18" fmla="*/ 2911512 h 4774494"/>
              <a:gd name="connsiteX19" fmla="*/ 9269920 w 11521859"/>
              <a:gd name="connsiteY19" fmla="*/ 3569537 h 4774494"/>
              <a:gd name="connsiteX20" fmla="*/ 8022235 w 11521859"/>
              <a:gd name="connsiteY20" fmla="*/ 4082285 h 4774494"/>
              <a:gd name="connsiteX21" fmla="*/ 7167654 w 11521859"/>
              <a:gd name="connsiteY21" fmla="*/ 4313021 h 4774494"/>
              <a:gd name="connsiteX22" fmla="*/ 6501082 w 11521859"/>
              <a:gd name="connsiteY22" fmla="*/ 4458299 h 4774494"/>
              <a:gd name="connsiteX23" fmla="*/ 5646503 w 11521859"/>
              <a:gd name="connsiteY23" fmla="*/ 4612123 h 4774494"/>
              <a:gd name="connsiteX24" fmla="*/ 4945748 w 11521859"/>
              <a:gd name="connsiteY24" fmla="*/ 4671944 h 4774494"/>
              <a:gd name="connsiteX25" fmla="*/ 3612604 w 11521859"/>
              <a:gd name="connsiteY25" fmla="*/ 4757402 h 4774494"/>
              <a:gd name="connsiteX26" fmla="*/ 2954578 w 11521859"/>
              <a:gd name="connsiteY26" fmla="*/ 4774494 h 4774494"/>
              <a:gd name="connsiteX27" fmla="*/ 2202548 w 11521859"/>
              <a:gd name="connsiteY27" fmla="*/ 4765948 h 4774494"/>
              <a:gd name="connsiteX28" fmla="*/ 1185598 w 11521859"/>
              <a:gd name="connsiteY28" fmla="*/ 4765948 h 4774494"/>
              <a:gd name="connsiteX29" fmla="*/ 219924 w 11521859"/>
              <a:gd name="connsiteY29" fmla="*/ 4731765 h 4774494"/>
              <a:gd name="connsiteX30" fmla="*/ 2665 w 11521859"/>
              <a:gd name="connsiteY30" fmla="*/ 4700951 h 4774494"/>
              <a:gd name="connsiteX0" fmla="*/ 0 w 11521859"/>
              <a:gd name="connsiteY0" fmla="*/ 4315626 h 4774494"/>
              <a:gd name="connsiteX1" fmla="*/ 288290 w 11521859"/>
              <a:gd name="connsiteY1" fmla="*/ 4321566 h 4774494"/>
              <a:gd name="connsiteX2" fmla="*/ 809583 w 11521859"/>
              <a:gd name="connsiteY2" fmla="*/ 4313021 h 4774494"/>
              <a:gd name="connsiteX3" fmla="*/ 1365060 w 11521859"/>
              <a:gd name="connsiteY3" fmla="*/ 4270292 h 4774494"/>
              <a:gd name="connsiteX4" fmla="*/ 2125636 w 11521859"/>
              <a:gd name="connsiteY4" fmla="*/ 4150651 h 4774494"/>
              <a:gd name="connsiteX5" fmla="*/ 2817845 w 11521859"/>
              <a:gd name="connsiteY5" fmla="*/ 3988280 h 4774494"/>
              <a:gd name="connsiteX6" fmla="*/ 3903161 w 11521859"/>
              <a:gd name="connsiteY6" fmla="*/ 3672086 h 4774494"/>
              <a:gd name="connsiteX7" fmla="*/ 4928656 w 11521859"/>
              <a:gd name="connsiteY7" fmla="*/ 3278980 h 4774494"/>
              <a:gd name="connsiteX8" fmla="*/ 5851602 w 11521859"/>
              <a:gd name="connsiteY8" fmla="*/ 2826052 h 4774494"/>
              <a:gd name="connsiteX9" fmla="*/ 6800185 w 11521859"/>
              <a:gd name="connsiteY9" fmla="*/ 2227847 h 4774494"/>
              <a:gd name="connsiteX10" fmla="*/ 7492395 w 11521859"/>
              <a:gd name="connsiteY10" fmla="*/ 1732191 h 4774494"/>
              <a:gd name="connsiteX11" fmla="*/ 8167512 w 11521859"/>
              <a:gd name="connsiteY11" fmla="*/ 1151077 h 4774494"/>
              <a:gd name="connsiteX12" fmla="*/ 8791355 w 11521859"/>
              <a:gd name="connsiteY12" fmla="*/ 552871 h 4774494"/>
              <a:gd name="connsiteX13" fmla="*/ 9333978 w 11521859"/>
              <a:gd name="connsiteY13" fmla="*/ 0 h 4774494"/>
              <a:gd name="connsiteX14" fmla="*/ 10805958 w 11521859"/>
              <a:gd name="connsiteY14" fmla="*/ 17087 h 4774494"/>
              <a:gd name="connsiteX15" fmla="*/ 11138610 w 11521859"/>
              <a:gd name="connsiteY15" fmla="*/ 231549 h 4774494"/>
              <a:gd name="connsiteX16" fmla="*/ 11520085 w 11521859"/>
              <a:gd name="connsiteY16" fmla="*/ 448437 h 4774494"/>
              <a:gd name="connsiteX17" fmla="*/ 11521859 w 11521859"/>
              <a:gd name="connsiteY17" fmla="*/ 2029835 h 4774494"/>
              <a:gd name="connsiteX18" fmla="*/ 10380874 w 11521859"/>
              <a:gd name="connsiteY18" fmla="*/ 2911512 h 4774494"/>
              <a:gd name="connsiteX19" fmla="*/ 9269920 w 11521859"/>
              <a:gd name="connsiteY19" fmla="*/ 3569537 h 4774494"/>
              <a:gd name="connsiteX20" fmla="*/ 8022235 w 11521859"/>
              <a:gd name="connsiteY20" fmla="*/ 4082285 h 4774494"/>
              <a:gd name="connsiteX21" fmla="*/ 7167654 w 11521859"/>
              <a:gd name="connsiteY21" fmla="*/ 4313021 h 4774494"/>
              <a:gd name="connsiteX22" fmla="*/ 6501082 w 11521859"/>
              <a:gd name="connsiteY22" fmla="*/ 4458299 h 4774494"/>
              <a:gd name="connsiteX23" fmla="*/ 5646503 w 11521859"/>
              <a:gd name="connsiteY23" fmla="*/ 4612123 h 4774494"/>
              <a:gd name="connsiteX24" fmla="*/ 4945748 w 11521859"/>
              <a:gd name="connsiteY24" fmla="*/ 4671944 h 4774494"/>
              <a:gd name="connsiteX25" fmla="*/ 3612604 w 11521859"/>
              <a:gd name="connsiteY25" fmla="*/ 4757402 h 4774494"/>
              <a:gd name="connsiteX26" fmla="*/ 2954578 w 11521859"/>
              <a:gd name="connsiteY26" fmla="*/ 4774494 h 4774494"/>
              <a:gd name="connsiteX27" fmla="*/ 2202548 w 11521859"/>
              <a:gd name="connsiteY27" fmla="*/ 4765948 h 4774494"/>
              <a:gd name="connsiteX28" fmla="*/ 1185598 w 11521859"/>
              <a:gd name="connsiteY28" fmla="*/ 4765948 h 4774494"/>
              <a:gd name="connsiteX29" fmla="*/ 219924 w 11521859"/>
              <a:gd name="connsiteY29" fmla="*/ 4731765 h 4774494"/>
              <a:gd name="connsiteX30" fmla="*/ 2665 w 11521859"/>
              <a:gd name="connsiteY30" fmla="*/ 4700951 h 4774494"/>
              <a:gd name="connsiteX0" fmla="*/ 0 w 11521859"/>
              <a:gd name="connsiteY0" fmla="*/ 4315655 h 4774523"/>
              <a:gd name="connsiteX1" fmla="*/ 288290 w 11521859"/>
              <a:gd name="connsiteY1" fmla="*/ 4321595 h 4774523"/>
              <a:gd name="connsiteX2" fmla="*/ 809583 w 11521859"/>
              <a:gd name="connsiteY2" fmla="*/ 4313050 h 4774523"/>
              <a:gd name="connsiteX3" fmla="*/ 1365060 w 11521859"/>
              <a:gd name="connsiteY3" fmla="*/ 4270321 h 4774523"/>
              <a:gd name="connsiteX4" fmla="*/ 2125636 w 11521859"/>
              <a:gd name="connsiteY4" fmla="*/ 4150680 h 4774523"/>
              <a:gd name="connsiteX5" fmla="*/ 2817845 w 11521859"/>
              <a:gd name="connsiteY5" fmla="*/ 3988309 h 4774523"/>
              <a:gd name="connsiteX6" fmla="*/ 3903161 w 11521859"/>
              <a:gd name="connsiteY6" fmla="*/ 3672115 h 4774523"/>
              <a:gd name="connsiteX7" fmla="*/ 4928656 w 11521859"/>
              <a:gd name="connsiteY7" fmla="*/ 3279009 h 4774523"/>
              <a:gd name="connsiteX8" fmla="*/ 5851602 w 11521859"/>
              <a:gd name="connsiteY8" fmla="*/ 2826081 h 4774523"/>
              <a:gd name="connsiteX9" fmla="*/ 6800185 w 11521859"/>
              <a:gd name="connsiteY9" fmla="*/ 2227876 h 4774523"/>
              <a:gd name="connsiteX10" fmla="*/ 7492395 w 11521859"/>
              <a:gd name="connsiteY10" fmla="*/ 1732220 h 4774523"/>
              <a:gd name="connsiteX11" fmla="*/ 8167512 w 11521859"/>
              <a:gd name="connsiteY11" fmla="*/ 1151106 h 4774523"/>
              <a:gd name="connsiteX12" fmla="*/ 8791355 w 11521859"/>
              <a:gd name="connsiteY12" fmla="*/ 552900 h 4774523"/>
              <a:gd name="connsiteX13" fmla="*/ 9333978 w 11521859"/>
              <a:gd name="connsiteY13" fmla="*/ 29 h 4774523"/>
              <a:gd name="connsiteX14" fmla="*/ 10805958 w 11521859"/>
              <a:gd name="connsiteY14" fmla="*/ 17116 h 4774523"/>
              <a:gd name="connsiteX15" fmla="*/ 11138610 w 11521859"/>
              <a:gd name="connsiteY15" fmla="*/ 231578 h 4774523"/>
              <a:gd name="connsiteX16" fmla="*/ 11520085 w 11521859"/>
              <a:gd name="connsiteY16" fmla="*/ 448466 h 4774523"/>
              <a:gd name="connsiteX17" fmla="*/ 11521859 w 11521859"/>
              <a:gd name="connsiteY17" fmla="*/ 2029864 h 4774523"/>
              <a:gd name="connsiteX18" fmla="*/ 10380874 w 11521859"/>
              <a:gd name="connsiteY18" fmla="*/ 2911541 h 4774523"/>
              <a:gd name="connsiteX19" fmla="*/ 9269920 w 11521859"/>
              <a:gd name="connsiteY19" fmla="*/ 3569566 h 4774523"/>
              <a:gd name="connsiteX20" fmla="*/ 8022235 w 11521859"/>
              <a:gd name="connsiteY20" fmla="*/ 4082314 h 4774523"/>
              <a:gd name="connsiteX21" fmla="*/ 7167654 w 11521859"/>
              <a:gd name="connsiteY21" fmla="*/ 4313050 h 4774523"/>
              <a:gd name="connsiteX22" fmla="*/ 6501082 w 11521859"/>
              <a:gd name="connsiteY22" fmla="*/ 4458328 h 4774523"/>
              <a:gd name="connsiteX23" fmla="*/ 5646503 w 11521859"/>
              <a:gd name="connsiteY23" fmla="*/ 4612152 h 4774523"/>
              <a:gd name="connsiteX24" fmla="*/ 4945748 w 11521859"/>
              <a:gd name="connsiteY24" fmla="*/ 4671973 h 4774523"/>
              <a:gd name="connsiteX25" fmla="*/ 3612604 w 11521859"/>
              <a:gd name="connsiteY25" fmla="*/ 4757431 h 4774523"/>
              <a:gd name="connsiteX26" fmla="*/ 2954578 w 11521859"/>
              <a:gd name="connsiteY26" fmla="*/ 4774523 h 4774523"/>
              <a:gd name="connsiteX27" fmla="*/ 2202548 w 11521859"/>
              <a:gd name="connsiteY27" fmla="*/ 4765977 h 4774523"/>
              <a:gd name="connsiteX28" fmla="*/ 1185598 w 11521859"/>
              <a:gd name="connsiteY28" fmla="*/ 4765977 h 4774523"/>
              <a:gd name="connsiteX29" fmla="*/ 219924 w 11521859"/>
              <a:gd name="connsiteY29" fmla="*/ 4731794 h 4774523"/>
              <a:gd name="connsiteX30" fmla="*/ 2665 w 11521859"/>
              <a:gd name="connsiteY30" fmla="*/ 4700980 h 4774523"/>
              <a:gd name="connsiteX0" fmla="*/ 0 w 11521859"/>
              <a:gd name="connsiteY0" fmla="*/ 4315626 h 4774494"/>
              <a:gd name="connsiteX1" fmla="*/ 288290 w 11521859"/>
              <a:gd name="connsiteY1" fmla="*/ 4321566 h 4774494"/>
              <a:gd name="connsiteX2" fmla="*/ 809583 w 11521859"/>
              <a:gd name="connsiteY2" fmla="*/ 4313021 h 4774494"/>
              <a:gd name="connsiteX3" fmla="*/ 1365060 w 11521859"/>
              <a:gd name="connsiteY3" fmla="*/ 4270292 h 4774494"/>
              <a:gd name="connsiteX4" fmla="*/ 2125636 w 11521859"/>
              <a:gd name="connsiteY4" fmla="*/ 4150651 h 4774494"/>
              <a:gd name="connsiteX5" fmla="*/ 2817845 w 11521859"/>
              <a:gd name="connsiteY5" fmla="*/ 3988280 h 4774494"/>
              <a:gd name="connsiteX6" fmla="*/ 3903161 w 11521859"/>
              <a:gd name="connsiteY6" fmla="*/ 3672086 h 4774494"/>
              <a:gd name="connsiteX7" fmla="*/ 4928656 w 11521859"/>
              <a:gd name="connsiteY7" fmla="*/ 3278980 h 4774494"/>
              <a:gd name="connsiteX8" fmla="*/ 5851602 w 11521859"/>
              <a:gd name="connsiteY8" fmla="*/ 2826052 h 4774494"/>
              <a:gd name="connsiteX9" fmla="*/ 6800185 w 11521859"/>
              <a:gd name="connsiteY9" fmla="*/ 2227847 h 4774494"/>
              <a:gd name="connsiteX10" fmla="*/ 7492395 w 11521859"/>
              <a:gd name="connsiteY10" fmla="*/ 1732191 h 4774494"/>
              <a:gd name="connsiteX11" fmla="*/ 8167512 w 11521859"/>
              <a:gd name="connsiteY11" fmla="*/ 1151077 h 4774494"/>
              <a:gd name="connsiteX12" fmla="*/ 8791355 w 11521859"/>
              <a:gd name="connsiteY12" fmla="*/ 552871 h 4774494"/>
              <a:gd name="connsiteX13" fmla="*/ 9333978 w 11521859"/>
              <a:gd name="connsiteY13" fmla="*/ 0 h 4774494"/>
              <a:gd name="connsiteX14" fmla="*/ 10809127 w 11521859"/>
              <a:gd name="connsiteY14" fmla="*/ 1101 h 4774494"/>
              <a:gd name="connsiteX15" fmla="*/ 11138610 w 11521859"/>
              <a:gd name="connsiteY15" fmla="*/ 231549 h 4774494"/>
              <a:gd name="connsiteX16" fmla="*/ 11520085 w 11521859"/>
              <a:gd name="connsiteY16" fmla="*/ 448437 h 4774494"/>
              <a:gd name="connsiteX17" fmla="*/ 11521859 w 11521859"/>
              <a:gd name="connsiteY17" fmla="*/ 2029835 h 4774494"/>
              <a:gd name="connsiteX18" fmla="*/ 10380874 w 11521859"/>
              <a:gd name="connsiteY18" fmla="*/ 2911512 h 4774494"/>
              <a:gd name="connsiteX19" fmla="*/ 9269920 w 11521859"/>
              <a:gd name="connsiteY19" fmla="*/ 3569537 h 4774494"/>
              <a:gd name="connsiteX20" fmla="*/ 8022235 w 11521859"/>
              <a:gd name="connsiteY20" fmla="*/ 4082285 h 4774494"/>
              <a:gd name="connsiteX21" fmla="*/ 7167654 w 11521859"/>
              <a:gd name="connsiteY21" fmla="*/ 4313021 h 4774494"/>
              <a:gd name="connsiteX22" fmla="*/ 6501082 w 11521859"/>
              <a:gd name="connsiteY22" fmla="*/ 4458299 h 4774494"/>
              <a:gd name="connsiteX23" fmla="*/ 5646503 w 11521859"/>
              <a:gd name="connsiteY23" fmla="*/ 4612123 h 4774494"/>
              <a:gd name="connsiteX24" fmla="*/ 4945748 w 11521859"/>
              <a:gd name="connsiteY24" fmla="*/ 4671944 h 4774494"/>
              <a:gd name="connsiteX25" fmla="*/ 3612604 w 11521859"/>
              <a:gd name="connsiteY25" fmla="*/ 4757402 h 4774494"/>
              <a:gd name="connsiteX26" fmla="*/ 2954578 w 11521859"/>
              <a:gd name="connsiteY26" fmla="*/ 4774494 h 4774494"/>
              <a:gd name="connsiteX27" fmla="*/ 2202548 w 11521859"/>
              <a:gd name="connsiteY27" fmla="*/ 4765948 h 4774494"/>
              <a:gd name="connsiteX28" fmla="*/ 1185598 w 11521859"/>
              <a:gd name="connsiteY28" fmla="*/ 4765948 h 4774494"/>
              <a:gd name="connsiteX29" fmla="*/ 219924 w 11521859"/>
              <a:gd name="connsiteY29" fmla="*/ 4731765 h 4774494"/>
              <a:gd name="connsiteX30" fmla="*/ 2665 w 11521859"/>
              <a:gd name="connsiteY30" fmla="*/ 4700951 h 4774494"/>
              <a:gd name="connsiteX0" fmla="*/ 0 w 11521859"/>
              <a:gd name="connsiteY0" fmla="*/ 4315626 h 4774494"/>
              <a:gd name="connsiteX1" fmla="*/ 288290 w 11521859"/>
              <a:gd name="connsiteY1" fmla="*/ 4321566 h 4774494"/>
              <a:gd name="connsiteX2" fmla="*/ 809583 w 11521859"/>
              <a:gd name="connsiteY2" fmla="*/ 4313021 h 4774494"/>
              <a:gd name="connsiteX3" fmla="*/ 1365060 w 11521859"/>
              <a:gd name="connsiteY3" fmla="*/ 4270292 h 4774494"/>
              <a:gd name="connsiteX4" fmla="*/ 2125636 w 11521859"/>
              <a:gd name="connsiteY4" fmla="*/ 4150651 h 4774494"/>
              <a:gd name="connsiteX5" fmla="*/ 2817845 w 11521859"/>
              <a:gd name="connsiteY5" fmla="*/ 3988280 h 4774494"/>
              <a:gd name="connsiteX6" fmla="*/ 3903161 w 11521859"/>
              <a:gd name="connsiteY6" fmla="*/ 3672086 h 4774494"/>
              <a:gd name="connsiteX7" fmla="*/ 4928656 w 11521859"/>
              <a:gd name="connsiteY7" fmla="*/ 3278980 h 4774494"/>
              <a:gd name="connsiteX8" fmla="*/ 5851602 w 11521859"/>
              <a:gd name="connsiteY8" fmla="*/ 2826052 h 4774494"/>
              <a:gd name="connsiteX9" fmla="*/ 6800185 w 11521859"/>
              <a:gd name="connsiteY9" fmla="*/ 2227847 h 4774494"/>
              <a:gd name="connsiteX10" fmla="*/ 7492395 w 11521859"/>
              <a:gd name="connsiteY10" fmla="*/ 1732191 h 4774494"/>
              <a:gd name="connsiteX11" fmla="*/ 8167512 w 11521859"/>
              <a:gd name="connsiteY11" fmla="*/ 1151077 h 4774494"/>
              <a:gd name="connsiteX12" fmla="*/ 8791355 w 11521859"/>
              <a:gd name="connsiteY12" fmla="*/ 552871 h 4774494"/>
              <a:gd name="connsiteX13" fmla="*/ 9333978 w 11521859"/>
              <a:gd name="connsiteY13" fmla="*/ 0 h 4774494"/>
              <a:gd name="connsiteX14" fmla="*/ 10809127 w 11521859"/>
              <a:gd name="connsiteY14" fmla="*/ 1101 h 4774494"/>
              <a:gd name="connsiteX15" fmla="*/ 11138610 w 11521859"/>
              <a:gd name="connsiteY15" fmla="*/ 231549 h 4774494"/>
              <a:gd name="connsiteX16" fmla="*/ 11520085 w 11521859"/>
              <a:gd name="connsiteY16" fmla="*/ 448437 h 4774494"/>
              <a:gd name="connsiteX17" fmla="*/ 11521859 w 11521859"/>
              <a:gd name="connsiteY17" fmla="*/ 2029835 h 4774494"/>
              <a:gd name="connsiteX18" fmla="*/ 10380874 w 11521859"/>
              <a:gd name="connsiteY18" fmla="*/ 2911512 h 4774494"/>
              <a:gd name="connsiteX19" fmla="*/ 9269920 w 11521859"/>
              <a:gd name="connsiteY19" fmla="*/ 3569537 h 4774494"/>
              <a:gd name="connsiteX20" fmla="*/ 8022235 w 11521859"/>
              <a:gd name="connsiteY20" fmla="*/ 4082285 h 4774494"/>
              <a:gd name="connsiteX21" fmla="*/ 7167654 w 11521859"/>
              <a:gd name="connsiteY21" fmla="*/ 4313021 h 4774494"/>
              <a:gd name="connsiteX22" fmla="*/ 6501082 w 11521859"/>
              <a:gd name="connsiteY22" fmla="*/ 4458299 h 4774494"/>
              <a:gd name="connsiteX23" fmla="*/ 5646503 w 11521859"/>
              <a:gd name="connsiteY23" fmla="*/ 4612123 h 4774494"/>
              <a:gd name="connsiteX24" fmla="*/ 4945748 w 11521859"/>
              <a:gd name="connsiteY24" fmla="*/ 4671944 h 4774494"/>
              <a:gd name="connsiteX25" fmla="*/ 3612604 w 11521859"/>
              <a:gd name="connsiteY25" fmla="*/ 4757402 h 4774494"/>
              <a:gd name="connsiteX26" fmla="*/ 2954578 w 11521859"/>
              <a:gd name="connsiteY26" fmla="*/ 4774494 h 4774494"/>
              <a:gd name="connsiteX27" fmla="*/ 2202548 w 11521859"/>
              <a:gd name="connsiteY27" fmla="*/ 4765948 h 4774494"/>
              <a:gd name="connsiteX28" fmla="*/ 1185598 w 11521859"/>
              <a:gd name="connsiteY28" fmla="*/ 4765948 h 4774494"/>
              <a:gd name="connsiteX29" fmla="*/ 219924 w 11521859"/>
              <a:gd name="connsiteY29" fmla="*/ 4731765 h 4774494"/>
              <a:gd name="connsiteX30" fmla="*/ 2665 w 11521859"/>
              <a:gd name="connsiteY30" fmla="*/ 4700951 h 4774494"/>
              <a:gd name="connsiteX0" fmla="*/ 0 w 11582078"/>
              <a:gd name="connsiteY0" fmla="*/ 4315626 h 4774494"/>
              <a:gd name="connsiteX1" fmla="*/ 288290 w 11582078"/>
              <a:gd name="connsiteY1" fmla="*/ 4321566 h 4774494"/>
              <a:gd name="connsiteX2" fmla="*/ 809583 w 11582078"/>
              <a:gd name="connsiteY2" fmla="*/ 4313021 h 4774494"/>
              <a:gd name="connsiteX3" fmla="*/ 1365060 w 11582078"/>
              <a:gd name="connsiteY3" fmla="*/ 4270292 h 4774494"/>
              <a:gd name="connsiteX4" fmla="*/ 2125636 w 11582078"/>
              <a:gd name="connsiteY4" fmla="*/ 4150651 h 4774494"/>
              <a:gd name="connsiteX5" fmla="*/ 2817845 w 11582078"/>
              <a:gd name="connsiteY5" fmla="*/ 3988280 h 4774494"/>
              <a:gd name="connsiteX6" fmla="*/ 3903161 w 11582078"/>
              <a:gd name="connsiteY6" fmla="*/ 3672086 h 4774494"/>
              <a:gd name="connsiteX7" fmla="*/ 4928656 w 11582078"/>
              <a:gd name="connsiteY7" fmla="*/ 3278980 h 4774494"/>
              <a:gd name="connsiteX8" fmla="*/ 5851602 w 11582078"/>
              <a:gd name="connsiteY8" fmla="*/ 2826052 h 4774494"/>
              <a:gd name="connsiteX9" fmla="*/ 6800185 w 11582078"/>
              <a:gd name="connsiteY9" fmla="*/ 2227847 h 4774494"/>
              <a:gd name="connsiteX10" fmla="*/ 7492395 w 11582078"/>
              <a:gd name="connsiteY10" fmla="*/ 1732191 h 4774494"/>
              <a:gd name="connsiteX11" fmla="*/ 8167512 w 11582078"/>
              <a:gd name="connsiteY11" fmla="*/ 1151077 h 4774494"/>
              <a:gd name="connsiteX12" fmla="*/ 8791355 w 11582078"/>
              <a:gd name="connsiteY12" fmla="*/ 552871 h 4774494"/>
              <a:gd name="connsiteX13" fmla="*/ 9333978 w 11582078"/>
              <a:gd name="connsiteY13" fmla="*/ 0 h 4774494"/>
              <a:gd name="connsiteX14" fmla="*/ 10809127 w 11582078"/>
              <a:gd name="connsiteY14" fmla="*/ 1101 h 4774494"/>
              <a:gd name="connsiteX15" fmla="*/ 11138610 w 11582078"/>
              <a:gd name="connsiteY15" fmla="*/ 231549 h 4774494"/>
              <a:gd name="connsiteX16" fmla="*/ 11520085 w 11582078"/>
              <a:gd name="connsiteY16" fmla="*/ 448437 h 4774494"/>
              <a:gd name="connsiteX17" fmla="*/ 11582078 w 11582078"/>
              <a:gd name="connsiteY17" fmla="*/ 2087385 h 4774494"/>
              <a:gd name="connsiteX18" fmla="*/ 10380874 w 11582078"/>
              <a:gd name="connsiteY18" fmla="*/ 2911512 h 4774494"/>
              <a:gd name="connsiteX19" fmla="*/ 9269920 w 11582078"/>
              <a:gd name="connsiteY19" fmla="*/ 3569537 h 4774494"/>
              <a:gd name="connsiteX20" fmla="*/ 8022235 w 11582078"/>
              <a:gd name="connsiteY20" fmla="*/ 4082285 h 4774494"/>
              <a:gd name="connsiteX21" fmla="*/ 7167654 w 11582078"/>
              <a:gd name="connsiteY21" fmla="*/ 4313021 h 4774494"/>
              <a:gd name="connsiteX22" fmla="*/ 6501082 w 11582078"/>
              <a:gd name="connsiteY22" fmla="*/ 4458299 h 4774494"/>
              <a:gd name="connsiteX23" fmla="*/ 5646503 w 11582078"/>
              <a:gd name="connsiteY23" fmla="*/ 4612123 h 4774494"/>
              <a:gd name="connsiteX24" fmla="*/ 4945748 w 11582078"/>
              <a:gd name="connsiteY24" fmla="*/ 4671944 h 4774494"/>
              <a:gd name="connsiteX25" fmla="*/ 3612604 w 11582078"/>
              <a:gd name="connsiteY25" fmla="*/ 4757402 h 4774494"/>
              <a:gd name="connsiteX26" fmla="*/ 2954578 w 11582078"/>
              <a:gd name="connsiteY26" fmla="*/ 4774494 h 4774494"/>
              <a:gd name="connsiteX27" fmla="*/ 2202548 w 11582078"/>
              <a:gd name="connsiteY27" fmla="*/ 4765948 h 4774494"/>
              <a:gd name="connsiteX28" fmla="*/ 1185598 w 11582078"/>
              <a:gd name="connsiteY28" fmla="*/ 4765948 h 4774494"/>
              <a:gd name="connsiteX29" fmla="*/ 219924 w 11582078"/>
              <a:gd name="connsiteY29" fmla="*/ 4731765 h 4774494"/>
              <a:gd name="connsiteX30" fmla="*/ 2665 w 11582078"/>
              <a:gd name="connsiteY30" fmla="*/ 4700951 h 4774494"/>
              <a:gd name="connsiteX0" fmla="*/ 0 w 11520105"/>
              <a:gd name="connsiteY0" fmla="*/ 4315626 h 4774494"/>
              <a:gd name="connsiteX1" fmla="*/ 288290 w 11520105"/>
              <a:gd name="connsiteY1" fmla="*/ 4321566 h 4774494"/>
              <a:gd name="connsiteX2" fmla="*/ 809583 w 11520105"/>
              <a:gd name="connsiteY2" fmla="*/ 4313021 h 4774494"/>
              <a:gd name="connsiteX3" fmla="*/ 1365060 w 11520105"/>
              <a:gd name="connsiteY3" fmla="*/ 4270292 h 4774494"/>
              <a:gd name="connsiteX4" fmla="*/ 2125636 w 11520105"/>
              <a:gd name="connsiteY4" fmla="*/ 4150651 h 4774494"/>
              <a:gd name="connsiteX5" fmla="*/ 2817845 w 11520105"/>
              <a:gd name="connsiteY5" fmla="*/ 3988280 h 4774494"/>
              <a:gd name="connsiteX6" fmla="*/ 3903161 w 11520105"/>
              <a:gd name="connsiteY6" fmla="*/ 3672086 h 4774494"/>
              <a:gd name="connsiteX7" fmla="*/ 4928656 w 11520105"/>
              <a:gd name="connsiteY7" fmla="*/ 3278980 h 4774494"/>
              <a:gd name="connsiteX8" fmla="*/ 5851602 w 11520105"/>
              <a:gd name="connsiteY8" fmla="*/ 2826052 h 4774494"/>
              <a:gd name="connsiteX9" fmla="*/ 6800185 w 11520105"/>
              <a:gd name="connsiteY9" fmla="*/ 2227847 h 4774494"/>
              <a:gd name="connsiteX10" fmla="*/ 7492395 w 11520105"/>
              <a:gd name="connsiteY10" fmla="*/ 1732191 h 4774494"/>
              <a:gd name="connsiteX11" fmla="*/ 8167512 w 11520105"/>
              <a:gd name="connsiteY11" fmla="*/ 1151077 h 4774494"/>
              <a:gd name="connsiteX12" fmla="*/ 8791355 w 11520105"/>
              <a:gd name="connsiteY12" fmla="*/ 552871 h 4774494"/>
              <a:gd name="connsiteX13" fmla="*/ 9333978 w 11520105"/>
              <a:gd name="connsiteY13" fmla="*/ 0 h 4774494"/>
              <a:gd name="connsiteX14" fmla="*/ 10809127 w 11520105"/>
              <a:gd name="connsiteY14" fmla="*/ 1101 h 4774494"/>
              <a:gd name="connsiteX15" fmla="*/ 11138610 w 11520105"/>
              <a:gd name="connsiteY15" fmla="*/ 231549 h 4774494"/>
              <a:gd name="connsiteX16" fmla="*/ 11520085 w 11520105"/>
              <a:gd name="connsiteY16" fmla="*/ 448437 h 4774494"/>
              <a:gd name="connsiteX17" fmla="*/ 11518689 w 11520105"/>
              <a:gd name="connsiteY17" fmla="*/ 2029835 h 4774494"/>
              <a:gd name="connsiteX18" fmla="*/ 10380874 w 11520105"/>
              <a:gd name="connsiteY18" fmla="*/ 2911512 h 4774494"/>
              <a:gd name="connsiteX19" fmla="*/ 9269920 w 11520105"/>
              <a:gd name="connsiteY19" fmla="*/ 3569537 h 4774494"/>
              <a:gd name="connsiteX20" fmla="*/ 8022235 w 11520105"/>
              <a:gd name="connsiteY20" fmla="*/ 4082285 h 4774494"/>
              <a:gd name="connsiteX21" fmla="*/ 7167654 w 11520105"/>
              <a:gd name="connsiteY21" fmla="*/ 4313021 h 4774494"/>
              <a:gd name="connsiteX22" fmla="*/ 6501082 w 11520105"/>
              <a:gd name="connsiteY22" fmla="*/ 4458299 h 4774494"/>
              <a:gd name="connsiteX23" fmla="*/ 5646503 w 11520105"/>
              <a:gd name="connsiteY23" fmla="*/ 4612123 h 4774494"/>
              <a:gd name="connsiteX24" fmla="*/ 4945748 w 11520105"/>
              <a:gd name="connsiteY24" fmla="*/ 4671944 h 4774494"/>
              <a:gd name="connsiteX25" fmla="*/ 3612604 w 11520105"/>
              <a:gd name="connsiteY25" fmla="*/ 4757402 h 4774494"/>
              <a:gd name="connsiteX26" fmla="*/ 2954578 w 11520105"/>
              <a:gd name="connsiteY26" fmla="*/ 4774494 h 4774494"/>
              <a:gd name="connsiteX27" fmla="*/ 2202548 w 11520105"/>
              <a:gd name="connsiteY27" fmla="*/ 4765948 h 4774494"/>
              <a:gd name="connsiteX28" fmla="*/ 1185598 w 11520105"/>
              <a:gd name="connsiteY28" fmla="*/ 4765948 h 4774494"/>
              <a:gd name="connsiteX29" fmla="*/ 219924 w 11520105"/>
              <a:gd name="connsiteY29" fmla="*/ 4731765 h 4774494"/>
              <a:gd name="connsiteX30" fmla="*/ 2665 w 11520105"/>
              <a:gd name="connsiteY30" fmla="*/ 4700951 h 4774494"/>
              <a:gd name="connsiteX0" fmla="*/ 0 w 11520156"/>
              <a:gd name="connsiteY0" fmla="*/ 4315626 h 4774494"/>
              <a:gd name="connsiteX1" fmla="*/ 288290 w 11520156"/>
              <a:gd name="connsiteY1" fmla="*/ 4321566 h 4774494"/>
              <a:gd name="connsiteX2" fmla="*/ 809583 w 11520156"/>
              <a:gd name="connsiteY2" fmla="*/ 4313021 h 4774494"/>
              <a:gd name="connsiteX3" fmla="*/ 1365060 w 11520156"/>
              <a:gd name="connsiteY3" fmla="*/ 4270292 h 4774494"/>
              <a:gd name="connsiteX4" fmla="*/ 2125636 w 11520156"/>
              <a:gd name="connsiteY4" fmla="*/ 4150651 h 4774494"/>
              <a:gd name="connsiteX5" fmla="*/ 2817845 w 11520156"/>
              <a:gd name="connsiteY5" fmla="*/ 3988280 h 4774494"/>
              <a:gd name="connsiteX6" fmla="*/ 3903161 w 11520156"/>
              <a:gd name="connsiteY6" fmla="*/ 3672086 h 4774494"/>
              <a:gd name="connsiteX7" fmla="*/ 4928656 w 11520156"/>
              <a:gd name="connsiteY7" fmla="*/ 3278980 h 4774494"/>
              <a:gd name="connsiteX8" fmla="*/ 5851602 w 11520156"/>
              <a:gd name="connsiteY8" fmla="*/ 2826052 h 4774494"/>
              <a:gd name="connsiteX9" fmla="*/ 6800185 w 11520156"/>
              <a:gd name="connsiteY9" fmla="*/ 2227847 h 4774494"/>
              <a:gd name="connsiteX10" fmla="*/ 7492395 w 11520156"/>
              <a:gd name="connsiteY10" fmla="*/ 1732191 h 4774494"/>
              <a:gd name="connsiteX11" fmla="*/ 8167512 w 11520156"/>
              <a:gd name="connsiteY11" fmla="*/ 1151077 h 4774494"/>
              <a:gd name="connsiteX12" fmla="*/ 8791355 w 11520156"/>
              <a:gd name="connsiteY12" fmla="*/ 552871 h 4774494"/>
              <a:gd name="connsiteX13" fmla="*/ 9333978 w 11520156"/>
              <a:gd name="connsiteY13" fmla="*/ 0 h 4774494"/>
              <a:gd name="connsiteX14" fmla="*/ 10809127 w 11520156"/>
              <a:gd name="connsiteY14" fmla="*/ 1101 h 4774494"/>
              <a:gd name="connsiteX15" fmla="*/ 11138610 w 11520156"/>
              <a:gd name="connsiteY15" fmla="*/ 231549 h 4774494"/>
              <a:gd name="connsiteX16" fmla="*/ 11520085 w 11520156"/>
              <a:gd name="connsiteY16" fmla="*/ 448437 h 4774494"/>
              <a:gd name="connsiteX17" fmla="*/ 11518689 w 11520156"/>
              <a:gd name="connsiteY17" fmla="*/ 2029835 h 4774494"/>
              <a:gd name="connsiteX18" fmla="*/ 10380874 w 11520156"/>
              <a:gd name="connsiteY18" fmla="*/ 2911512 h 4774494"/>
              <a:gd name="connsiteX19" fmla="*/ 9269920 w 11520156"/>
              <a:gd name="connsiteY19" fmla="*/ 3569537 h 4774494"/>
              <a:gd name="connsiteX20" fmla="*/ 8022235 w 11520156"/>
              <a:gd name="connsiteY20" fmla="*/ 4082285 h 4774494"/>
              <a:gd name="connsiteX21" fmla="*/ 7167654 w 11520156"/>
              <a:gd name="connsiteY21" fmla="*/ 4313021 h 4774494"/>
              <a:gd name="connsiteX22" fmla="*/ 6501082 w 11520156"/>
              <a:gd name="connsiteY22" fmla="*/ 4458299 h 4774494"/>
              <a:gd name="connsiteX23" fmla="*/ 5646503 w 11520156"/>
              <a:gd name="connsiteY23" fmla="*/ 4612123 h 4774494"/>
              <a:gd name="connsiteX24" fmla="*/ 4945748 w 11520156"/>
              <a:gd name="connsiteY24" fmla="*/ 4671944 h 4774494"/>
              <a:gd name="connsiteX25" fmla="*/ 3612604 w 11520156"/>
              <a:gd name="connsiteY25" fmla="*/ 4757402 h 4774494"/>
              <a:gd name="connsiteX26" fmla="*/ 2954578 w 11520156"/>
              <a:gd name="connsiteY26" fmla="*/ 4774494 h 4774494"/>
              <a:gd name="connsiteX27" fmla="*/ 2202548 w 11520156"/>
              <a:gd name="connsiteY27" fmla="*/ 4765948 h 4774494"/>
              <a:gd name="connsiteX28" fmla="*/ 1185598 w 11520156"/>
              <a:gd name="connsiteY28" fmla="*/ 4765948 h 4774494"/>
              <a:gd name="connsiteX29" fmla="*/ 219924 w 11520156"/>
              <a:gd name="connsiteY29" fmla="*/ 4731765 h 4774494"/>
              <a:gd name="connsiteX30" fmla="*/ 2665 w 11520156"/>
              <a:gd name="connsiteY30" fmla="*/ 4700951 h 4774494"/>
              <a:gd name="connsiteX0" fmla="*/ 0 w 11520156"/>
              <a:gd name="connsiteY0" fmla="*/ 4315626 h 4774494"/>
              <a:gd name="connsiteX1" fmla="*/ 288290 w 11520156"/>
              <a:gd name="connsiteY1" fmla="*/ 4321566 h 4774494"/>
              <a:gd name="connsiteX2" fmla="*/ 809583 w 11520156"/>
              <a:gd name="connsiteY2" fmla="*/ 4313021 h 4774494"/>
              <a:gd name="connsiteX3" fmla="*/ 1365060 w 11520156"/>
              <a:gd name="connsiteY3" fmla="*/ 4270292 h 4774494"/>
              <a:gd name="connsiteX4" fmla="*/ 2125636 w 11520156"/>
              <a:gd name="connsiteY4" fmla="*/ 4150651 h 4774494"/>
              <a:gd name="connsiteX5" fmla="*/ 2817845 w 11520156"/>
              <a:gd name="connsiteY5" fmla="*/ 3988280 h 4774494"/>
              <a:gd name="connsiteX6" fmla="*/ 3903161 w 11520156"/>
              <a:gd name="connsiteY6" fmla="*/ 3672086 h 4774494"/>
              <a:gd name="connsiteX7" fmla="*/ 4928656 w 11520156"/>
              <a:gd name="connsiteY7" fmla="*/ 3278980 h 4774494"/>
              <a:gd name="connsiteX8" fmla="*/ 5851602 w 11520156"/>
              <a:gd name="connsiteY8" fmla="*/ 2826052 h 4774494"/>
              <a:gd name="connsiteX9" fmla="*/ 6800185 w 11520156"/>
              <a:gd name="connsiteY9" fmla="*/ 2227847 h 4774494"/>
              <a:gd name="connsiteX10" fmla="*/ 7492395 w 11520156"/>
              <a:gd name="connsiteY10" fmla="*/ 1732191 h 4774494"/>
              <a:gd name="connsiteX11" fmla="*/ 8167512 w 11520156"/>
              <a:gd name="connsiteY11" fmla="*/ 1151077 h 4774494"/>
              <a:gd name="connsiteX12" fmla="*/ 8791355 w 11520156"/>
              <a:gd name="connsiteY12" fmla="*/ 552871 h 4774494"/>
              <a:gd name="connsiteX13" fmla="*/ 9333978 w 11520156"/>
              <a:gd name="connsiteY13" fmla="*/ 0 h 4774494"/>
              <a:gd name="connsiteX14" fmla="*/ 10809127 w 11520156"/>
              <a:gd name="connsiteY14" fmla="*/ 1101 h 4774494"/>
              <a:gd name="connsiteX15" fmla="*/ 11138610 w 11520156"/>
              <a:gd name="connsiteY15" fmla="*/ 231549 h 4774494"/>
              <a:gd name="connsiteX16" fmla="*/ 11520085 w 11520156"/>
              <a:gd name="connsiteY16" fmla="*/ 448437 h 4774494"/>
              <a:gd name="connsiteX17" fmla="*/ 11518689 w 11520156"/>
              <a:gd name="connsiteY17" fmla="*/ 2029835 h 4774494"/>
              <a:gd name="connsiteX18" fmla="*/ 10380874 w 11520156"/>
              <a:gd name="connsiteY18" fmla="*/ 2911512 h 4774494"/>
              <a:gd name="connsiteX19" fmla="*/ 9269920 w 11520156"/>
              <a:gd name="connsiteY19" fmla="*/ 3569537 h 4774494"/>
              <a:gd name="connsiteX20" fmla="*/ 8022235 w 11520156"/>
              <a:gd name="connsiteY20" fmla="*/ 4082285 h 4774494"/>
              <a:gd name="connsiteX21" fmla="*/ 7167654 w 11520156"/>
              <a:gd name="connsiteY21" fmla="*/ 4313021 h 4774494"/>
              <a:gd name="connsiteX22" fmla="*/ 6501082 w 11520156"/>
              <a:gd name="connsiteY22" fmla="*/ 4458299 h 4774494"/>
              <a:gd name="connsiteX23" fmla="*/ 5646503 w 11520156"/>
              <a:gd name="connsiteY23" fmla="*/ 4612123 h 4774494"/>
              <a:gd name="connsiteX24" fmla="*/ 4945748 w 11520156"/>
              <a:gd name="connsiteY24" fmla="*/ 4671944 h 4774494"/>
              <a:gd name="connsiteX25" fmla="*/ 3612604 w 11520156"/>
              <a:gd name="connsiteY25" fmla="*/ 4757402 h 4774494"/>
              <a:gd name="connsiteX26" fmla="*/ 2954578 w 11520156"/>
              <a:gd name="connsiteY26" fmla="*/ 4774494 h 4774494"/>
              <a:gd name="connsiteX27" fmla="*/ 2202548 w 11520156"/>
              <a:gd name="connsiteY27" fmla="*/ 4765948 h 4774494"/>
              <a:gd name="connsiteX28" fmla="*/ 1185598 w 11520156"/>
              <a:gd name="connsiteY28" fmla="*/ 4765948 h 4774494"/>
              <a:gd name="connsiteX29" fmla="*/ 219924 w 11520156"/>
              <a:gd name="connsiteY29" fmla="*/ 4731765 h 4774494"/>
              <a:gd name="connsiteX30" fmla="*/ 2665 w 11520156"/>
              <a:gd name="connsiteY30" fmla="*/ 4700951 h 4774494"/>
              <a:gd name="connsiteX0" fmla="*/ 0 w 11520156"/>
              <a:gd name="connsiteY0" fmla="*/ 4315626 h 4774494"/>
              <a:gd name="connsiteX1" fmla="*/ 288290 w 11520156"/>
              <a:gd name="connsiteY1" fmla="*/ 4321566 h 4774494"/>
              <a:gd name="connsiteX2" fmla="*/ 809583 w 11520156"/>
              <a:gd name="connsiteY2" fmla="*/ 4313021 h 4774494"/>
              <a:gd name="connsiteX3" fmla="*/ 1365060 w 11520156"/>
              <a:gd name="connsiteY3" fmla="*/ 4270292 h 4774494"/>
              <a:gd name="connsiteX4" fmla="*/ 2125636 w 11520156"/>
              <a:gd name="connsiteY4" fmla="*/ 4150651 h 4774494"/>
              <a:gd name="connsiteX5" fmla="*/ 2817845 w 11520156"/>
              <a:gd name="connsiteY5" fmla="*/ 3988280 h 4774494"/>
              <a:gd name="connsiteX6" fmla="*/ 3903161 w 11520156"/>
              <a:gd name="connsiteY6" fmla="*/ 3672086 h 4774494"/>
              <a:gd name="connsiteX7" fmla="*/ 4928656 w 11520156"/>
              <a:gd name="connsiteY7" fmla="*/ 3278980 h 4774494"/>
              <a:gd name="connsiteX8" fmla="*/ 5851602 w 11520156"/>
              <a:gd name="connsiteY8" fmla="*/ 2826052 h 4774494"/>
              <a:gd name="connsiteX9" fmla="*/ 6800185 w 11520156"/>
              <a:gd name="connsiteY9" fmla="*/ 2227847 h 4774494"/>
              <a:gd name="connsiteX10" fmla="*/ 7492395 w 11520156"/>
              <a:gd name="connsiteY10" fmla="*/ 1732191 h 4774494"/>
              <a:gd name="connsiteX11" fmla="*/ 8167512 w 11520156"/>
              <a:gd name="connsiteY11" fmla="*/ 1151077 h 4774494"/>
              <a:gd name="connsiteX12" fmla="*/ 8791355 w 11520156"/>
              <a:gd name="connsiteY12" fmla="*/ 552871 h 4774494"/>
              <a:gd name="connsiteX13" fmla="*/ 9333978 w 11520156"/>
              <a:gd name="connsiteY13" fmla="*/ 0 h 4774494"/>
              <a:gd name="connsiteX14" fmla="*/ 10809127 w 11520156"/>
              <a:gd name="connsiteY14" fmla="*/ 1101 h 4774494"/>
              <a:gd name="connsiteX15" fmla="*/ 11138610 w 11520156"/>
              <a:gd name="connsiteY15" fmla="*/ 231549 h 4774494"/>
              <a:gd name="connsiteX16" fmla="*/ 11520085 w 11520156"/>
              <a:gd name="connsiteY16" fmla="*/ 448437 h 4774494"/>
              <a:gd name="connsiteX17" fmla="*/ 11518689 w 11520156"/>
              <a:gd name="connsiteY17" fmla="*/ 2029835 h 4774494"/>
              <a:gd name="connsiteX18" fmla="*/ 10380874 w 11520156"/>
              <a:gd name="connsiteY18" fmla="*/ 2911512 h 4774494"/>
              <a:gd name="connsiteX19" fmla="*/ 9269920 w 11520156"/>
              <a:gd name="connsiteY19" fmla="*/ 3569537 h 4774494"/>
              <a:gd name="connsiteX20" fmla="*/ 7167654 w 11520156"/>
              <a:gd name="connsiteY20" fmla="*/ 4313021 h 4774494"/>
              <a:gd name="connsiteX21" fmla="*/ 6501082 w 11520156"/>
              <a:gd name="connsiteY21" fmla="*/ 4458299 h 4774494"/>
              <a:gd name="connsiteX22" fmla="*/ 5646503 w 11520156"/>
              <a:gd name="connsiteY22" fmla="*/ 4612123 h 4774494"/>
              <a:gd name="connsiteX23" fmla="*/ 4945748 w 11520156"/>
              <a:gd name="connsiteY23" fmla="*/ 4671944 h 4774494"/>
              <a:gd name="connsiteX24" fmla="*/ 3612604 w 11520156"/>
              <a:gd name="connsiteY24" fmla="*/ 4757402 h 4774494"/>
              <a:gd name="connsiteX25" fmla="*/ 2954578 w 11520156"/>
              <a:gd name="connsiteY25" fmla="*/ 4774494 h 4774494"/>
              <a:gd name="connsiteX26" fmla="*/ 2202548 w 11520156"/>
              <a:gd name="connsiteY26" fmla="*/ 4765948 h 4774494"/>
              <a:gd name="connsiteX27" fmla="*/ 1185598 w 11520156"/>
              <a:gd name="connsiteY27" fmla="*/ 4765948 h 4774494"/>
              <a:gd name="connsiteX28" fmla="*/ 219924 w 11520156"/>
              <a:gd name="connsiteY28" fmla="*/ 4731765 h 4774494"/>
              <a:gd name="connsiteX29" fmla="*/ 2665 w 11520156"/>
              <a:gd name="connsiteY29" fmla="*/ 4700951 h 4774494"/>
              <a:gd name="connsiteX0" fmla="*/ 0 w 11520156"/>
              <a:gd name="connsiteY0" fmla="*/ 4315626 h 4774494"/>
              <a:gd name="connsiteX1" fmla="*/ 288290 w 11520156"/>
              <a:gd name="connsiteY1" fmla="*/ 4321566 h 4774494"/>
              <a:gd name="connsiteX2" fmla="*/ 809583 w 11520156"/>
              <a:gd name="connsiteY2" fmla="*/ 4313021 h 4774494"/>
              <a:gd name="connsiteX3" fmla="*/ 1365060 w 11520156"/>
              <a:gd name="connsiteY3" fmla="*/ 4270292 h 4774494"/>
              <a:gd name="connsiteX4" fmla="*/ 2125636 w 11520156"/>
              <a:gd name="connsiteY4" fmla="*/ 4150651 h 4774494"/>
              <a:gd name="connsiteX5" fmla="*/ 2817845 w 11520156"/>
              <a:gd name="connsiteY5" fmla="*/ 3988280 h 4774494"/>
              <a:gd name="connsiteX6" fmla="*/ 3903161 w 11520156"/>
              <a:gd name="connsiteY6" fmla="*/ 3672086 h 4774494"/>
              <a:gd name="connsiteX7" fmla="*/ 4928656 w 11520156"/>
              <a:gd name="connsiteY7" fmla="*/ 3278980 h 4774494"/>
              <a:gd name="connsiteX8" fmla="*/ 5851602 w 11520156"/>
              <a:gd name="connsiteY8" fmla="*/ 2826052 h 4774494"/>
              <a:gd name="connsiteX9" fmla="*/ 6800185 w 11520156"/>
              <a:gd name="connsiteY9" fmla="*/ 2227847 h 4774494"/>
              <a:gd name="connsiteX10" fmla="*/ 7492395 w 11520156"/>
              <a:gd name="connsiteY10" fmla="*/ 1732191 h 4774494"/>
              <a:gd name="connsiteX11" fmla="*/ 8167512 w 11520156"/>
              <a:gd name="connsiteY11" fmla="*/ 1151077 h 4774494"/>
              <a:gd name="connsiteX12" fmla="*/ 8791355 w 11520156"/>
              <a:gd name="connsiteY12" fmla="*/ 552871 h 4774494"/>
              <a:gd name="connsiteX13" fmla="*/ 9333978 w 11520156"/>
              <a:gd name="connsiteY13" fmla="*/ 0 h 4774494"/>
              <a:gd name="connsiteX14" fmla="*/ 10809127 w 11520156"/>
              <a:gd name="connsiteY14" fmla="*/ 1101 h 4774494"/>
              <a:gd name="connsiteX15" fmla="*/ 11138610 w 11520156"/>
              <a:gd name="connsiteY15" fmla="*/ 231549 h 4774494"/>
              <a:gd name="connsiteX16" fmla="*/ 11520085 w 11520156"/>
              <a:gd name="connsiteY16" fmla="*/ 448437 h 4774494"/>
              <a:gd name="connsiteX17" fmla="*/ 11518689 w 11520156"/>
              <a:gd name="connsiteY17" fmla="*/ 2029835 h 4774494"/>
              <a:gd name="connsiteX18" fmla="*/ 10380874 w 11520156"/>
              <a:gd name="connsiteY18" fmla="*/ 2911512 h 4774494"/>
              <a:gd name="connsiteX19" fmla="*/ 9269920 w 11520156"/>
              <a:gd name="connsiteY19" fmla="*/ 3569537 h 4774494"/>
              <a:gd name="connsiteX20" fmla="*/ 7167654 w 11520156"/>
              <a:gd name="connsiteY20" fmla="*/ 4313021 h 4774494"/>
              <a:gd name="connsiteX21" fmla="*/ 6501082 w 11520156"/>
              <a:gd name="connsiteY21" fmla="*/ 4458299 h 4774494"/>
              <a:gd name="connsiteX22" fmla="*/ 5646503 w 11520156"/>
              <a:gd name="connsiteY22" fmla="*/ 4612123 h 4774494"/>
              <a:gd name="connsiteX23" fmla="*/ 4945748 w 11520156"/>
              <a:gd name="connsiteY23" fmla="*/ 4671944 h 4774494"/>
              <a:gd name="connsiteX24" fmla="*/ 2954578 w 11520156"/>
              <a:gd name="connsiteY24" fmla="*/ 4774494 h 4774494"/>
              <a:gd name="connsiteX25" fmla="*/ 2202548 w 11520156"/>
              <a:gd name="connsiteY25" fmla="*/ 4765948 h 4774494"/>
              <a:gd name="connsiteX26" fmla="*/ 1185598 w 11520156"/>
              <a:gd name="connsiteY26" fmla="*/ 4765948 h 4774494"/>
              <a:gd name="connsiteX27" fmla="*/ 219924 w 11520156"/>
              <a:gd name="connsiteY27" fmla="*/ 4731765 h 4774494"/>
              <a:gd name="connsiteX28" fmla="*/ 2665 w 11520156"/>
              <a:gd name="connsiteY28" fmla="*/ 4700951 h 4774494"/>
              <a:gd name="connsiteX0" fmla="*/ 0 w 11520156"/>
              <a:gd name="connsiteY0" fmla="*/ 4315626 h 4774494"/>
              <a:gd name="connsiteX1" fmla="*/ 288290 w 11520156"/>
              <a:gd name="connsiteY1" fmla="*/ 4321566 h 4774494"/>
              <a:gd name="connsiteX2" fmla="*/ 809583 w 11520156"/>
              <a:gd name="connsiteY2" fmla="*/ 4313021 h 4774494"/>
              <a:gd name="connsiteX3" fmla="*/ 1365060 w 11520156"/>
              <a:gd name="connsiteY3" fmla="*/ 4270292 h 4774494"/>
              <a:gd name="connsiteX4" fmla="*/ 2125636 w 11520156"/>
              <a:gd name="connsiteY4" fmla="*/ 4150651 h 4774494"/>
              <a:gd name="connsiteX5" fmla="*/ 2817845 w 11520156"/>
              <a:gd name="connsiteY5" fmla="*/ 3988280 h 4774494"/>
              <a:gd name="connsiteX6" fmla="*/ 3903161 w 11520156"/>
              <a:gd name="connsiteY6" fmla="*/ 3672086 h 4774494"/>
              <a:gd name="connsiteX7" fmla="*/ 4928656 w 11520156"/>
              <a:gd name="connsiteY7" fmla="*/ 3278980 h 4774494"/>
              <a:gd name="connsiteX8" fmla="*/ 5851602 w 11520156"/>
              <a:gd name="connsiteY8" fmla="*/ 2826052 h 4774494"/>
              <a:gd name="connsiteX9" fmla="*/ 6800185 w 11520156"/>
              <a:gd name="connsiteY9" fmla="*/ 2227847 h 4774494"/>
              <a:gd name="connsiteX10" fmla="*/ 7492395 w 11520156"/>
              <a:gd name="connsiteY10" fmla="*/ 1732191 h 4774494"/>
              <a:gd name="connsiteX11" fmla="*/ 8167512 w 11520156"/>
              <a:gd name="connsiteY11" fmla="*/ 1151077 h 4774494"/>
              <a:gd name="connsiteX12" fmla="*/ 8791355 w 11520156"/>
              <a:gd name="connsiteY12" fmla="*/ 552871 h 4774494"/>
              <a:gd name="connsiteX13" fmla="*/ 9333978 w 11520156"/>
              <a:gd name="connsiteY13" fmla="*/ 0 h 4774494"/>
              <a:gd name="connsiteX14" fmla="*/ 10809127 w 11520156"/>
              <a:gd name="connsiteY14" fmla="*/ 1101 h 4774494"/>
              <a:gd name="connsiteX15" fmla="*/ 11138610 w 11520156"/>
              <a:gd name="connsiteY15" fmla="*/ 231549 h 4774494"/>
              <a:gd name="connsiteX16" fmla="*/ 11520085 w 11520156"/>
              <a:gd name="connsiteY16" fmla="*/ 448437 h 4774494"/>
              <a:gd name="connsiteX17" fmla="*/ 11518689 w 11520156"/>
              <a:gd name="connsiteY17" fmla="*/ 2029835 h 4774494"/>
              <a:gd name="connsiteX18" fmla="*/ 10380874 w 11520156"/>
              <a:gd name="connsiteY18" fmla="*/ 2911512 h 4774494"/>
              <a:gd name="connsiteX19" fmla="*/ 9269920 w 11520156"/>
              <a:gd name="connsiteY19" fmla="*/ 3569537 h 4774494"/>
              <a:gd name="connsiteX20" fmla="*/ 7167654 w 11520156"/>
              <a:gd name="connsiteY20" fmla="*/ 4313021 h 4774494"/>
              <a:gd name="connsiteX21" fmla="*/ 6501082 w 11520156"/>
              <a:gd name="connsiteY21" fmla="*/ 4458299 h 4774494"/>
              <a:gd name="connsiteX22" fmla="*/ 5646503 w 11520156"/>
              <a:gd name="connsiteY22" fmla="*/ 4612123 h 4774494"/>
              <a:gd name="connsiteX23" fmla="*/ 2954578 w 11520156"/>
              <a:gd name="connsiteY23" fmla="*/ 4774494 h 4774494"/>
              <a:gd name="connsiteX24" fmla="*/ 2202548 w 11520156"/>
              <a:gd name="connsiteY24" fmla="*/ 4765948 h 4774494"/>
              <a:gd name="connsiteX25" fmla="*/ 1185598 w 11520156"/>
              <a:gd name="connsiteY25" fmla="*/ 4765948 h 4774494"/>
              <a:gd name="connsiteX26" fmla="*/ 219924 w 11520156"/>
              <a:gd name="connsiteY26" fmla="*/ 4731765 h 4774494"/>
              <a:gd name="connsiteX27" fmla="*/ 2665 w 11520156"/>
              <a:gd name="connsiteY27" fmla="*/ 4700951 h 4774494"/>
              <a:gd name="connsiteX0" fmla="*/ 0 w 11520156"/>
              <a:gd name="connsiteY0" fmla="*/ 4315626 h 4774494"/>
              <a:gd name="connsiteX1" fmla="*/ 288290 w 11520156"/>
              <a:gd name="connsiteY1" fmla="*/ 4321566 h 4774494"/>
              <a:gd name="connsiteX2" fmla="*/ 809583 w 11520156"/>
              <a:gd name="connsiteY2" fmla="*/ 4313021 h 4774494"/>
              <a:gd name="connsiteX3" fmla="*/ 1365060 w 11520156"/>
              <a:gd name="connsiteY3" fmla="*/ 4270292 h 4774494"/>
              <a:gd name="connsiteX4" fmla="*/ 2125636 w 11520156"/>
              <a:gd name="connsiteY4" fmla="*/ 4150651 h 4774494"/>
              <a:gd name="connsiteX5" fmla="*/ 2817845 w 11520156"/>
              <a:gd name="connsiteY5" fmla="*/ 3988280 h 4774494"/>
              <a:gd name="connsiteX6" fmla="*/ 3903161 w 11520156"/>
              <a:gd name="connsiteY6" fmla="*/ 3672086 h 4774494"/>
              <a:gd name="connsiteX7" fmla="*/ 4928656 w 11520156"/>
              <a:gd name="connsiteY7" fmla="*/ 3278980 h 4774494"/>
              <a:gd name="connsiteX8" fmla="*/ 5851602 w 11520156"/>
              <a:gd name="connsiteY8" fmla="*/ 2826052 h 4774494"/>
              <a:gd name="connsiteX9" fmla="*/ 6800185 w 11520156"/>
              <a:gd name="connsiteY9" fmla="*/ 2227847 h 4774494"/>
              <a:gd name="connsiteX10" fmla="*/ 7492395 w 11520156"/>
              <a:gd name="connsiteY10" fmla="*/ 1732191 h 4774494"/>
              <a:gd name="connsiteX11" fmla="*/ 8167512 w 11520156"/>
              <a:gd name="connsiteY11" fmla="*/ 1151077 h 4774494"/>
              <a:gd name="connsiteX12" fmla="*/ 8791355 w 11520156"/>
              <a:gd name="connsiteY12" fmla="*/ 552871 h 4774494"/>
              <a:gd name="connsiteX13" fmla="*/ 9333978 w 11520156"/>
              <a:gd name="connsiteY13" fmla="*/ 0 h 4774494"/>
              <a:gd name="connsiteX14" fmla="*/ 10809127 w 11520156"/>
              <a:gd name="connsiteY14" fmla="*/ 1101 h 4774494"/>
              <a:gd name="connsiteX15" fmla="*/ 11138610 w 11520156"/>
              <a:gd name="connsiteY15" fmla="*/ 231549 h 4774494"/>
              <a:gd name="connsiteX16" fmla="*/ 11520085 w 11520156"/>
              <a:gd name="connsiteY16" fmla="*/ 448437 h 4774494"/>
              <a:gd name="connsiteX17" fmla="*/ 11518689 w 11520156"/>
              <a:gd name="connsiteY17" fmla="*/ 2029835 h 4774494"/>
              <a:gd name="connsiteX18" fmla="*/ 10380874 w 11520156"/>
              <a:gd name="connsiteY18" fmla="*/ 2911512 h 4774494"/>
              <a:gd name="connsiteX19" fmla="*/ 9269920 w 11520156"/>
              <a:gd name="connsiteY19" fmla="*/ 3569537 h 4774494"/>
              <a:gd name="connsiteX20" fmla="*/ 7167654 w 11520156"/>
              <a:gd name="connsiteY20" fmla="*/ 4313021 h 4774494"/>
              <a:gd name="connsiteX21" fmla="*/ 6501082 w 11520156"/>
              <a:gd name="connsiteY21" fmla="*/ 4458299 h 4774494"/>
              <a:gd name="connsiteX22" fmla="*/ 2954578 w 11520156"/>
              <a:gd name="connsiteY22" fmla="*/ 4774494 h 4774494"/>
              <a:gd name="connsiteX23" fmla="*/ 2202548 w 11520156"/>
              <a:gd name="connsiteY23" fmla="*/ 4765948 h 4774494"/>
              <a:gd name="connsiteX24" fmla="*/ 1185598 w 11520156"/>
              <a:gd name="connsiteY24" fmla="*/ 4765948 h 4774494"/>
              <a:gd name="connsiteX25" fmla="*/ 219924 w 11520156"/>
              <a:gd name="connsiteY25" fmla="*/ 4731765 h 4774494"/>
              <a:gd name="connsiteX26" fmla="*/ 2665 w 11520156"/>
              <a:gd name="connsiteY26" fmla="*/ 4700951 h 4774494"/>
              <a:gd name="connsiteX0" fmla="*/ 0 w 11520156"/>
              <a:gd name="connsiteY0" fmla="*/ 4315626 h 4774494"/>
              <a:gd name="connsiteX1" fmla="*/ 288290 w 11520156"/>
              <a:gd name="connsiteY1" fmla="*/ 4321566 h 4774494"/>
              <a:gd name="connsiteX2" fmla="*/ 809583 w 11520156"/>
              <a:gd name="connsiteY2" fmla="*/ 4313021 h 4774494"/>
              <a:gd name="connsiteX3" fmla="*/ 1365060 w 11520156"/>
              <a:gd name="connsiteY3" fmla="*/ 4270292 h 4774494"/>
              <a:gd name="connsiteX4" fmla="*/ 2125636 w 11520156"/>
              <a:gd name="connsiteY4" fmla="*/ 4150651 h 4774494"/>
              <a:gd name="connsiteX5" fmla="*/ 2817845 w 11520156"/>
              <a:gd name="connsiteY5" fmla="*/ 3988280 h 4774494"/>
              <a:gd name="connsiteX6" fmla="*/ 3903161 w 11520156"/>
              <a:gd name="connsiteY6" fmla="*/ 3672086 h 4774494"/>
              <a:gd name="connsiteX7" fmla="*/ 4928656 w 11520156"/>
              <a:gd name="connsiteY7" fmla="*/ 3278980 h 4774494"/>
              <a:gd name="connsiteX8" fmla="*/ 5851602 w 11520156"/>
              <a:gd name="connsiteY8" fmla="*/ 2826052 h 4774494"/>
              <a:gd name="connsiteX9" fmla="*/ 6800185 w 11520156"/>
              <a:gd name="connsiteY9" fmla="*/ 2227847 h 4774494"/>
              <a:gd name="connsiteX10" fmla="*/ 7492395 w 11520156"/>
              <a:gd name="connsiteY10" fmla="*/ 1732191 h 4774494"/>
              <a:gd name="connsiteX11" fmla="*/ 8167512 w 11520156"/>
              <a:gd name="connsiteY11" fmla="*/ 1151077 h 4774494"/>
              <a:gd name="connsiteX12" fmla="*/ 8791355 w 11520156"/>
              <a:gd name="connsiteY12" fmla="*/ 552871 h 4774494"/>
              <a:gd name="connsiteX13" fmla="*/ 9333978 w 11520156"/>
              <a:gd name="connsiteY13" fmla="*/ 0 h 4774494"/>
              <a:gd name="connsiteX14" fmla="*/ 10809127 w 11520156"/>
              <a:gd name="connsiteY14" fmla="*/ 1101 h 4774494"/>
              <a:gd name="connsiteX15" fmla="*/ 11138610 w 11520156"/>
              <a:gd name="connsiteY15" fmla="*/ 231549 h 4774494"/>
              <a:gd name="connsiteX16" fmla="*/ 11520085 w 11520156"/>
              <a:gd name="connsiteY16" fmla="*/ 448437 h 4774494"/>
              <a:gd name="connsiteX17" fmla="*/ 11518689 w 11520156"/>
              <a:gd name="connsiteY17" fmla="*/ 2029835 h 4774494"/>
              <a:gd name="connsiteX18" fmla="*/ 10380874 w 11520156"/>
              <a:gd name="connsiteY18" fmla="*/ 2911512 h 4774494"/>
              <a:gd name="connsiteX19" fmla="*/ 9269920 w 11520156"/>
              <a:gd name="connsiteY19" fmla="*/ 3569537 h 4774494"/>
              <a:gd name="connsiteX20" fmla="*/ 7167654 w 11520156"/>
              <a:gd name="connsiteY20" fmla="*/ 4313021 h 4774494"/>
              <a:gd name="connsiteX21" fmla="*/ 2954578 w 11520156"/>
              <a:gd name="connsiteY21" fmla="*/ 4774494 h 4774494"/>
              <a:gd name="connsiteX22" fmla="*/ 2202548 w 11520156"/>
              <a:gd name="connsiteY22" fmla="*/ 4765948 h 4774494"/>
              <a:gd name="connsiteX23" fmla="*/ 1185598 w 11520156"/>
              <a:gd name="connsiteY23" fmla="*/ 4765948 h 4774494"/>
              <a:gd name="connsiteX24" fmla="*/ 219924 w 11520156"/>
              <a:gd name="connsiteY24" fmla="*/ 4731765 h 4774494"/>
              <a:gd name="connsiteX25" fmla="*/ 2665 w 11520156"/>
              <a:gd name="connsiteY25" fmla="*/ 4700951 h 4774494"/>
              <a:gd name="connsiteX0" fmla="*/ 0 w 11520156"/>
              <a:gd name="connsiteY0" fmla="*/ 4315626 h 4774494"/>
              <a:gd name="connsiteX1" fmla="*/ 288290 w 11520156"/>
              <a:gd name="connsiteY1" fmla="*/ 4321566 h 4774494"/>
              <a:gd name="connsiteX2" fmla="*/ 809583 w 11520156"/>
              <a:gd name="connsiteY2" fmla="*/ 4313021 h 4774494"/>
              <a:gd name="connsiteX3" fmla="*/ 1365060 w 11520156"/>
              <a:gd name="connsiteY3" fmla="*/ 4270292 h 4774494"/>
              <a:gd name="connsiteX4" fmla="*/ 2125636 w 11520156"/>
              <a:gd name="connsiteY4" fmla="*/ 4150651 h 4774494"/>
              <a:gd name="connsiteX5" fmla="*/ 2817845 w 11520156"/>
              <a:gd name="connsiteY5" fmla="*/ 3988280 h 4774494"/>
              <a:gd name="connsiteX6" fmla="*/ 3903161 w 11520156"/>
              <a:gd name="connsiteY6" fmla="*/ 3672086 h 4774494"/>
              <a:gd name="connsiteX7" fmla="*/ 4928656 w 11520156"/>
              <a:gd name="connsiteY7" fmla="*/ 3278980 h 4774494"/>
              <a:gd name="connsiteX8" fmla="*/ 5851602 w 11520156"/>
              <a:gd name="connsiteY8" fmla="*/ 2826052 h 4774494"/>
              <a:gd name="connsiteX9" fmla="*/ 6800185 w 11520156"/>
              <a:gd name="connsiteY9" fmla="*/ 2227847 h 4774494"/>
              <a:gd name="connsiteX10" fmla="*/ 7492395 w 11520156"/>
              <a:gd name="connsiteY10" fmla="*/ 1732191 h 4774494"/>
              <a:gd name="connsiteX11" fmla="*/ 8167512 w 11520156"/>
              <a:gd name="connsiteY11" fmla="*/ 1151077 h 4774494"/>
              <a:gd name="connsiteX12" fmla="*/ 8791355 w 11520156"/>
              <a:gd name="connsiteY12" fmla="*/ 552871 h 4774494"/>
              <a:gd name="connsiteX13" fmla="*/ 9333978 w 11520156"/>
              <a:gd name="connsiteY13" fmla="*/ 0 h 4774494"/>
              <a:gd name="connsiteX14" fmla="*/ 10809127 w 11520156"/>
              <a:gd name="connsiteY14" fmla="*/ 1101 h 4774494"/>
              <a:gd name="connsiteX15" fmla="*/ 11138610 w 11520156"/>
              <a:gd name="connsiteY15" fmla="*/ 231549 h 4774494"/>
              <a:gd name="connsiteX16" fmla="*/ 11520085 w 11520156"/>
              <a:gd name="connsiteY16" fmla="*/ 448437 h 4774494"/>
              <a:gd name="connsiteX17" fmla="*/ 11518689 w 11520156"/>
              <a:gd name="connsiteY17" fmla="*/ 2029835 h 4774494"/>
              <a:gd name="connsiteX18" fmla="*/ 10380874 w 11520156"/>
              <a:gd name="connsiteY18" fmla="*/ 2911512 h 4774494"/>
              <a:gd name="connsiteX19" fmla="*/ 9269920 w 11520156"/>
              <a:gd name="connsiteY19" fmla="*/ 3569537 h 4774494"/>
              <a:gd name="connsiteX20" fmla="*/ 7167654 w 11520156"/>
              <a:gd name="connsiteY20" fmla="*/ 4313021 h 4774494"/>
              <a:gd name="connsiteX21" fmla="*/ 2954578 w 11520156"/>
              <a:gd name="connsiteY21" fmla="*/ 4774494 h 4774494"/>
              <a:gd name="connsiteX22" fmla="*/ 2202548 w 11520156"/>
              <a:gd name="connsiteY22" fmla="*/ 4765948 h 4774494"/>
              <a:gd name="connsiteX23" fmla="*/ 1185598 w 11520156"/>
              <a:gd name="connsiteY23" fmla="*/ 4765948 h 4774494"/>
              <a:gd name="connsiteX24" fmla="*/ 2665 w 11520156"/>
              <a:gd name="connsiteY24" fmla="*/ 4700951 h 4774494"/>
              <a:gd name="connsiteX0" fmla="*/ 0 w 11520156"/>
              <a:gd name="connsiteY0" fmla="*/ 4315626 h 4774494"/>
              <a:gd name="connsiteX1" fmla="*/ 288290 w 11520156"/>
              <a:gd name="connsiteY1" fmla="*/ 4321566 h 4774494"/>
              <a:gd name="connsiteX2" fmla="*/ 809583 w 11520156"/>
              <a:gd name="connsiteY2" fmla="*/ 4313021 h 4774494"/>
              <a:gd name="connsiteX3" fmla="*/ 1365060 w 11520156"/>
              <a:gd name="connsiteY3" fmla="*/ 4270292 h 4774494"/>
              <a:gd name="connsiteX4" fmla="*/ 2125636 w 11520156"/>
              <a:gd name="connsiteY4" fmla="*/ 4150651 h 4774494"/>
              <a:gd name="connsiteX5" fmla="*/ 2817845 w 11520156"/>
              <a:gd name="connsiteY5" fmla="*/ 3988280 h 4774494"/>
              <a:gd name="connsiteX6" fmla="*/ 3903161 w 11520156"/>
              <a:gd name="connsiteY6" fmla="*/ 3672086 h 4774494"/>
              <a:gd name="connsiteX7" fmla="*/ 4928656 w 11520156"/>
              <a:gd name="connsiteY7" fmla="*/ 3278980 h 4774494"/>
              <a:gd name="connsiteX8" fmla="*/ 5851602 w 11520156"/>
              <a:gd name="connsiteY8" fmla="*/ 2826052 h 4774494"/>
              <a:gd name="connsiteX9" fmla="*/ 6800185 w 11520156"/>
              <a:gd name="connsiteY9" fmla="*/ 2227847 h 4774494"/>
              <a:gd name="connsiteX10" fmla="*/ 7492395 w 11520156"/>
              <a:gd name="connsiteY10" fmla="*/ 1732191 h 4774494"/>
              <a:gd name="connsiteX11" fmla="*/ 8167512 w 11520156"/>
              <a:gd name="connsiteY11" fmla="*/ 1151077 h 4774494"/>
              <a:gd name="connsiteX12" fmla="*/ 8791355 w 11520156"/>
              <a:gd name="connsiteY12" fmla="*/ 552871 h 4774494"/>
              <a:gd name="connsiteX13" fmla="*/ 9333978 w 11520156"/>
              <a:gd name="connsiteY13" fmla="*/ 0 h 4774494"/>
              <a:gd name="connsiteX14" fmla="*/ 10809127 w 11520156"/>
              <a:gd name="connsiteY14" fmla="*/ 1101 h 4774494"/>
              <a:gd name="connsiteX15" fmla="*/ 11138610 w 11520156"/>
              <a:gd name="connsiteY15" fmla="*/ 231549 h 4774494"/>
              <a:gd name="connsiteX16" fmla="*/ 11520085 w 11520156"/>
              <a:gd name="connsiteY16" fmla="*/ 448437 h 4774494"/>
              <a:gd name="connsiteX17" fmla="*/ 11518689 w 11520156"/>
              <a:gd name="connsiteY17" fmla="*/ 2029835 h 4774494"/>
              <a:gd name="connsiteX18" fmla="*/ 10380874 w 11520156"/>
              <a:gd name="connsiteY18" fmla="*/ 2911512 h 4774494"/>
              <a:gd name="connsiteX19" fmla="*/ 9269920 w 11520156"/>
              <a:gd name="connsiteY19" fmla="*/ 3569537 h 4774494"/>
              <a:gd name="connsiteX20" fmla="*/ 7167654 w 11520156"/>
              <a:gd name="connsiteY20" fmla="*/ 4313021 h 4774494"/>
              <a:gd name="connsiteX21" fmla="*/ 2954578 w 11520156"/>
              <a:gd name="connsiteY21" fmla="*/ 4774494 h 4774494"/>
              <a:gd name="connsiteX22" fmla="*/ 2202548 w 11520156"/>
              <a:gd name="connsiteY22" fmla="*/ 4765948 h 4774494"/>
              <a:gd name="connsiteX23" fmla="*/ 2665 w 11520156"/>
              <a:gd name="connsiteY23" fmla="*/ 4700951 h 4774494"/>
              <a:gd name="connsiteX0" fmla="*/ 0 w 11520156"/>
              <a:gd name="connsiteY0" fmla="*/ 4315626 h 4774494"/>
              <a:gd name="connsiteX1" fmla="*/ 288290 w 11520156"/>
              <a:gd name="connsiteY1" fmla="*/ 4321566 h 4774494"/>
              <a:gd name="connsiteX2" fmla="*/ 809583 w 11520156"/>
              <a:gd name="connsiteY2" fmla="*/ 4313021 h 4774494"/>
              <a:gd name="connsiteX3" fmla="*/ 1365060 w 11520156"/>
              <a:gd name="connsiteY3" fmla="*/ 4270292 h 4774494"/>
              <a:gd name="connsiteX4" fmla="*/ 2125636 w 11520156"/>
              <a:gd name="connsiteY4" fmla="*/ 4150651 h 4774494"/>
              <a:gd name="connsiteX5" fmla="*/ 2817845 w 11520156"/>
              <a:gd name="connsiteY5" fmla="*/ 3988280 h 4774494"/>
              <a:gd name="connsiteX6" fmla="*/ 3903161 w 11520156"/>
              <a:gd name="connsiteY6" fmla="*/ 3672086 h 4774494"/>
              <a:gd name="connsiteX7" fmla="*/ 4928656 w 11520156"/>
              <a:gd name="connsiteY7" fmla="*/ 3278980 h 4774494"/>
              <a:gd name="connsiteX8" fmla="*/ 5851602 w 11520156"/>
              <a:gd name="connsiteY8" fmla="*/ 2826052 h 4774494"/>
              <a:gd name="connsiteX9" fmla="*/ 6800185 w 11520156"/>
              <a:gd name="connsiteY9" fmla="*/ 2227847 h 4774494"/>
              <a:gd name="connsiteX10" fmla="*/ 7492395 w 11520156"/>
              <a:gd name="connsiteY10" fmla="*/ 1732191 h 4774494"/>
              <a:gd name="connsiteX11" fmla="*/ 8167512 w 11520156"/>
              <a:gd name="connsiteY11" fmla="*/ 1151077 h 4774494"/>
              <a:gd name="connsiteX12" fmla="*/ 8791355 w 11520156"/>
              <a:gd name="connsiteY12" fmla="*/ 552871 h 4774494"/>
              <a:gd name="connsiteX13" fmla="*/ 9333978 w 11520156"/>
              <a:gd name="connsiteY13" fmla="*/ 0 h 4774494"/>
              <a:gd name="connsiteX14" fmla="*/ 10809127 w 11520156"/>
              <a:gd name="connsiteY14" fmla="*/ 1101 h 4774494"/>
              <a:gd name="connsiteX15" fmla="*/ 11138610 w 11520156"/>
              <a:gd name="connsiteY15" fmla="*/ 231549 h 4774494"/>
              <a:gd name="connsiteX16" fmla="*/ 11520085 w 11520156"/>
              <a:gd name="connsiteY16" fmla="*/ 448437 h 4774494"/>
              <a:gd name="connsiteX17" fmla="*/ 11518689 w 11520156"/>
              <a:gd name="connsiteY17" fmla="*/ 2029835 h 4774494"/>
              <a:gd name="connsiteX18" fmla="*/ 9269920 w 11520156"/>
              <a:gd name="connsiteY18" fmla="*/ 3569537 h 4774494"/>
              <a:gd name="connsiteX19" fmla="*/ 7167654 w 11520156"/>
              <a:gd name="connsiteY19" fmla="*/ 4313021 h 4774494"/>
              <a:gd name="connsiteX20" fmla="*/ 2954578 w 11520156"/>
              <a:gd name="connsiteY20" fmla="*/ 4774494 h 4774494"/>
              <a:gd name="connsiteX21" fmla="*/ 2202548 w 11520156"/>
              <a:gd name="connsiteY21" fmla="*/ 4765948 h 4774494"/>
              <a:gd name="connsiteX22" fmla="*/ 2665 w 11520156"/>
              <a:gd name="connsiteY22" fmla="*/ 4700951 h 4774494"/>
              <a:gd name="connsiteX0" fmla="*/ 0 w 11520156"/>
              <a:gd name="connsiteY0" fmla="*/ 4315626 h 4774494"/>
              <a:gd name="connsiteX1" fmla="*/ 288290 w 11520156"/>
              <a:gd name="connsiteY1" fmla="*/ 4321566 h 4774494"/>
              <a:gd name="connsiteX2" fmla="*/ 809583 w 11520156"/>
              <a:gd name="connsiteY2" fmla="*/ 4313021 h 4774494"/>
              <a:gd name="connsiteX3" fmla="*/ 1365060 w 11520156"/>
              <a:gd name="connsiteY3" fmla="*/ 4270292 h 4774494"/>
              <a:gd name="connsiteX4" fmla="*/ 2125636 w 11520156"/>
              <a:gd name="connsiteY4" fmla="*/ 4150651 h 4774494"/>
              <a:gd name="connsiteX5" fmla="*/ 2817845 w 11520156"/>
              <a:gd name="connsiteY5" fmla="*/ 3988280 h 4774494"/>
              <a:gd name="connsiteX6" fmla="*/ 3903161 w 11520156"/>
              <a:gd name="connsiteY6" fmla="*/ 3672086 h 4774494"/>
              <a:gd name="connsiteX7" fmla="*/ 4928656 w 11520156"/>
              <a:gd name="connsiteY7" fmla="*/ 3278980 h 4774494"/>
              <a:gd name="connsiteX8" fmla="*/ 5851602 w 11520156"/>
              <a:gd name="connsiteY8" fmla="*/ 2826052 h 4774494"/>
              <a:gd name="connsiteX9" fmla="*/ 6800185 w 11520156"/>
              <a:gd name="connsiteY9" fmla="*/ 2227847 h 4774494"/>
              <a:gd name="connsiteX10" fmla="*/ 7492395 w 11520156"/>
              <a:gd name="connsiteY10" fmla="*/ 1732191 h 4774494"/>
              <a:gd name="connsiteX11" fmla="*/ 8167512 w 11520156"/>
              <a:gd name="connsiteY11" fmla="*/ 1151077 h 4774494"/>
              <a:gd name="connsiteX12" fmla="*/ 8791355 w 11520156"/>
              <a:gd name="connsiteY12" fmla="*/ 552871 h 4774494"/>
              <a:gd name="connsiteX13" fmla="*/ 9333978 w 11520156"/>
              <a:gd name="connsiteY13" fmla="*/ 0 h 4774494"/>
              <a:gd name="connsiteX14" fmla="*/ 10809127 w 11520156"/>
              <a:gd name="connsiteY14" fmla="*/ 1101 h 4774494"/>
              <a:gd name="connsiteX15" fmla="*/ 11138610 w 11520156"/>
              <a:gd name="connsiteY15" fmla="*/ 231549 h 4774494"/>
              <a:gd name="connsiteX16" fmla="*/ 11520085 w 11520156"/>
              <a:gd name="connsiteY16" fmla="*/ 448437 h 4774494"/>
              <a:gd name="connsiteX17" fmla="*/ 11518689 w 11520156"/>
              <a:gd name="connsiteY17" fmla="*/ 2029835 h 4774494"/>
              <a:gd name="connsiteX18" fmla="*/ 7167654 w 11520156"/>
              <a:gd name="connsiteY18" fmla="*/ 4313021 h 4774494"/>
              <a:gd name="connsiteX19" fmla="*/ 2954578 w 11520156"/>
              <a:gd name="connsiteY19" fmla="*/ 4774494 h 4774494"/>
              <a:gd name="connsiteX20" fmla="*/ 2202548 w 11520156"/>
              <a:gd name="connsiteY20" fmla="*/ 4765948 h 4774494"/>
              <a:gd name="connsiteX21" fmla="*/ 2665 w 11520156"/>
              <a:gd name="connsiteY21" fmla="*/ 4700951 h 4774494"/>
              <a:gd name="connsiteX0" fmla="*/ 0 w 11520156"/>
              <a:gd name="connsiteY0" fmla="*/ 4315626 h 4765948"/>
              <a:gd name="connsiteX1" fmla="*/ 288290 w 11520156"/>
              <a:gd name="connsiteY1" fmla="*/ 4321566 h 4765948"/>
              <a:gd name="connsiteX2" fmla="*/ 809583 w 11520156"/>
              <a:gd name="connsiteY2" fmla="*/ 4313021 h 4765948"/>
              <a:gd name="connsiteX3" fmla="*/ 1365060 w 11520156"/>
              <a:gd name="connsiteY3" fmla="*/ 4270292 h 4765948"/>
              <a:gd name="connsiteX4" fmla="*/ 2125636 w 11520156"/>
              <a:gd name="connsiteY4" fmla="*/ 4150651 h 4765948"/>
              <a:gd name="connsiteX5" fmla="*/ 2817845 w 11520156"/>
              <a:gd name="connsiteY5" fmla="*/ 3988280 h 4765948"/>
              <a:gd name="connsiteX6" fmla="*/ 3903161 w 11520156"/>
              <a:gd name="connsiteY6" fmla="*/ 3672086 h 4765948"/>
              <a:gd name="connsiteX7" fmla="*/ 4928656 w 11520156"/>
              <a:gd name="connsiteY7" fmla="*/ 3278980 h 4765948"/>
              <a:gd name="connsiteX8" fmla="*/ 5851602 w 11520156"/>
              <a:gd name="connsiteY8" fmla="*/ 2826052 h 4765948"/>
              <a:gd name="connsiteX9" fmla="*/ 6800185 w 11520156"/>
              <a:gd name="connsiteY9" fmla="*/ 2227847 h 4765948"/>
              <a:gd name="connsiteX10" fmla="*/ 7492395 w 11520156"/>
              <a:gd name="connsiteY10" fmla="*/ 1732191 h 4765948"/>
              <a:gd name="connsiteX11" fmla="*/ 8167512 w 11520156"/>
              <a:gd name="connsiteY11" fmla="*/ 1151077 h 4765948"/>
              <a:gd name="connsiteX12" fmla="*/ 8791355 w 11520156"/>
              <a:gd name="connsiteY12" fmla="*/ 552871 h 4765948"/>
              <a:gd name="connsiteX13" fmla="*/ 9333978 w 11520156"/>
              <a:gd name="connsiteY13" fmla="*/ 0 h 4765948"/>
              <a:gd name="connsiteX14" fmla="*/ 10809127 w 11520156"/>
              <a:gd name="connsiteY14" fmla="*/ 1101 h 4765948"/>
              <a:gd name="connsiteX15" fmla="*/ 11138610 w 11520156"/>
              <a:gd name="connsiteY15" fmla="*/ 231549 h 4765948"/>
              <a:gd name="connsiteX16" fmla="*/ 11520085 w 11520156"/>
              <a:gd name="connsiteY16" fmla="*/ 448437 h 4765948"/>
              <a:gd name="connsiteX17" fmla="*/ 11518689 w 11520156"/>
              <a:gd name="connsiteY17" fmla="*/ 2029835 h 4765948"/>
              <a:gd name="connsiteX18" fmla="*/ 7167654 w 11520156"/>
              <a:gd name="connsiteY18" fmla="*/ 4313021 h 4765948"/>
              <a:gd name="connsiteX19" fmla="*/ 2202548 w 11520156"/>
              <a:gd name="connsiteY19" fmla="*/ 4765948 h 4765948"/>
              <a:gd name="connsiteX20" fmla="*/ 2665 w 11520156"/>
              <a:gd name="connsiteY20" fmla="*/ 4700951 h 4765948"/>
              <a:gd name="connsiteX0" fmla="*/ 0 w 11520156"/>
              <a:gd name="connsiteY0" fmla="*/ 4315626 h 4848384"/>
              <a:gd name="connsiteX1" fmla="*/ 288290 w 11520156"/>
              <a:gd name="connsiteY1" fmla="*/ 4321566 h 4848384"/>
              <a:gd name="connsiteX2" fmla="*/ 809583 w 11520156"/>
              <a:gd name="connsiteY2" fmla="*/ 4313021 h 4848384"/>
              <a:gd name="connsiteX3" fmla="*/ 1365060 w 11520156"/>
              <a:gd name="connsiteY3" fmla="*/ 4270292 h 4848384"/>
              <a:gd name="connsiteX4" fmla="*/ 2125636 w 11520156"/>
              <a:gd name="connsiteY4" fmla="*/ 4150651 h 4848384"/>
              <a:gd name="connsiteX5" fmla="*/ 2817845 w 11520156"/>
              <a:gd name="connsiteY5" fmla="*/ 3988280 h 4848384"/>
              <a:gd name="connsiteX6" fmla="*/ 3903161 w 11520156"/>
              <a:gd name="connsiteY6" fmla="*/ 3672086 h 4848384"/>
              <a:gd name="connsiteX7" fmla="*/ 4928656 w 11520156"/>
              <a:gd name="connsiteY7" fmla="*/ 3278980 h 4848384"/>
              <a:gd name="connsiteX8" fmla="*/ 5851602 w 11520156"/>
              <a:gd name="connsiteY8" fmla="*/ 2826052 h 4848384"/>
              <a:gd name="connsiteX9" fmla="*/ 6800185 w 11520156"/>
              <a:gd name="connsiteY9" fmla="*/ 2227847 h 4848384"/>
              <a:gd name="connsiteX10" fmla="*/ 7492395 w 11520156"/>
              <a:gd name="connsiteY10" fmla="*/ 1732191 h 4848384"/>
              <a:gd name="connsiteX11" fmla="*/ 8167512 w 11520156"/>
              <a:gd name="connsiteY11" fmla="*/ 1151077 h 4848384"/>
              <a:gd name="connsiteX12" fmla="*/ 8791355 w 11520156"/>
              <a:gd name="connsiteY12" fmla="*/ 552871 h 4848384"/>
              <a:gd name="connsiteX13" fmla="*/ 9333978 w 11520156"/>
              <a:gd name="connsiteY13" fmla="*/ 0 h 4848384"/>
              <a:gd name="connsiteX14" fmla="*/ 10809127 w 11520156"/>
              <a:gd name="connsiteY14" fmla="*/ 1101 h 4848384"/>
              <a:gd name="connsiteX15" fmla="*/ 11138610 w 11520156"/>
              <a:gd name="connsiteY15" fmla="*/ 231549 h 4848384"/>
              <a:gd name="connsiteX16" fmla="*/ 11520085 w 11520156"/>
              <a:gd name="connsiteY16" fmla="*/ 448437 h 4848384"/>
              <a:gd name="connsiteX17" fmla="*/ 11518689 w 11520156"/>
              <a:gd name="connsiteY17" fmla="*/ 2029835 h 4848384"/>
              <a:gd name="connsiteX18" fmla="*/ 5620060 w 11520156"/>
              <a:gd name="connsiteY18" fmla="*/ 4617821 h 4848384"/>
              <a:gd name="connsiteX19" fmla="*/ 2202548 w 11520156"/>
              <a:gd name="connsiteY19" fmla="*/ 4765948 h 4848384"/>
              <a:gd name="connsiteX20" fmla="*/ 2665 w 11520156"/>
              <a:gd name="connsiteY20" fmla="*/ 4700951 h 4848384"/>
              <a:gd name="connsiteX0" fmla="*/ 0 w 11520156"/>
              <a:gd name="connsiteY0" fmla="*/ 4315626 h 4816897"/>
              <a:gd name="connsiteX1" fmla="*/ 288290 w 11520156"/>
              <a:gd name="connsiteY1" fmla="*/ 4321566 h 4816897"/>
              <a:gd name="connsiteX2" fmla="*/ 809583 w 11520156"/>
              <a:gd name="connsiteY2" fmla="*/ 4313021 h 4816897"/>
              <a:gd name="connsiteX3" fmla="*/ 1365060 w 11520156"/>
              <a:gd name="connsiteY3" fmla="*/ 4270292 h 4816897"/>
              <a:gd name="connsiteX4" fmla="*/ 2125636 w 11520156"/>
              <a:gd name="connsiteY4" fmla="*/ 4150651 h 4816897"/>
              <a:gd name="connsiteX5" fmla="*/ 2817845 w 11520156"/>
              <a:gd name="connsiteY5" fmla="*/ 3988280 h 4816897"/>
              <a:gd name="connsiteX6" fmla="*/ 3903161 w 11520156"/>
              <a:gd name="connsiteY6" fmla="*/ 3672086 h 4816897"/>
              <a:gd name="connsiteX7" fmla="*/ 4928656 w 11520156"/>
              <a:gd name="connsiteY7" fmla="*/ 3278980 h 4816897"/>
              <a:gd name="connsiteX8" fmla="*/ 5851602 w 11520156"/>
              <a:gd name="connsiteY8" fmla="*/ 2826052 h 4816897"/>
              <a:gd name="connsiteX9" fmla="*/ 6800185 w 11520156"/>
              <a:gd name="connsiteY9" fmla="*/ 2227847 h 4816897"/>
              <a:gd name="connsiteX10" fmla="*/ 7492395 w 11520156"/>
              <a:gd name="connsiteY10" fmla="*/ 1732191 h 4816897"/>
              <a:gd name="connsiteX11" fmla="*/ 8167512 w 11520156"/>
              <a:gd name="connsiteY11" fmla="*/ 1151077 h 4816897"/>
              <a:gd name="connsiteX12" fmla="*/ 8791355 w 11520156"/>
              <a:gd name="connsiteY12" fmla="*/ 552871 h 4816897"/>
              <a:gd name="connsiteX13" fmla="*/ 9333978 w 11520156"/>
              <a:gd name="connsiteY13" fmla="*/ 0 h 4816897"/>
              <a:gd name="connsiteX14" fmla="*/ 10809127 w 11520156"/>
              <a:gd name="connsiteY14" fmla="*/ 1101 h 4816897"/>
              <a:gd name="connsiteX15" fmla="*/ 11138610 w 11520156"/>
              <a:gd name="connsiteY15" fmla="*/ 231549 h 4816897"/>
              <a:gd name="connsiteX16" fmla="*/ 11520085 w 11520156"/>
              <a:gd name="connsiteY16" fmla="*/ 448437 h 4816897"/>
              <a:gd name="connsiteX17" fmla="*/ 11518689 w 11520156"/>
              <a:gd name="connsiteY17" fmla="*/ 2029835 h 4816897"/>
              <a:gd name="connsiteX18" fmla="*/ 5620060 w 11520156"/>
              <a:gd name="connsiteY18" fmla="*/ 4617821 h 4816897"/>
              <a:gd name="connsiteX19" fmla="*/ 2202548 w 11520156"/>
              <a:gd name="connsiteY19" fmla="*/ 4765948 h 4816897"/>
              <a:gd name="connsiteX20" fmla="*/ 2665 w 11520156"/>
              <a:gd name="connsiteY20" fmla="*/ 4700951 h 4816897"/>
              <a:gd name="connsiteX0" fmla="*/ 0 w 11520156"/>
              <a:gd name="connsiteY0" fmla="*/ 4315626 h 4835200"/>
              <a:gd name="connsiteX1" fmla="*/ 288290 w 11520156"/>
              <a:gd name="connsiteY1" fmla="*/ 4321566 h 4835200"/>
              <a:gd name="connsiteX2" fmla="*/ 809583 w 11520156"/>
              <a:gd name="connsiteY2" fmla="*/ 4313021 h 4835200"/>
              <a:gd name="connsiteX3" fmla="*/ 1365060 w 11520156"/>
              <a:gd name="connsiteY3" fmla="*/ 4270292 h 4835200"/>
              <a:gd name="connsiteX4" fmla="*/ 2125636 w 11520156"/>
              <a:gd name="connsiteY4" fmla="*/ 4150651 h 4835200"/>
              <a:gd name="connsiteX5" fmla="*/ 2817845 w 11520156"/>
              <a:gd name="connsiteY5" fmla="*/ 3988280 h 4835200"/>
              <a:gd name="connsiteX6" fmla="*/ 3903161 w 11520156"/>
              <a:gd name="connsiteY6" fmla="*/ 3672086 h 4835200"/>
              <a:gd name="connsiteX7" fmla="*/ 4928656 w 11520156"/>
              <a:gd name="connsiteY7" fmla="*/ 3278980 h 4835200"/>
              <a:gd name="connsiteX8" fmla="*/ 5851602 w 11520156"/>
              <a:gd name="connsiteY8" fmla="*/ 2826052 h 4835200"/>
              <a:gd name="connsiteX9" fmla="*/ 6800185 w 11520156"/>
              <a:gd name="connsiteY9" fmla="*/ 2227847 h 4835200"/>
              <a:gd name="connsiteX10" fmla="*/ 7492395 w 11520156"/>
              <a:gd name="connsiteY10" fmla="*/ 1732191 h 4835200"/>
              <a:gd name="connsiteX11" fmla="*/ 8167512 w 11520156"/>
              <a:gd name="connsiteY11" fmla="*/ 1151077 h 4835200"/>
              <a:gd name="connsiteX12" fmla="*/ 8791355 w 11520156"/>
              <a:gd name="connsiteY12" fmla="*/ 552871 h 4835200"/>
              <a:gd name="connsiteX13" fmla="*/ 9333978 w 11520156"/>
              <a:gd name="connsiteY13" fmla="*/ 0 h 4835200"/>
              <a:gd name="connsiteX14" fmla="*/ 10809127 w 11520156"/>
              <a:gd name="connsiteY14" fmla="*/ 1101 h 4835200"/>
              <a:gd name="connsiteX15" fmla="*/ 11138610 w 11520156"/>
              <a:gd name="connsiteY15" fmla="*/ 231549 h 4835200"/>
              <a:gd name="connsiteX16" fmla="*/ 11520085 w 11520156"/>
              <a:gd name="connsiteY16" fmla="*/ 448437 h 4835200"/>
              <a:gd name="connsiteX17" fmla="*/ 11518689 w 11520156"/>
              <a:gd name="connsiteY17" fmla="*/ 2029835 h 4835200"/>
              <a:gd name="connsiteX18" fmla="*/ 5620060 w 11520156"/>
              <a:gd name="connsiteY18" fmla="*/ 4617821 h 4835200"/>
              <a:gd name="connsiteX19" fmla="*/ 2665 w 11520156"/>
              <a:gd name="connsiteY19" fmla="*/ 4700951 h 4835200"/>
              <a:gd name="connsiteX0" fmla="*/ 0 w 11520156"/>
              <a:gd name="connsiteY0" fmla="*/ 4315626 h 4783100"/>
              <a:gd name="connsiteX1" fmla="*/ 288290 w 11520156"/>
              <a:gd name="connsiteY1" fmla="*/ 4321566 h 4783100"/>
              <a:gd name="connsiteX2" fmla="*/ 809583 w 11520156"/>
              <a:gd name="connsiteY2" fmla="*/ 4313021 h 4783100"/>
              <a:gd name="connsiteX3" fmla="*/ 1365060 w 11520156"/>
              <a:gd name="connsiteY3" fmla="*/ 4270292 h 4783100"/>
              <a:gd name="connsiteX4" fmla="*/ 2125636 w 11520156"/>
              <a:gd name="connsiteY4" fmla="*/ 4150651 h 4783100"/>
              <a:gd name="connsiteX5" fmla="*/ 2817845 w 11520156"/>
              <a:gd name="connsiteY5" fmla="*/ 3988280 h 4783100"/>
              <a:gd name="connsiteX6" fmla="*/ 3903161 w 11520156"/>
              <a:gd name="connsiteY6" fmla="*/ 3672086 h 4783100"/>
              <a:gd name="connsiteX7" fmla="*/ 4928656 w 11520156"/>
              <a:gd name="connsiteY7" fmla="*/ 3278980 h 4783100"/>
              <a:gd name="connsiteX8" fmla="*/ 5851602 w 11520156"/>
              <a:gd name="connsiteY8" fmla="*/ 2826052 h 4783100"/>
              <a:gd name="connsiteX9" fmla="*/ 6800185 w 11520156"/>
              <a:gd name="connsiteY9" fmla="*/ 2227847 h 4783100"/>
              <a:gd name="connsiteX10" fmla="*/ 7492395 w 11520156"/>
              <a:gd name="connsiteY10" fmla="*/ 1732191 h 4783100"/>
              <a:gd name="connsiteX11" fmla="*/ 8167512 w 11520156"/>
              <a:gd name="connsiteY11" fmla="*/ 1151077 h 4783100"/>
              <a:gd name="connsiteX12" fmla="*/ 8791355 w 11520156"/>
              <a:gd name="connsiteY12" fmla="*/ 552871 h 4783100"/>
              <a:gd name="connsiteX13" fmla="*/ 9333978 w 11520156"/>
              <a:gd name="connsiteY13" fmla="*/ 0 h 4783100"/>
              <a:gd name="connsiteX14" fmla="*/ 10809127 w 11520156"/>
              <a:gd name="connsiteY14" fmla="*/ 1101 h 4783100"/>
              <a:gd name="connsiteX15" fmla="*/ 11138610 w 11520156"/>
              <a:gd name="connsiteY15" fmla="*/ 231549 h 4783100"/>
              <a:gd name="connsiteX16" fmla="*/ 11520085 w 11520156"/>
              <a:gd name="connsiteY16" fmla="*/ 448437 h 4783100"/>
              <a:gd name="connsiteX17" fmla="*/ 11518689 w 11520156"/>
              <a:gd name="connsiteY17" fmla="*/ 2029835 h 4783100"/>
              <a:gd name="connsiteX18" fmla="*/ 5620060 w 11520156"/>
              <a:gd name="connsiteY18" fmla="*/ 4617821 h 4783100"/>
              <a:gd name="connsiteX19" fmla="*/ 2665 w 11520156"/>
              <a:gd name="connsiteY19" fmla="*/ 4700951 h 4783100"/>
              <a:gd name="connsiteX0" fmla="*/ 0 w 11520156"/>
              <a:gd name="connsiteY0" fmla="*/ 4315626 h 4859789"/>
              <a:gd name="connsiteX1" fmla="*/ 288290 w 11520156"/>
              <a:gd name="connsiteY1" fmla="*/ 4321566 h 4859789"/>
              <a:gd name="connsiteX2" fmla="*/ 809583 w 11520156"/>
              <a:gd name="connsiteY2" fmla="*/ 4313021 h 4859789"/>
              <a:gd name="connsiteX3" fmla="*/ 1365060 w 11520156"/>
              <a:gd name="connsiteY3" fmla="*/ 4270292 h 4859789"/>
              <a:gd name="connsiteX4" fmla="*/ 2125636 w 11520156"/>
              <a:gd name="connsiteY4" fmla="*/ 4150651 h 4859789"/>
              <a:gd name="connsiteX5" fmla="*/ 2817845 w 11520156"/>
              <a:gd name="connsiteY5" fmla="*/ 3988280 h 4859789"/>
              <a:gd name="connsiteX6" fmla="*/ 3903161 w 11520156"/>
              <a:gd name="connsiteY6" fmla="*/ 3672086 h 4859789"/>
              <a:gd name="connsiteX7" fmla="*/ 4928656 w 11520156"/>
              <a:gd name="connsiteY7" fmla="*/ 3278980 h 4859789"/>
              <a:gd name="connsiteX8" fmla="*/ 5851602 w 11520156"/>
              <a:gd name="connsiteY8" fmla="*/ 2826052 h 4859789"/>
              <a:gd name="connsiteX9" fmla="*/ 6800185 w 11520156"/>
              <a:gd name="connsiteY9" fmla="*/ 2227847 h 4859789"/>
              <a:gd name="connsiteX10" fmla="*/ 7492395 w 11520156"/>
              <a:gd name="connsiteY10" fmla="*/ 1732191 h 4859789"/>
              <a:gd name="connsiteX11" fmla="*/ 8167512 w 11520156"/>
              <a:gd name="connsiteY11" fmla="*/ 1151077 h 4859789"/>
              <a:gd name="connsiteX12" fmla="*/ 8791355 w 11520156"/>
              <a:gd name="connsiteY12" fmla="*/ 552871 h 4859789"/>
              <a:gd name="connsiteX13" fmla="*/ 9333978 w 11520156"/>
              <a:gd name="connsiteY13" fmla="*/ 0 h 4859789"/>
              <a:gd name="connsiteX14" fmla="*/ 10809127 w 11520156"/>
              <a:gd name="connsiteY14" fmla="*/ 1101 h 4859789"/>
              <a:gd name="connsiteX15" fmla="*/ 11138610 w 11520156"/>
              <a:gd name="connsiteY15" fmla="*/ 231549 h 4859789"/>
              <a:gd name="connsiteX16" fmla="*/ 11520085 w 11520156"/>
              <a:gd name="connsiteY16" fmla="*/ 448437 h 4859789"/>
              <a:gd name="connsiteX17" fmla="*/ 11518689 w 11520156"/>
              <a:gd name="connsiteY17" fmla="*/ 2029835 h 4859789"/>
              <a:gd name="connsiteX18" fmla="*/ 5620060 w 11520156"/>
              <a:gd name="connsiteY18" fmla="*/ 4617821 h 4859789"/>
              <a:gd name="connsiteX19" fmla="*/ 10034 w 11520156"/>
              <a:gd name="connsiteY19" fmla="*/ 4760424 h 4859789"/>
              <a:gd name="connsiteX0" fmla="*/ 0 w 11520156"/>
              <a:gd name="connsiteY0" fmla="*/ 4315626 h 4864303"/>
              <a:gd name="connsiteX1" fmla="*/ 288290 w 11520156"/>
              <a:gd name="connsiteY1" fmla="*/ 4321566 h 4864303"/>
              <a:gd name="connsiteX2" fmla="*/ 809583 w 11520156"/>
              <a:gd name="connsiteY2" fmla="*/ 4313021 h 4864303"/>
              <a:gd name="connsiteX3" fmla="*/ 1365060 w 11520156"/>
              <a:gd name="connsiteY3" fmla="*/ 4270292 h 4864303"/>
              <a:gd name="connsiteX4" fmla="*/ 2125636 w 11520156"/>
              <a:gd name="connsiteY4" fmla="*/ 4150651 h 4864303"/>
              <a:gd name="connsiteX5" fmla="*/ 2817845 w 11520156"/>
              <a:gd name="connsiteY5" fmla="*/ 3988280 h 4864303"/>
              <a:gd name="connsiteX6" fmla="*/ 3903161 w 11520156"/>
              <a:gd name="connsiteY6" fmla="*/ 3672086 h 4864303"/>
              <a:gd name="connsiteX7" fmla="*/ 4928656 w 11520156"/>
              <a:gd name="connsiteY7" fmla="*/ 3278980 h 4864303"/>
              <a:gd name="connsiteX8" fmla="*/ 5851602 w 11520156"/>
              <a:gd name="connsiteY8" fmla="*/ 2826052 h 4864303"/>
              <a:gd name="connsiteX9" fmla="*/ 6800185 w 11520156"/>
              <a:gd name="connsiteY9" fmla="*/ 2227847 h 4864303"/>
              <a:gd name="connsiteX10" fmla="*/ 7492395 w 11520156"/>
              <a:gd name="connsiteY10" fmla="*/ 1732191 h 4864303"/>
              <a:gd name="connsiteX11" fmla="*/ 8167512 w 11520156"/>
              <a:gd name="connsiteY11" fmla="*/ 1151077 h 4864303"/>
              <a:gd name="connsiteX12" fmla="*/ 8791355 w 11520156"/>
              <a:gd name="connsiteY12" fmla="*/ 552871 h 4864303"/>
              <a:gd name="connsiteX13" fmla="*/ 9333978 w 11520156"/>
              <a:gd name="connsiteY13" fmla="*/ 0 h 4864303"/>
              <a:gd name="connsiteX14" fmla="*/ 10809127 w 11520156"/>
              <a:gd name="connsiteY14" fmla="*/ 1101 h 4864303"/>
              <a:gd name="connsiteX15" fmla="*/ 11138610 w 11520156"/>
              <a:gd name="connsiteY15" fmla="*/ 231549 h 4864303"/>
              <a:gd name="connsiteX16" fmla="*/ 11520085 w 11520156"/>
              <a:gd name="connsiteY16" fmla="*/ 448437 h 4864303"/>
              <a:gd name="connsiteX17" fmla="*/ 11518689 w 11520156"/>
              <a:gd name="connsiteY17" fmla="*/ 2029835 h 4864303"/>
              <a:gd name="connsiteX18" fmla="*/ 5620060 w 11520156"/>
              <a:gd name="connsiteY18" fmla="*/ 4617821 h 4864303"/>
              <a:gd name="connsiteX19" fmla="*/ 10034 w 11520156"/>
              <a:gd name="connsiteY19" fmla="*/ 4760424 h 4864303"/>
              <a:gd name="connsiteX0" fmla="*/ 0 w 11520156"/>
              <a:gd name="connsiteY0" fmla="*/ 4315626 h 4876033"/>
              <a:gd name="connsiteX1" fmla="*/ 288290 w 11520156"/>
              <a:gd name="connsiteY1" fmla="*/ 4321566 h 4876033"/>
              <a:gd name="connsiteX2" fmla="*/ 809583 w 11520156"/>
              <a:gd name="connsiteY2" fmla="*/ 4313021 h 4876033"/>
              <a:gd name="connsiteX3" fmla="*/ 1365060 w 11520156"/>
              <a:gd name="connsiteY3" fmla="*/ 4270292 h 4876033"/>
              <a:gd name="connsiteX4" fmla="*/ 2125636 w 11520156"/>
              <a:gd name="connsiteY4" fmla="*/ 4150651 h 4876033"/>
              <a:gd name="connsiteX5" fmla="*/ 2817845 w 11520156"/>
              <a:gd name="connsiteY5" fmla="*/ 3988280 h 4876033"/>
              <a:gd name="connsiteX6" fmla="*/ 3903161 w 11520156"/>
              <a:gd name="connsiteY6" fmla="*/ 3672086 h 4876033"/>
              <a:gd name="connsiteX7" fmla="*/ 4928656 w 11520156"/>
              <a:gd name="connsiteY7" fmla="*/ 3278980 h 4876033"/>
              <a:gd name="connsiteX8" fmla="*/ 5851602 w 11520156"/>
              <a:gd name="connsiteY8" fmla="*/ 2826052 h 4876033"/>
              <a:gd name="connsiteX9" fmla="*/ 6800185 w 11520156"/>
              <a:gd name="connsiteY9" fmla="*/ 2227847 h 4876033"/>
              <a:gd name="connsiteX10" fmla="*/ 7492395 w 11520156"/>
              <a:gd name="connsiteY10" fmla="*/ 1732191 h 4876033"/>
              <a:gd name="connsiteX11" fmla="*/ 8167512 w 11520156"/>
              <a:gd name="connsiteY11" fmla="*/ 1151077 h 4876033"/>
              <a:gd name="connsiteX12" fmla="*/ 8791355 w 11520156"/>
              <a:gd name="connsiteY12" fmla="*/ 552871 h 4876033"/>
              <a:gd name="connsiteX13" fmla="*/ 9333978 w 11520156"/>
              <a:gd name="connsiteY13" fmla="*/ 0 h 4876033"/>
              <a:gd name="connsiteX14" fmla="*/ 10809127 w 11520156"/>
              <a:gd name="connsiteY14" fmla="*/ 1101 h 4876033"/>
              <a:gd name="connsiteX15" fmla="*/ 11138610 w 11520156"/>
              <a:gd name="connsiteY15" fmla="*/ 231549 h 4876033"/>
              <a:gd name="connsiteX16" fmla="*/ 11520085 w 11520156"/>
              <a:gd name="connsiteY16" fmla="*/ 448437 h 4876033"/>
              <a:gd name="connsiteX17" fmla="*/ 11518689 w 11520156"/>
              <a:gd name="connsiteY17" fmla="*/ 2029835 h 4876033"/>
              <a:gd name="connsiteX18" fmla="*/ 5620060 w 11520156"/>
              <a:gd name="connsiteY18" fmla="*/ 4617821 h 4876033"/>
              <a:gd name="connsiteX19" fmla="*/ 10034 w 11520156"/>
              <a:gd name="connsiteY19" fmla="*/ 4760424 h 4876033"/>
              <a:gd name="connsiteX0" fmla="*/ 0 w 11520156"/>
              <a:gd name="connsiteY0" fmla="*/ 4315626 h 4778996"/>
              <a:gd name="connsiteX1" fmla="*/ 288290 w 11520156"/>
              <a:gd name="connsiteY1" fmla="*/ 4321566 h 4778996"/>
              <a:gd name="connsiteX2" fmla="*/ 809583 w 11520156"/>
              <a:gd name="connsiteY2" fmla="*/ 4313021 h 4778996"/>
              <a:gd name="connsiteX3" fmla="*/ 1365060 w 11520156"/>
              <a:gd name="connsiteY3" fmla="*/ 4270292 h 4778996"/>
              <a:gd name="connsiteX4" fmla="*/ 2125636 w 11520156"/>
              <a:gd name="connsiteY4" fmla="*/ 4150651 h 4778996"/>
              <a:gd name="connsiteX5" fmla="*/ 2817845 w 11520156"/>
              <a:gd name="connsiteY5" fmla="*/ 3988280 h 4778996"/>
              <a:gd name="connsiteX6" fmla="*/ 3903161 w 11520156"/>
              <a:gd name="connsiteY6" fmla="*/ 3672086 h 4778996"/>
              <a:gd name="connsiteX7" fmla="*/ 4928656 w 11520156"/>
              <a:gd name="connsiteY7" fmla="*/ 3278980 h 4778996"/>
              <a:gd name="connsiteX8" fmla="*/ 5851602 w 11520156"/>
              <a:gd name="connsiteY8" fmla="*/ 2826052 h 4778996"/>
              <a:gd name="connsiteX9" fmla="*/ 6800185 w 11520156"/>
              <a:gd name="connsiteY9" fmla="*/ 2227847 h 4778996"/>
              <a:gd name="connsiteX10" fmla="*/ 7492395 w 11520156"/>
              <a:gd name="connsiteY10" fmla="*/ 1732191 h 4778996"/>
              <a:gd name="connsiteX11" fmla="*/ 8167512 w 11520156"/>
              <a:gd name="connsiteY11" fmla="*/ 1151077 h 4778996"/>
              <a:gd name="connsiteX12" fmla="*/ 8791355 w 11520156"/>
              <a:gd name="connsiteY12" fmla="*/ 552871 h 4778996"/>
              <a:gd name="connsiteX13" fmla="*/ 9333978 w 11520156"/>
              <a:gd name="connsiteY13" fmla="*/ 0 h 4778996"/>
              <a:gd name="connsiteX14" fmla="*/ 10809127 w 11520156"/>
              <a:gd name="connsiteY14" fmla="*/ 1101 h 4778996"/>
              <a:gd name="connsiteX15" fmla="*/ 11138610 w 11520156"/>
              <a:gd name="connsiteY15" fmla="*/ 231549 h 4778996"/>
              <a:gd name="connsiteX16" fmla="*/ 11520085 w 11520156"/>
              <a:gd name="connsiteY16" fmla="*/ 448437 h 4778996"/>
              <a:gd name="connsiteX17" fmla="*/ 11518689 w 11520156"/>
              <a:gd name="connsiteY17" fmla="*/ 2029835 h 4778996"/>
              <a:gd name="connsiteX18" fmla="*/ 5620060 w 11520156"/>
              <a:gd name="connsiteY18" fmla="*/ 4617821 h 4778996"/>
              <a:gd name="connsiteX19" fmla="*/ 10034 w 11520156"/>
              <a:gd name="connsiteY19" fmla="*/ 4760424 h 4778996"/>
              <a:gd name="connsiteX0" fmla="*/ 0 w 11520156"/>
              <a:gd name="connsiteY0" fmla="*/ 4315626 h 4794319"/>
              <a:gd name="connsiteX1" fmla="*/ 288290 w 11520156"/>
              <a:gd name="connsiteY1" fmla="*/ 4321566 h 4794319"/>
              <a:gd name="connsiteX2" fmla="*/ 809583 w 11520156"/>
              <a:gd name="connsiteY2" fmla="*/ 4313021 h 4794319"/>
              <a:gd name="connsiteX3" fmla="*/ 1365060 w 11520156"/>
              <a:gd name="connsiteY3" fmla="*/ 4270292 h 4794319"/>
              <a:gd name="connsiteX4" fmla="*/ 2125636 w 11520156"/>
              <a:gd name="connsiteY4" fmla="*/ 4150651 h 4794319"/>
              <a:gd name="connsiteX5" fmla="*/ 2817845 w 11520156"/>
              <a:gd name="connsiteY5" fmla="*/ 3988280 h 4794319"/>
              <a:gd name="connsiteX6" fmla="*/ 3903161 w 11520156"/>
              <a:gd name="connsiteY6" fmla="*/ 3672086 h 4794319"/>
              <a:gd name="connsiteX7" fmla="*/ 4928656 w 11520156"/>
              <a:gd name="connsiteY7" fmla="*/ 3278980 h 4794319"/>
              <a:gd name="connsiteX8" fmla="*/ 5851602 w 11520156"/>
              <a:gd name="connsiteY8" fmla="*/ 2826052 h 4794319"/>
              <a:gd name="connsiteX9" fmla="*/ 6800185 w 11520156"/>
              <a:gd name="connsiteY9" fmla="*/ 2227847 h 4794319"/>
              <a:gd name="connsiteX10" fmla="*/ 7492395 w 11520156"/>
              <a:gd name="connsiteY10" fmla="*/ 1732191 h 4794319"/>
              <a:gd name="connsiteX11" fmla="*/ 8167512 w 11520156"/>
              <a:gd name="connsiteY11" fmla="*/ 1151077 h 4794319"/>
              <a:gd name="connsiteX12" fmla="*/ 8791355 w 11520156"/>
              <a:gd name="connsiteY12" fmla="*/ 552871 h 4794319"/>
              <a:gd name="connsiteX13" fmla="*/ 9333978 w 11520156"/>
              <a:gd name="connsiteY13" fmla="*/ 0 h 4794319"/>
              <a:gd name="connsiteX14" fmla="*/ 10809127 w 11520156"/>
              <a:gd name="connsiteY14" fmla="*/ 1101 h 4794319"/>
              <a:gd name="connsiteX15" fmla="*/ 11138610 w 11520156"/>
              <a:gd name="connsiteY15" fmla="*/ 231549 h 4794319"/>
              <a:gd name="connsiteX16" fmla="*/ 11520085 w 11520156"/>
              <a:gd name="connsiteY16" fmla="*/ 448437 h 4794319"/>
              <a:gd name="connsiteX17" fmla="*/ 11518689 w 11520156"/>
              <a:gd name="connsiteY17" fmla="*/ 2029835 h 4794319"/>
              <a:gd name="connsiteX18" fmla="*/ 5620060 w 11520156"/>
              <a:gd name="connsiteY18" fmla="*/ 4617821 h 4794319"/>
              <a:gd name="connsiteX19" fmla="*/ 10034 w 11520156"/>
              <a:gd name="connsiteY19" fmla="*/ 4760424 h 4794319"/>
              <a:gd name="connsiteX0" fmla="*/ 0 w 11520156"/>
              <a:gd name="connsiteY0" fmla="*/ 4315626 h 4810556"/>
              <a:gd name="connsiteX1" fmla="*/ 288290 w 11520156"/>
              <a:gd name="connsiteY1" fmla="*/ 4321566 h 4810556"/>
              <a:gd name="connsiteX2" fmla="*/ 809583 w 11520156"/>
              <a:gd name="connsiteY2" fmla="*/ 4313021 h 4810556"/>
              <a:gd name="connsiteX3" fmla="*/ 1365060 w 11520156"/>
              <a:gd name="connsiteY3" fmla="*/ 4270292 h 4810556"/>
              <a:gd name="connsiteX4" fmla="*/ 2125636 w 11520156"/>
              <a:gd name="connsiteY4" fmla="*/ 4150651 h 4810556"/>
              <a:gd name="connsiteX5" fmla="*/ 2817845 w 11520156"/>
              <a:gd name="connsiteY5" fmla="*/ 3988280 h 4810556"/>
              <a:gd name="connsiteX6" fmla="*/ 3903161 w 11520156"/>
              <a:gd name="connsiteY6" fmla="*/ 3672086 h 4810556"/>
              <a:gd name="connsiteX7" fmla="*/ 4928656 w 11520156"/>
              <a:gd name="connsiteY7" fmla="*/ 3278980 h 4810556"/>
              <a:gd name="connsiteX8" fmla="*/ 5851602 w 11520156"/>
              <a:gd name="connsiteY8" fmla="*/ 2826052 h 4810556"/>
              <a:gd name="connsiteX9" fmla="*/ 6800185 w 11520156"/>
              <a:gd name="connsiteY9" fmla="*/ 2227847 h 4810556"/>
              <a:gd name="connsiteX10" fmla="*/ 7492395 w 11520156"/>
              <a:gd name="connsiteY10" fmla="*/ 1732191 h 4810556"/>
              <a:gd name="connsiteX11" fmla="*/ 8167512 w 11520156"/>
              <a:gd name="connsiteY11" fmla="*/ 1151077 h 4810556"/>
              <a:gd name="connsiteX12" fmla="*/ 8791355 w 11520156"/>
              <a:gd name="connsiteY12" fmla="*/ 552871 h 4810556"/>
              <a:gd name="connsiteX13" fmla="*/ 9333978 w 11520156"/>
              <a:gd name="connsiteY13" fmla="*/ 0 h 4810556"/>
              <a:gd name="connsiteX14" fmla="*/ 10809127 w 11520156"/>
              <a:gd name="connsiteY14" fmla="*/ 1101 h 4810556"/>
              <a:gd name="connsiteX15" fmla="*/ 11138610 w 11520156"/>
              <a:gd name="connsiteY15" fmla="*/ 231549 h 4810556"/>
              <a:gd name="connsiteX16" fmla="*/ 11520085 w 11520156"/>
              <a:gd name="connsiteY16" fmla="*/ 448437 h 4810556"/>
              <a:gd name="connsiteX17" fmla="*/ 11518689 w 11520156"/>
              <a:gd name="connsiteY17" fmla="*/ 2029835 h 4810556"/>
              <a:gd name="connsiteX18" fmla="*/ 5332650 w 11520156"/>
              <a:gd name="connsiteY18" fmla="*/ 4654992 h 4810556"/>
              <a:gd name="connsiteX19" fmla="*/ 10034 w 11520156"/>
              <a:gd name="connsiteY19" fmla="*/ 4760424 h 4810556"/>
              <a:gd name="connsiteX0" fmla="*/ 0 w 11520156"/>
              <a:gd name="connsiteY0" fmla="*/ 4315626 h 4790231"/>
              <a:gd name="connsiteX1" fmla="*/ 288290 w 11520156"/>
              <a:gd name="connsiteY1" fmla="*/ 4321566 h 4790231"/>
              <a:gd name="connsiteX2" fmla="*/ 809583 w 11520156"/>
              <a:gd name="connsiteY2" fmla="*/ 4313021 h 4790231"/>
              <a:gd name="connsiteX3" fmla="*/ 1365060 w 11520156"/>
              <a:gd name="connsiteY3" fmla="*/ 4270292 h 4790231"/>
              <a:gd name="connsiteX4" fmla="*/ 2125636 w 11520156"/>
              <a:gd name="connsiteY4" fmla="*/ 4150651 h 4790231"/>
              <a:gd name="connsiteX5" fmla="*/ 2817845 w 11520156"/>
              <a:gd name="connsiteY5" fmla="*/ 3988280 h 4790231"/>
              <a:gd name="connsiteX6" fmla="*/ 3903161 w 11520156"/>
              <a:gd name="connsiteY6" fmla="*/ 3672086 h 4790231"/>
              <a:gd name="connsiteX7" fmla="*/ 4928656 w 11520156"/>
              <a:gd name="connsiteY7" fmla="*/ 3278980 h 4790231"/>
              <a:gd name="connsiteX8" fmla="*/ 5851602 w 11520156"/>
              <a:gd name="connsiteY8" fmla="*/ 2826052 h 4790231"/>
              <a:gd name="connsiteX9" fmla="*/ 6800185 w 11520156"/>
              <a:gd name="connsiteY9" fmla="*/ 2227847 h 4790231"/>
              <a:gd name="connsiteX10" fmla="*/ 7492395 w 11520156"/>
              <a:gd name="connsiteY10" fmla="*/ 1732191 h 4790231"/>
              <a:gd name="connsiteX11" fmla="*/ 8167512 w 11520156"/>
              <a:gd name="connsiteY11" fmla="*/ 1151077 h 4790231"/>
              <a:gd name="connsiteX12" fmla="*/ 8791355 w 11520156"/>
              <a:gd name="connsiteY12" fmla="*/ 552871 h 4790231"/>
              <a:gd name="connsiteX13" fmla="*/ 9333978 w 11520156"/>
              <a:gd name="connsiteY13" fmla="*/ 0 h 4790231"/>
              <a:gd name="connsiteX14" fmla="*/ 10809127 w 11520156"/>
              <a:gd name="connsiteY14" fmla="*/ 1101 h 4790231"/>
              <a:gd name="connsiteX15" fmla="*/ 11138610 w 11520156"/>
              <a:gd name="connsiteY15" fmla="*/ 231549 h 4790231"/>
              <a:gd name="connsiteX16" fmla="*/ 11520085 w 11520156"/>
              <a:gd name="connsiteY16" fmla="*/ 448437 h 4790231"/>
              <a:gd name="connsiteX17" fmla="*/ 11518689 w 11520156"/>
              <a:gd name="connsiteY17" fmla="*/ 2029835 h 4790231"/>
              <a:gd name="connsiteX18" fmla="*/ 5332650 w 11520156"/>
              <a:gd name="connsiteY18" fmla="*/ 4654992 h 4790231"/>
              <a:gd name="connsiteX19" fmla="*/ 10034 w 11520156"/>
              <a:gd name="connsiteY19" fmla="*/ 4760424 h 4790231"/>
              <a:gd name="connsiteX0" fmla="*/ 0 w 11520156"/>
              <a:gd name="connsiteY0" fmla="*/ 4315626 h 4870396"/>
              <a:gd name="connsiteX1" fmla="*/ 288290 w 11520156"/>
              <a:gd name="connsiteY1" fmla="*/ 4321566 h 4870396"/>
              <a:gd name="connsiteX2" fmla="*/ 809583 w 11520156"/>
              <a:gd name="connsiteY2" fmla="*/ 4313021 h 4870396"/>
              <a:gd name="connsiteX3" fmla="*/ 1365060 w 11520156"/>
              <a:gd name="connsiteY3" fmla="*/ 4270292 h 4870396"/>
              <a:gd name="connsiteX4" fmla="*/ 2125636 w 11520156"/>
              <a:gd name="connsiteY4" fmla="*/ 4150651 h 4870396"/>
              <a:gd name="connsiteX5" fmla="*/ 2817845 w 11520156"/>
              <a:gd name="connsiteY5" fmla="*/ 3988280 h 4870396"/>
              <a:gd name="connsiteX6" fmla="*/ 3903161 w 11520156"/>
              <a:gd name="connsiteY6" fmla="*/ 3672086 h 4870396"/>
              <a:gd name="connsiteX7" fmla="*/ 4928656 w 11520156"/>
              <a:gd name="connsiteY7" fmla="*/ 3278980 h 4870396"/>
              <a:gd name="connsiteX8" fmla="*/ 5851602 w 11520156"/>
              <a:gd name="connsiteY8" fmla="*/ 2826052 h 4870396"/>
              <a:gd name="connsiteX9" fmla="*/ 6800185 w 11520156"/>
              <a:gd name="connsiteY9" fmla="*/ 2227847 h 4870396"/>
              <a:gd name="connsiteX10" fmla="*/ 7492395 w 11520156"/>
              <a:gd name="connsiteY10" fmla="*/ 1732191 h 4870396"/>
              <a:gd name="connsiteX11" fmla="*/ 8167512 w 11520156"/>
              <a:gd name="connsiteY11" fmla="*/ 1151077 h 4870396"/>
              <a:gd name="connsiteX12" fmla="*/ 8791355 w 11520156"/>
              <a:gd name="connsiteY12" fmla="*/ 552871 h 4870396"/>
              <a:gd name="connsiteX13" fmla="*/ 9333978 w 11520156"/>
              <a:gd name="connsiteY13" fmla="*/ 0 h 4870396"/>
              <a:gd name="connsiteX14" fmla="*/ 10809127 w 11520156"/>
              <a:gd name="connsiteY14" fmla="*/ 1101 h 4870396"/>
              <a:gd name="connsiteX15" fmla="*/ 11138610 w 11520156"/>
              <a:gd name="connsiteY15" fmla="*/ 231549 h 4870396"/>
              <a:gd name="connsiteX16" fmla="*/ 11520085 w 11520156"/>
              <a:gd name="connsiteY16" fmla="*/ 448437 h 4870396"/>
              <a:gd name="connsiteX17" fmla="*/ 11518689 w 11520156"/>
              <a:gd name="connsiteY17" fmla="*/ 2029835 h 4870396"/>
              <a:gd name="connsiteX18" fmla="*/ 5332650 w 11520156"/>
              <a:gd name="connsiteY18" fmla="*/ 4654992 h 4870396"/>
              <a:gd name="connsiteX19" fmla="*/ 10034 w 11520156"/>
              <a:gd name="connsiteY19" fmla="*/ 4760424 h 4870396"/>
              <a:gd name="connsiteX0" fmla="*/ 0 w 11520156"/>
              <a:gd name="connsiteY0" fmla="*/ 4315626 h 4788021"/>
              <a:gd name="connsiteX1" fmla="*/ 288290 w 11520156"/>
              <a:gd name="connsiteY1" fmla="*/ 4321566 h 4788021"/>
              <a:gd name="connsiteX2" fmla="*/ 809583 w 11520156"/>
              <a:gd name="connsiteY2" fmla="*/ 4313021 h 4788021"/>
              <a:gd name="connsiteX3" fmla="*/ 1365060 w 11520156"/>
              <a:gd name="connsiteY3" fmla="*/ 4270292 h 4788021"/>
              <a:gd name="connsiteX4" fmla="*/ 2125636 w 11520156"/>
              <a:gd name="connsiteY4" fmla="*/ 4150651 h 4788021"/>
              <a:gd name="connsiteX5" fmla="*/ 2817845 w 11520156"/>
              <a:gd name="connsiteY5" fmla="*/ 3988280 h 4788021"/>
              <a:gd name="connsiteX6" fmla="*/ 3903161 w 11520156"/>
              <a:gd name="connsiteY6" fmla="*/ 3672086 h 4788021"/>
              <a:gd name="connsiteX7" fmla="*/ 4928656 w 11520156"/>
              <a:gd name="connsiteY7" fmla="*/ 3278980 h 4788021"/>
              <a:gd name="connsiteX8" fmla="*/ 5851602 w 11520156"/>
              <a:gd name="connsiteY8" fmla="*/ 2826052 h 4788021"/>
              <a:gd name="connsiteX9" fmla="*/ 6800185 w 11520156"/>
              <a:gd name="connsiteY9" fmla="*/ 2227847 h 4788021"/>
              <a:gd name="connsiteX10" fmla="*/ 7492395 w 11520156"/>
              <a:gd name="connsiteY10" fmla="*/ 1732191 h 4788021"/>
              <a:gd name="connsiteX11" fmla="*/ 8167512 w 11520156"/>
              <a:gd name="connsiteY11" fmla="*/ 1151077 h 4788021"/>
              <a:gd name="connsiteX12" fmla="*/ 8791355 w 11520156"/>
              <a:gd name="connsiteY12" fmla="*/ 552871 h 4788021"/>
              <a:gd name="connsiteX13" fmla="*/ 9333978 w 11520156"/>
              <a:gd name="connsiteY13" fmla="*/ 0 h 4788021"/>
              <a:gd name="connsiteX14" fmla="*/ 10809127 w 11520156"/>
              <a:gd name="connsiteY14" fmla="*/ 1101 h 4788021"/>
              <a:gd name="connsiteX15" fmla="*/ 11138610 w 11520156"/>
              <a:gd name="connsiteY15" fmla="*/ 231549 h 4788021"/>
              <a:gd name="connsiteX16" fmla="*/ 11520085 w 11520156"/>
              <a:gd name="connsiteY16" fmla="*/ 448437 h 4788021"/>
              <a:gd name="connsiteX17" fmla="*/ 11518689 w 11520156"/>
              <a:gd name="connsiteY17" fmla="*/ 2029835 h 4788021"/>
              <a:gd name="connsiteX18" fmla="*/ 5332650 w 11520156"/>
              <a:gd name="connsiteY18" fmla="*/ 4654992 h 4788021"/>
              <a:gd name="connsiteX19" fmla="*/ 10034 w 11520156"/>
              <a:gd name="connsiteY19" fmla="*/ 4760424 h 4788021"/>
              <a:gd name="connsiteX0" fmla="*/ 0 w 11520156"/>
              <a:gd name="connsiteY0" fmla="*/ 4315626 h 4771660"/>
              <a:gd name="connsiteX1" fmla="*/ 288290 w 11520156"/>
              <a:gd name="connsiteY1" fmla="*/ 4321566 h 4771660"/>
              <a:gd name="connsiteX2" fmla="*/ 809583 w 11520156"/>
              <a:gd name="connsiteY2" fmla="*/ 4313021 h 4771660"/>
              <a:gd name="connsiteX3" fmla="*/ 1365060 w 11520156"/>
              <a:gd name="connsiteY3" fmla="*/ 4270292 h 4771660"/>
              <a:gd name="connsiteX4" fmla="*/ 2125636 w 11520156"/>
              <a:gd name="connsiteY4" fmla="*/ 4150651 h 4771660"/>
              <a:gd name="connsiteX5" fmla="*/ 2817845 w 11520156"/>
              <a:gd name="connsiteY5" fmla="*/ 3988280 h 4771660"/>
              <a:gd name="connsiteX6" fmla="*/ 3903161 w 11520156"/>
              <a:gd name="connsiteY6" fmla="*/ 3672086 h 4771660"/>
              <a:gd name="connsiteX7" fmla="*/ 4928656 w 11520156"/>
              <a:gd name="connsiteY7" fmla="*/ 3278980 h 4771660"/>
              <a:gd name="connsiteX8" fmla="*/ 5851602 w 11520156"/>
              <a:gd name="connsiteY8" fmla="*/ 2826052 h 4771660"/>
              <a:gd name="connsiteX9" fmla="*/ 6800185 w 11520156"/>
              <a:gd name="connsiteY9" fmla="*/ 2227847 h 4771660"/>
              <a:gd name="connsiteX10" fmla="*/ 7492395 w 11520156"/>
              <a:gd name="connsiteY10" fmla="*/ 1732191 h 4771660"/>
              <a:gd name="connsiteX11" fmla="*/ 8167512 w 11520156"/>
              <a:gd name="connsiteY11" fmla="*/ 1151077 h 4771660"/>
              <a:gd name="connsiteX12" fmla="*/ 8791355 w 11520156"/>
              <a:gd name="connsiteY12" fmla="*/ 552871 h 4771660"/>
              <a:gd name="connsiteX13" fmla="*/ 9333978 w 11520156"/>
              <a:gd name="connsiteY13" fmla="*/ 0 h 4771660"/>
              <a:gd name="connsiteX14" fmla="*/ 10809127 w 11520156"/>
              <a:gd name="connsiteY14" fmla="*/ 1101 h 4771660"/>
              <a:gd name="connsiteX15" fmla="*/ 11138610 w 11520156"/>
              <a:gd name="connsiteY15" fmla="*/ 231549 h 4771660"/>
              <a:gd name="connsiteX16" fmla="*/ 11520085 w 11520156"/>
              <a:gd name="connsiteY16" fmla="*/ 448437 h 4771660"/>
              <a:gd name="connsiteX17" fmla="*/ 11518689 w 11520156"/>
              <a:gd name="connsiteY17" fmla="*/ 2029835 h 4771660"/>
              <a:gd name="connsiteX18" fmla="*/ 5664278 w 11520156"/>
              <a:gd name="connsiteY18" fmla="*/ 4580650 h 4771660"/>
              <a:gd name="connsiteX19" fmla="*/ 10034 w 11520156"/>
              <a:gd name="connsiteY19" fmla="*/ 4760424 h 4771660"/>
              <a:gd name="connsiteX0" fmla="*/ 0 w 11520156"/>
              <a:gd name="connsiteY0" fmla="*/ 4315626 h 4784168"/>
              <a:gd name="connsiteX1" fmla="*/ 288290 w 11520156"/>
              <a:gd name="connsiteY1" fmla="*/ 4321566 h 4784168"/>
              <a:gd name="connsiteX2" fmla="*/ 809583 w 11520156"/>
              <a:gd name="connsiteY2" fmla="*/ 4313021 h 4784168"/>
              <a:gd name="connsiteX3" fmla="*/ 1365060 w 11520156"/>
              <a:gd name="connsiteY3" fmla="*/ 4270292 h 4784168"/>
              <a:gd name="connsiteX4" fmla="*/ 2125636 w 11520156"/>
              <a:gd name="connsiteY4" fmla="*/ 4150651 h 4784168"/>
              <a:gd name="connsiteX5" fmla="*/ 2817845 w 11520156"/>
              <a:gd name="connsiteY5" fmla="*/ 3988280 h 4784168"/>
              <a:gd name="connsiteX6" fmla="*/ 3903161 w 11520156"/>
              <a:gd name="connsiteY6" fmla="*/ 3672086 h 4784168"/>
              <a:gd name="connsiteX7" fmla="*/ 4928656 w 11520156"/>
              <a:gd name="connsiteY7" fmla="*/ 3278980 h 4784168"/>
              <a:gd name="connsiteX8" fmla="*/ 5851602 w 11520156"/>
              <a:gd name="connsiteY8" fmla="*/ 2826052 h 4784168"/>
              <a:gd name="connsiteX9" fmla="*/ 6800185 w 11520156"/>
              <a:gd name="connsiteY9" fmla="*/ 2227847 h 4784168"/>
              <a:gd name="connsiteX10" fmla="*/ 7492395 w 11520156"/>
              <a:gd name="connsiteY10" fmla="*/ 1732191 h 4784168"/>
              <a:gd name="connsiteX11" fmla="*/ 8167512 w 11520156"/>
              <a:gd name="connsiteY11" fmla="*/ 1151077 h 4784168"/>
              <a:gd name="connsiteX12" fmla="*/ 8791355 w 11520156"/>
              <a:gd name="connsiteY12" fmla="*/ 552871 h 4784168"/>
              <a:gd name="connsiteX13" fmla="*/ 9333978 w 11520156"/>
              <a:gd name="connsiteY13" fmla="*/ 0 h 4784168"/>
              <a:gd name="connsiteX14" fmla="*/ 10809127 w 11520156"/>
              <a:gd name="connsiteY14" fmla="*/ 1101 h 4784168"/>
              <a:gd name="connsiteX15" fmla="*/ 11138610 w 11520156"/>
              <a:gd name="connsiteY15" fmla="*/ 231549 h 4784168"/>
              <a:gd name="connsiteX16" fmla="*/ 11520085 w 11520156"/>
              <a:gd name="connsiteY16" fmla="*/ 448437 h 4784168"/>
              <a:gd name="connsiteX17" fmla="*/ 11518689 w 11520156"/>
              <a:gd name="connsiteY17" fmla="*/ 2029835 h 4784168"/>
              <a:gd name="connsiteX18" fmla="*/ 5664278 w 11520156"/>
              <a:gd name="connsiteY18" fmla="*/ 4580650 h 4784168"/>
              <a:gd name="connsiteX19" fmla="*/ 10034 w 11520156"/>
              <a:gd name="connsiteY19" fmla="*/ 4760424 h 4784168"/>
              <a:gd name="connsiteX0" fmla="*/ 0 w 11520156"/>
              <a:gd name="connsiteY0" fmla="*/ 4315626 h 4813331"/>
              <a:gd name="connsiteX1" fmla="*/ 288290 w 11520156"/>
              <a:gd name="connsiteY1" fmla="*/ 4321566 h 4813331"/>
              <a:gd name="connsiteX2" fmla="*/ 809583 w 11520156"/>
              <a:gd name="connsiteY2" fmla="*/ 4313021 h 4813331"/>
              <a:gd name="connsiteX3" fmla="*/ 1365060 w 11520156"/>
              <a:gd name="connsiteY3" fmla="*/ 4270292 h 4813331"/>
              <a:gd name="connsiteX4" fmla="*/ 2125636 w 11520156"/>
              <a:gd name="connsiteY4" fmla="*/ 4150651 h 4813331"/>
              <a:gd name="connsiteX5" fmla="*/ 2817845 w 11520156"/>
              <a:gd name="connsiteY5" fmla="*/ 3988280 h 4813331"/>
              <a:gd name="connsiteX6" fmla="*/ 3903161 w 11520156"/>
              <a:gd name="connsiteY6" fmla="*/ 3672086 h 4813331"/>
              <a:gd name="connsiteX7" fmla="*/ 4928656 w 11520156"/>
              <a:gd name="connsiteY7" fmla="*/ 3278980 h 4813331"/>
              <a:gd name="connsiteX8" fmla="*/ 5851602 w 11520156"/>
              <a:gd name="connsiteY8" fmla="*/ 2826052 h 4813331"/>
              <a:gd name="connsiteX9" fmla="*/ 6800185 w 11520156"/>
              <a:gd name="connsiteY9" fmla="*/ 2227847 h 4813331"/>
              <a:gd name="connsiteX10" fmla="*/ 7492395 w 11520156"/>
              <a:gd name="connsiteY10" fmla="*/ 1732191 h 4813331"/>
              <a:gd name="connsiteX11" fmla="*/ 8167512 w 11520156"/>
              <a:gd name="connsiteY11" fmla="*/ 1151077 h 4813331"/>
              <a:gd name="connsiteX12" fmla="*/ 8791355 w 11520156"/>
              <a:gd name="connsiteY12" fmla="*/ 552871 h 4813331"/>
              <a:gd name="connsiteX13" fmla="*/ 9333978 w 11520156"/>
              <a:gd name="connsiteY13" fmla="*/ 0 h 4813331"/>
              <a:gd name="connsiteX14" fmla="*/ 10809127 w 11520156"/>
              <a:gd name="connsiteY14" fmla="*/ 1101 h 4813331"/>
              <a:gd name="connsiteX15" fmla="*/ 11138610 w 11520156"/>
              <a:gd name="connsiteY15" fmla="*/ 231549 h 4813331"/>
              <a:gd name="connsiteX16" fmla="*/ 11520085 w 11520156"/>
              <a:gd name="connsiteY16" fmla="*/ 448437 h 4813331"/>
              <a:gd name="connsiteX17" fmla="*/ 11518689 w 11520156"/>
              <a:gd name="connsiteY17" fmla="*/ 2029835 h 4813331"/>
              <a:gd name="connsiteX18" fmla="*/ 5435823 w 11520156"/>
              <a:gd name="connsiteY18" fmla="*/ 4654992 h 4813331"/>
              <a:gd name="connsiteX19" fmla="*/ 10034 w 11520156"/>
              <a:gd name="connsiteY19" fmla="*/ 4760424 h 4813331"/>
              <a:gd name="connsiteX0" fmla="*/ 0 w 11520156"/>
              <a:gd name="connsiteY0" fmla="*/ 4315626 h 4985833"/>
              <a:gd name="connsiteX1" fmla="*/ 288290 w 11520156"/>
              <a:gd name="connsiteY1" fmla="*/ 4321566 h 4985833"/>
              <a:gd name="connsiteX2" fmla="*/ 809583 w 11520156"/>
              <a:gd name="connsiteY2" fmla="*/ 4313021 h 4985833"/>
              <a:gd name="connsiteX3" fmla="*/ 1365060 w 11520156"/>
              <a:gd name="connsiteY3" fmla="*/ 4270292 h 4985833"/>
              <a:gd name="connsiteX4" fmla="*/ 2125636 w 11520156"/>
              <a:gd name="connsiteY4" fmla="*/ 4150651 h 4985833"/>
              <a:gd name="connsiteX5" fmla="*/ 2817845 w 11520156"/>
              <a:gd name="connsiteY5" fmla="*/ 3988280 h 4985833"/>
              <a:gd name="connsiteX6" fmla="*/ 3903161 w 11520156"/>
              <a:gd name="connsiteY6" fmla="*/ 3672086 h 4985833"/>
              <a:gd name="connsiteX7" fmla="*/ 4928656 w 11520156"/>
              <a:gd name="connsiteY7" fmla="*/ 3278980 h 4985833"/>
              <a:gd name="connsiteX8" fmla="*/ 5851602 w 11520156"/>
              <a:gd name="connsiteY8" fmla="*/ 2826052 h 4985833"/>
              <a:gd name="connsiteX9" fmla="*/ 6800185 w 11520156"/>
              <a:gd name="connsiteY9" fmla="*/ 2227847 h 4985833"/>
              <a:gd name="connsiteX10" fmla="*/ 7492395 w 11520156"/>
              <a:gd name="connsiteY10" fmla="*/ 1732191 h 4985833"/>
              <a:gd name="connsiteX11" fmla="*/ 8167512 w 11520156"/>
              <a:gd name="connsiteY11" fmla="*/ 1151077 h 4985833"/>
              <a:gd name="connsiteX12" fmla="*/ 8791355 w 11520156"/>
              <a:gd name="connsiteY12" fmla="*/ 552871 h 4985833"/>
              <a:gd name="connsiteX13" fmla="*/ 9333978 w 11520156"/>
              <a:gd name="connsiteY13" fmla="*/ 0 h 4985833"/>
              <a:gd name="connsiteX14" fmla="*/ 10809127 w 11520156"/>
              <a:gd name="connsiteY14" fmla="*/ 1101 h 4985833"/>
              <a:gd name="connsiteX15" fmla="*/ 11138610 w 11520156"/>
              <a:gd name="connsiteY15" fmla="*/ 231549 h 4985833"/>
              <a:gd name="connsiteX16" fmla="*/ 11520085 w 11520156"/>
              <a:gd name="connsiteY16" fmla="*/ 448437 h 4985833"/>
              <a:gd name="connsiteX17" fmla="*/ 11518689 w 11520156"/>
              <a:gd name="connsiteY17" fmla="*/ 2029835 h 4985833"/>
              <a:gd name="connsiteX18" fmla="*/ 5435823 w 11520156"/>
              <a:gd name="connsiteY18" fmla="*/ 4654992 h 4985833"/>
              <a:gd name="connsiteX19" fmla="*/ 10034 w 11520156"/>
              <a:gd name="connsiteY19" fmla="*/ 4760424 h 4985833"/>
              <a:gd name="connsiteX0" fmla="*/ 0 w 11520156"/>
              <a:gd name="connsiteY0" fmla="*/ 4315626 h 4770100"/>
              <a:gd name="connsiteX1" fmla="*/ 288290 w 11520156"/>
              <a:gd name="connsiteY1" fmla="*/ 4321566 h 4770100"/>
              <a:gd name="connsiteX2" fmla="*/ 809583 w 11520156"/>
              <a:gd name="connsiteY2" fmla="*/ 4313021 h 4770100"/>
              <a:gd name="connsiteX3" fmla="*/ 1365060 w 11520156"/>
              <a:gd name="connsiteY3" fmla="*/ 4270292 h 4770100"/>
              <a:gd name="connsiteX4" fmla="*/ 2125636 w 11520156"/>
              <a:gd name="connsiteY4" fmla="*/ 4150651 h 4770100"/>
              <a:gd name="connsiteX5" fmla="*/ 2817845 w 11520156"/>
              <a:gd name="connsiteY5" fmla="*/ 3988280 h 4770100"/>
              <a:gd name="connsiteX6" fmla="*/ 3903161 w 11520156"/>
              <a:gd name="connsiteY6" fmla="*/ 3672086 h 4770100"/>
              <a:gd name="connsiteX7" fmla="*/ 4928656 w 11520156"/>
              <a:gd name="connsiteY7" fmla="*/ 3278980 h 4770100"/>
              <a:gd name="connsiteX8" fmla="*/ 5851602 w 11520156"/>
              <a:gd name="connsiteY8" fmla="*/ 2826052 h 4770100"/>
              <a:gd name="connsiteX9" fmla="*/ 6800185 w 11520156"/>
              <a:gd name="connsiteY9" fmla="*/ 2227847 h 4770100"/>
              <a:gd name="connsiteX10" fmla="*/ 7492395 w 11520156"/>
              <a:gd name="connsiteY10" fmla="*/ 1732191 h 4770100"/>
              <a:gd name="connsiteX11" fmla="*/ 8167512 w 11520156"/>
              <a:gd name="connsiteY11" fmla="*/ 1151077 h 4770100"/>
              <a:gd name="connsiteX12" fmla="*/ 8791355 w 11520156"/>
              <a:gd name="connsiteY12" fmla="*/ 552871 h 4770100"/>
              <a:gd name="connsiteX13" fmla="*/ 9333978 w 11520156"/>
              <a:gd name="connsiteY13" fmla="*/ 0 h 4770100"/>
              <a:gd name="connsiteX14" fmla="*/ 10809127 w 11520156"/>
              <a:gd name="connsiteY14" fmla="*/ 1101 h 4770100"/>
              <a:gd name="connsiteX15" fmla="*/ 11138610 w 11520156"/>
              <a:gd name="connsiteY15" fmla="*/ 231549 h 4770100"/>
              <a:gd name="connsiteX16" fmla="*/ 11520085 w 11520156"/>
              <a:gd name="connsiteY16" fmla="*/ 448437 h 4770100"/>
              <a:gd name="connsiteX17" fmla="*/ 11518689 w 11520156"/>
              <a:gd name="connsiteY17" fmla="*/ 2029835 h 4770100"/>
              <a:gd name="connsiteX18" fmla="*/ 5435823 w 11520156"/>
              <a:gd name="connsiteY18" fmla="*/ 4654992 h 4770100"/>
              <a:gd name="connsiteX19" fmla="*/ 10034 w 11520156"/>
              <a:gd name="connsiteY19" fmla="*/ 4760424 h 4770100"/>
              <a:gd name="connsiteX0" fmla="*/ 0 w 11520156"/>
              <a:gd name="connsiteY0" fmla="*/ 4315626 h 4762242"/>
              <a:gd name="connsiteX1" fmla="*/ 288290 w 11520156"/>
              <a:gd name="connsiteY1" fmla="*/ 4321566 h 4762242"/>
              <a:gd name="connsiteX2" fmla="*/ 809583 w 11520156"/>
              <a:gd name="connsiteY2" fmla="*/ 4313021 h 4762242"/>
              <a:gd name="connsiteX3" fmla="*/ 1365060 w 11520156"/>
              <a:gd name="connsiteY3" fmla="*/ 4270292 h 4762242"/>
              <a:gd name="connsiteX4" fmla="*/ 2125636 w 11520156"/>
              <a:gd name="connsiteY4" fmla="*/ 4150651 h 4762242"/>
              <a:gd name="connsiteX5" fmla="*/ 2817845 w 11520156"/>
              <a:gd name="connsiteY5" fmla="*/ 3988280 h 4762242"/>
              <a:gd name="connsiteX6" fmla="*/ 3903161 w 11520156"/>
              <a:gd name="connsiteY6" fmla="*/ 3672086 h 4762242"/>
              <a:gd name="connsiteX7" fmla="*/ 4928656 w 11520156"/>
              <a:gd name="connsiteY7" fmla="*/ 3278980 h 4762242"/>
              <a:gd name="connsiteX8" fmla="*/ 5851602 w 11520156"/>
              <a:gd name="connsiteY8" fmla="*/ 2826052 h 4762242"/>
              <a:gd name="connsiteX9" fmla="*/ 6800185 w 11520156"/>
              <a:gd name="connsiteY9" fmla="*/ 2227847 h 4762242"/>
              <a:gd name="connsiteX10" fmla="*/ 7492395 w 11520156"/>
              <a:gd name="connsiteY10" fmla="*/ 1732191 h 4762242"/>
              <a:gd name="connsiteX11" fmla="*/ 8167512 w 11520156"/>
              <a:gd name="connsiteY11" fmla="*/ 1151077 h 4762242"/>
              <a:gd name="connsiteX12" fmla="*/ 8791355 w 11520156"/>
              <a:gd name="connsiteY12" fmla="*/ 552871 h 4762242"/>
              <a:gd name="connsiteX13" fmla="*/ 9333978 w 11520156"/>
              <a:gd name="connsiteY13" fmla="*/ 0 h 4762242"/>
              <a:gd name="connsiteX14" fmla="*/ 10809127 w 11520156"/>
              <a:gd name="connsiteY14" fmla="*/ 1101 h 4762242"/>
              <a:gd name="connsiteX15" fmla="*/ 11138610 w 11520156"/>
              <a:gd name="connsiteY15" fmla="*/ 231549 h 4762242"/>
              <a:gd name="connsiteX16" fmla="*/ 11520085 w 11520156"/>
              <a:gd name="connsiteY16" fmla="*/ 448437 h 4762242"/>
              <a:gd name="connsiteX17" fmla="*/ 11518689 w 11520156"/>
              <a:gd name="connsiteY17" fmla="*/ 2029835 h 4762242"/>
              <a:gd name="connsiteX18" fmla="*/ 7108699 w 11520156"/>
              <a:gd name="connsiteY18" fmla="*/ 4246114 h 4762242"/>
              <a:gd name="connsiteX19" fmla="*/ 10034 w 11520156"/>
              <a:gd name="connsiteY19" fmla="*/ 4760424 h 4762242"/>
              <a:gd name="connsiteX0" fmla="*/ 0 w 11520156"/>
              <a:gd name="connsiteY0" fmla="*/ 4315626 h 4793233"/>
              <a:gd name="connsiteX1" fmla="*/ 288290 w 11520156"/>
              <a:gd name="connsiteY1" fmla="*/ 4321566 h 4793233"/>
              <a:gd name="connsiteX2" fmla="*/ 809583 w 11520156"/>
              <a:gd name="connsiteY2" fmla="*/ 4313021 h 4793233"/>
              <a:gd name="connsiteX3" fmla="*/ 1365060 w 11520156"/>
              <a:gd name="connsiteY3" fmla="*/ 4270292 h 4793233"/>
              <a:gd name="connsiteX4" fmla="*/ 2125636 w 11520156"/>
              <a:gd name="connsiteY4" fmla="*/ 4150651 h 4793233"/>
              <a:gd name="connsiteX5" fmla="*/ 2817845 w 11520156"/>
              <a:gd name="connsiteY5" fmla="*/ 3988280 h 4793233"/>
              <a:gd name="connsiteX6" fmla="*/ 3903161 w 11520156"/>
              <a:gd name="connsiteY6" fmla="*/ 3672086 h 4793233"/>
              <a:gd name="connsiteX7" fmla="*/ 4928656 w 11520156"/>
              <a:gd name="connsiteY7" fmla="*/ 3278980 h 4793233"/>
              <a:gd name="connsiteX8" fmla="*/ 5851602 w 11520156"/>
              <a:gd name="connsiteY8" fmla="*/ 2826052 h 4793233"/>
              <a:gd name="connsiteX9" fmla="*/ 6800185 w 11520156"/>
              <a:gd name="connsiteY9" fmla="*/ 2227847 h 4793233"/>
              <a:gd name="connsiteX10" fmla="*/ 7492395 w 11520156"/>
              <a:gd name="connsiteY10" fmla="*/ 1732191 h 4793233"/>
              <a:gd name="connsiteX11" fmla="*/ 8167512 w 11520156"/>
              <a:gd name="connsiteY11" fmla="*/ 1151077 h 4793233"/>
              <a:gd name="connsiteX12" fmla="*/ 8791355 w 11520156"/>
              <a:gd name="connsiteY12" fmla="*/ 552871 h 4793233"/>
              <a:gd name="connsiteX13" fmla="*/ 9333978 w 11520156"/>
              <a:gd name="connsiteY13" fmla="*/ 0 h 4793233"/>
              <a:gd name="connsiteX14" fmla="*/ 10809127 w 11520156"/>
              <a:gd name="connsiteY14" fmla="*/ 1101 h 4793233"/>
              <a:gd name="connsiteX15" fmla="*/ 11138610 w 11520156"/>
              <a:gd name="connsiteY15" fmla="*/ 231549 h 4793233"/>
              <a:gd name="connsiteX16" fmla="*/ 11520085 w 11520156"/>
              <a:gd name="connsiteY16" fmla="*/ 448437 h 4793233"/>
              <a:gd name="connsiteX17" fmla="*/ 11518689 w 11520156"/>
              <a:gd name="connsiteY17" fmla="*/ 2029835 h 4793233"/>
              <a:gd name="connsiteX18" fmla="*/ 7108699 w 11520156"/>
              <a:gd name="connsiteY18" fmla="*/ 4246114 h 4793233"/>
              <a:gd name="connsiteX19" fmla="*/ 10034 w 11520156"/>
              <a:gd name="connsiteY19" fmla="*/ 4760424 h 4793233"/>
              <a:gd name="connsiteX0" fmla="*/ 0 w 11520156"/>
              <a:gd name="connsiteY0" fmla="*/ 4315626 h 4845979"/>
              <a:gd name="connsiteX1" fmla="*/ 288290 w 11520156"/>
              <a:gd name="connsiteY1" fmla="*/ 4321566 h 4845979"/>
              <a:gd name="connsiteX2" fmla="*/ 809583 w 11520156"/>
              <a:gd name="connsiteY2" fmla="*/ 4313021 h 4845979"/>
              <a:gd name="connsiteX3" fmla="*/ 1365060 w 11520156"/>
              <a:gd name="connsiteY3" fmla="*/ 4270292 h 4845979"/>
              <a:gd name="connsiteX4" fmla="*/ 2125636 w 11520156"/>
              <a:gd name="connsiteY4" fmla="*/ 4150651 h 4845979"/>
              <a:gd name="connsiteX5" fmla="*/ 2817845 w 11520156"/>
              <a:gd name="connsiteY5" fmla="*/ 3988280 h 4845979"/>
              <a:gd name="connsiteX6" fmla="*/ 3903161 w 11520156"/>
              <a:gd name="connsiteY6" fmla="*/ 3672086 h 4845979"/>
              <a:gd name="connsiteX7" fmla="*/ 4928656 w 11520156"/>
              <a:gd name="connsiteY7" fmla="*/ 3278980 h 4845979"/>
              <a:gd name="connsiteX8" fmla="*/ 5851602 w 11520156"/>
              <a:gd name="connsiteY8" fmla="*/ 2826052 h 4845979"/>
              <a:gd name="connsiteX9" fmla="*/ 6800185 w 11520156"/>
              <a:gd name="connsiteY9" fmla="*/ 2227847 h 4845979"/>
              <a:gd name="connsiteX10" fmla="*/ 7492395 w 11520156"/>
              <a:gd name="connsiteY10" fmla="*/ 1732191 h 4845979"/>
              <a:gd name="connsiteX11" fmla="*/ 8167512 w 11520156"/>
              <a:gd name="connsiteY11" fmla="*/ 1151077 h 4845979"/>
              <a:gd name="connsiteX12" fmla="*/ 8791355 w 11520156"/>
              <a:gd name="connsiteY12" fmla="*/ 552871 h 4845979"/>
              <a:gd name="connsiteX13" fmla="*/ 9333978 w 11520156"/>
              <a:gd name="connsiteY13" fmla="*/ 0 h 4845979"/>
              <a:gd name="connsiteX14" fmla="*/ 10809127 w 11520156"/>
              <a:gd name="connsiteY14" fmla="*/ 1101 h 4845979"/>
              <a:gd name="connsiteX15" fmla="*/ 11138610 w 11520156"/>
              <a:gd name="connsiteY15" fmla="*/ 231549 h 4845979"/>
              <a:gd name="connsiteX16" fmla="*/ 11520085 w 11520156"/>
              <a:gd name="connsiteY16" fmla="*/ 448437 h 4845979"/>
              <a:gd name="connsiteX17" fmla="*/ 11518689 w 11520156"/>
              <a:gd name="connsiteY17" fmla="*/ 2029835 h 4845979"/>
              <a:gd name="connsiteX18" fmla="*/ 6754963 w 11520156"/>
              <a:gd name="connsiteY18" fmla="*/ 4394796 h 4845979"/>
              <a:gd name="connsiteX19" fmla="*/ 10034 w 11520156"/>
              <a:gd name="connsiteY19" fmla="*/ 4760424 h 4845979"/>
              <a:gd name="connsiteX0" fmla="*/ 0 w 11520156"/>
              <a:gd name="connsiteY0" fmla="*/ 4315626 h 4823563"/>
              <a:gd name="connsiteX1" fmla="*/ 288290 w 11520156"/>
              <a:gd name="connsiteY1" fmla="*/ 4321566 h 4823563"/>
              <a:gd name="connsiteX2" fmla="*/ 809583 w 11520156"/>
              <a:gd name="connsiteY2" fmla="*/ 4313021 h 4823563"/>
              <a:gd name="connsiteX3" fmla="*/ 1365060 w 11520156"/>
              <a:gd name="connsiteY3" fmla="*/ 4270292 h 4823563"/>
              <a:gd name="connsiteX4" fmla="*/ 2125636 w 11520156"/>
              <a:gd name="connsiteY4" fmla="*/ 4150651 h 4823563"/>
              <a:gd name="connsiteX5" fmla="*/ 2817845 w 11520156"/>
              <a:gd name="connsiteY5" fmla="*/ 3988280 h 4823563"/>
              <a:gd name="connsiteX6" fmla="*/ 3903161 w 11520156"/>
              <a:gd name="connsiteY6" fmla="*/ 3672086 h 4823563"/>
              <a:gd name="connsiteX7" fmla="*/ 4928656 w 11520156"/>
              <a:gd name="connsiteY7" fmla="*/ 3278980 h 4823563"/>
              <a:gd name="connsiteX8" fmla="*/ 5851602 w 11520156"/>
              <a:gd name="connsiteY8" fmla="*/ 2826052 h 4823563"/>
              <a:gd name="connsiteX9" fmla="*/ 6800185 w 11520156"/>
              <a:gd name="connsiteY9" fmla="*/ 2227847 h 4823563"/>
              <a:gd name="connsiteX10" fmla="*/ 7492395 w 11520156"/>
              <a:gd name="connsiteY10" fmla="*/ 1732191 h 4823563"/>
              <a:gd name="connsiteX11" fmla="*/ 8167512 w 11520156"/>
              <a:gd name="connsiteY11" fmla="*/ 1151077 h 4823563"/>
              <a:gd name="connsiteX12" fmla="*/ 8791355 w 11520156"/>
              <a:gd name="connsiteY12" fmla="*/ 552871 h 4823563"/>
              <a:gd name="connsiteX13" fmla="*/ 9333978 w 11520156"/>
              <a:gd name="connsiteY13" fmla="*/ 0 h 4823563"/>
              <a:gd name="connsiteX14" fmla="*/ 10809127 w 11520156"/>
              <a:gd name="connsiteY14" fmla="*/ 1101 h 4823563"/>
              <a:gd name="connsiteX15" fmla="*/ 11138610 w 11520156"/>
              <a:gd name="connsiteY15" fmla="*/ 231549 h 4823563"/>
              <a:gd name="connsiteX16" fmla="*/ 11520085 w 11520156"/>
              <a:gd name="connsiteY16" fmla="*/ 448437 h 4823563"/>
              <a:gd name="connsiteX17" fmla="*/ 11518689 w 11520156"/>
              <a:gd name="connsiteY17" fmla="*/ 2029835 h 4823563"/>
              <a:gd name="connsiteX18" fmla="*/ 6754963 w 11520156"/>
              <a:gd name="connsiteY18" fmla="*/ 4394796 h 4823563"/>
              <a:gd name="connsiteX19" fmla="*/ 10034 w 11520156"/>
              <a:gd name="connsiteY19" fmla="*/ 4760424 h 4823563"/>
              <a:gd name="connsiteX0" fmla="*/ 0 w 11520156"/>
              <a:gd name="connsiteY0" fmla="*/ 4315626 h 4797665"/>
              <a:gd name="connsiteX1" fmla="*/ 288290 w 11520156"/>
              <a:gd name="connsiteY1" fmla="*/ 4321566 h 4797665"/>
              <a:gd name="connsiteX2" fmla="*/ 809583 w 11520156"/>
              <a:gd name="connsiteY2" fmla="*/ 4313021 h 4797665"/>
              <a:gd name="connsiteX3" fmla="*/ 1365060 w 11520156"/>
              <a:gd name="connsiteY3" fmla="*/ 4270292 h 4797665"/>
              <a:gd name="connsiteX4" fmla="*/ 2125636 w 11520156"/>
              <a:gd name="connsiteY4" fmla="*/ 4150651 h 4797665"/>
              <a:gd name="connsiteX5" fmla="*/ 2817845 w 11520156"/>
              <a:gd name="connsiteY5" fmla="*/ 3988280 h 4797665"/>
              <a:gd name="connsiteX6" fmla="*/ 3903161 w 11520156"/>
              <a:gd name="connsiteY6" fmla="*/ 3672086 h 4797665"/>
              <a:gd name="connsiteX7" fmla="*/ 4928656 w 11520156"/>
              <a:gd name="connsiteY7" fmla="*/ 3278980 h 4797665"/>
              <a:gd name="connsiteX8" fmla="*/ 5851602 w 11520156"/>
              <a:gd name="connsiteY8" fmla="*/ 2826052 h 4797665"/>
              <a:gd name="connsiteX9" fmla="*/ 6800185 w 11520156"/>
              <a:gd name="connsiteY9" fmla="*/ 2227847 h 4797665"/>
              <a:gd name="connsiteX10" fmla="*/ 7492395 w 11520156"/>
              <a:gd name="connsiteY10" fmla="*/ 1732191 h 4797665"/>
              <a:gd name="connsiteX11" fmla="*/ 8167512 w 11520156"/>
              <a:gd name="connsiteY11" fmla="*/ 1151077 h 4797665"/>
              <a:gd name="connsiteX12" fmla="*/ 8791355 w 11520156"/>
              <a:gd name="connsiteY12" fmla="*/ 552871 h 4797665"/>
              <a:gd name="connsiteX13" fmla="*/ 9333978 w 11520156"/>
              <a:gd name="connsiteY13" fmla="*/ 0 h 4797665"/>
              <a:gd name="connsiteX14" fmla="*/ 10809127 w 11520156"/>
              <a:gd name="connsiteY14" fmla="*/ 1101 h 4797665"/>
              <a:gd name="connsiteX15" fmla="*/ 11138610 w 11520156"/>
              <a:gd name="connsiteY15" fmla="*/ 231549 h 4797665"/>
              <a:gd name="connsiteX16" fmla="*/ 11520085 w 11520156"/>
              <a:gd name="connsiteY16" fmla="*/ 448437 h 4797665"/>
              <a:gd name="connsiteX17" fmla="*/ 11518689 w 11520156"/>
              <a:gd name="connsiteY17" fmla="*/ 2029835 h 4797665"/>
              <a:gd name="connsiteX18" fmla="*/ 6754963 w 11520156"/>
              <a:gd name="connsiteY18" fmla="*/ 4394796 h 4797665"/>
              <a:gd name="connsiteX19" fmla="*/ 10034 w 11520156"/>
              <a:gd name="connsiteY19" fmla="*/ 4760424 h 4797665"/>
              <a:gd name="connsiteX0" fmla="*/ 0 w 11520156"/>
              <a:gd name="connsiteY0" fmla="*/ 4315626 h 4771515"/>
              <a:gd name="connsiteX1" fmla="*/ 288290 w 11520156"/>
              <a:gd name="connsiteY1" fmla="*/ 4321566 h 4771515"/>
              <a:gd name="connsiteX2" fmla="*/ 809583 w 11520156"/>
              <a:gd name="connsiteY2" fmla="*/ 4313021 h 4771515"/>
              <a:gd name="connsiteX3" fmla="*/ 1365060 w 11520156"/>
              <a:gd name="connsiteY3" fmla="*/ 4270292 h 4771515"/>
              <a:gd name="connsiteX4" fmla="*/ 2125636 w 11520156"/>
              <a:gd name="connsiteY4" fmla="*/ 4150651 h 4771515"/>
              <a:gd name="connsiteX5" fmla="*/ 2817845 w 11520156"/>
              <a:gd name="connsiteY5" fmla="*/ 3988280 h 4771515"/>
              <a:gd name="connsiteX6" fmla="*/ 3903161 w 11520156"/>
              <a:gd name="connsiteY6" fmla="*/ 3672086 h 4771515"/>
              <a:gd name="connsiteX7" fmla="*/ 4928656 w 11520156"/>
              <a:gd name="connsiteY7" fmla="*/ 3278980 h 4771515"/>
              <a:gd name="connsiteX8" fmla="*/ 5851602 w 11520156"/>
              <a:gd name="connsiteY8" fmla="*/ 2826052 h 4771515"/>
              <a:gd name="connsiteX9" fmla="*/ 6800185 w 11520156"/>
              <a:gd name="connsiteY9" fmla="*/ 2227847 h 4771515"/>
              <a:gd name="connsiteX10" fmla="*/ 7492395 w 11520156"/>
              <a:gd name="connsiteY10" fmla="*/ 1732191 h 4771515"/>
              <a:gd name="connsiteX11" fmla="*/ 8167512 w 11520156"/>
              <a:gd name="connsiteY11" fmla="*/ 1151077 h 4771515"/>
              <a:gd name="connsiteX12" fmla="*/ 8791355 w 11520156"/>
              <a:gd name="connsiteY12" fmla="*/ 552871 h 4771515"/>
              <a:gd name="connsiteX13" fmla="*/ 9333978 w 11520156"/>
              <a:gd name="connsiteY13" fmla="*/ 0 h 4771515"/>
              <a:gd name="connsiteX14" fmla="*/ 10809127 w 11520156"/>
              <a:gd name="connsiteY14" fmla="*/ 1101 h 4771515"/>
              <a:gd name="connsiteX15" fmla="*/ 11138610 w 11520156"/>
              <a:gd name="connsiteY15" fmla="*/ 231549 h 4771515"/>
              <a:gd name="connsiteX16" fmla="*/ 11520085 w 11520156"/>
              <a:gd name="connsiteY16" fmla="*/ 448437 h 4771515"/>
              <a:gd name="connsiteX17" fmla="*/ 11518689 w 11520156"/>
              <a:gd name="connsiteY17" fmla="*/ 2029835 h 4771515"/>
              <a:gd name="connsiteX18" fmla="*/ 6754963 w 11520156"/>
              <a:gd name="connsiteY18" fmla="*/ 4394796 h 4771515"/>
              <a:gd name="connsiteX19" fmla="*/ 10034 w 11520156"/>
              <a:gd name="connsiteY19" fmla="*/ 4760424 h 4771515"/>
              <a:gd name="connsiteX0" fmla="*/ 0 w 11520156"/>
              <a:gd name="connsiteY0" fmla="*/ 4315626 h 4760424"/>
              <a:gd name="connsiteX1" fmla="*/ 288290 w 11520156"/>
              <a:gd name="connsiteY1" fmla="*/ 4321566 h 4760424"/>
              <a:gd name="connsiteX2" fmla="*/ 809583 w 11520156"/>
              <a:gd name="connsiteY2" fmla="*/ 4313021 h 4760424"/>
              <a:gd name="connsiteX3" fmla="*/ 1365060 w 11520156"/>
              <a:gd name="connsiteY3" fmla="*/ 4270292 h 4760424"/>
              <a:gd name="connsiteX4" fmla="*/ 2125636 w 11520156"/>
              <a:gd name="connsiteY4" fmla="*/ 4150651 h 4760424"/>
              <a:gd name="connsiteX5" fmla="*/ 2817845 w 11520156"/>
              <a:gd name="connsiteY5" fmla="*/ 3988280 h 4760424"/>
              <a:gd name="connsiteX6" fmla="*/ 3903161 w 11520156"/>
              <a:gd name="connsiteY6" fmla="*/ 3672086 h 4760424"/>
              <a:gd name="connsiteX7" fmla="*/ 4928656 w 11520156"/>
              <a:gd name="connsiteY7" fmla="*/ 3278980 h 4760424"/>
              <a:gd name="connsiteX8" fmla="*/ 5851602 w 11520156"/>
              <a:gd name="connsiteY8" fmla="*/ 2826052 h 4760424"/>
              <a:gd name="connsiteX9" fmla="*/ 6800185 w 11520156"/>
              <a:gd name="connsiteY9" fmla="*/ 2227847 h 4760424"/>
              <a:gd name="connsiteX10" fmla="*/ 7492395 w 11520156"/>
              <a:gd name="connsiteY10" fmla="*/ 1732191 h 4760424"/>
              <a:gd name="connsiteX11" fmla="*/ 8167512 w 11520156"/>
              <a:gd name="connsiteY11" fmla="*/ 1151077 h 4760424"/>
              <a:gd name="connsiteX12" fmla="*/ 8791355 w 11520156"/>
              <a:gd name="connsiteY12" fmla="*/ 552871 h 4760424"/>
              <a:gd name="connsiteX13" fmla="*/ 9333978 w 11520156"/>
              <a:gd name="connsiteY13" fmla="*/ 0 h 4760424"/>
              <a:gd name="connsiteX14" fmla="*/ 10809127 w 11520156"/>
              <a:gd name="connsiteY14" fmla="*/ 1101 h 4760424"/>
              <a:gd name="connsiteX15" fmla="*/ 11138610 w 11520156"/>
              <a:gd name="connsiteY15" fmla="*/ 231549 h 4760424"/>
              <a:gd name="connsiteX16" fmla="*/ 11520085 w 11520156"/>
              <a:gd name="connsiteY16" fmla="*/ 448437 h 4760424"/>
              <a:gd name="connsiteX17" fmla="*/ 11518689 w 11520156"/>
              <a:gd name="connsiteY17" fmla="*/ 2029835 h 4760424"/>
              <a:gd name="connsiteX18" fmla="*/ 7683520 w 11520156"/>
              <a:gd name="connsiteY18" fmla="*/ 4194074 h 4760424"/>
              <a:gd name="connsiteX19" fmla="*/ 10034 w 11520156"/>
              <a:gd name="connsiteY19" fmla="*/ 4760424 h 4760424"/>
              <a:gd name="connsiteX0" fmla="*/ 0 w 11520156"/>
              <a:gd name="connsiteY0" fmla="*/ 4315626 h 4771469"/>
              <a:gd name="connsiteX1" fmla="*/ 288290 w 11520156"/>
              <a:gd name="connsiteY1" fmla="*/ 4321566 h 4771469"/>
              <a:gd name="connsiteX2" fmla="*/ 809583 w 11520156"/>
              <a:gd name="connsiteY2" fmla="*/ 4313021 h 4771469"/>
              <a:gd name="connsiteX3" fmla="*/ 1365060 w 11520156"/>
              <a:gd name="connsiteY3" fmla="*/ 4270292 h 4771469"/>
              <a:gd name="connsiteX4" fmla="*/ 2125636 w 11520156"/>
              <a:gd name="connsiteY4" fmla="*/ 4150651 h 4771469"/>
              <a:gd name="connsiteX5" fmla="*/ 2817845 w 11520156"/>
              <a:gd name="connsiteY5" fmla="*/ 3988280 h 4771469"/>
              <a:gd name="connsiteX6" fmla="*/ 3903161 w 11520156"/>
              <a:gd name="connsiteY6" fmla="*/ 3672086 h 4771469"/>
              <a:gd name="connsiteX7" fmla="*/ 4928656 w 11520156"/>
              <a:gd name="connsiteY7" fmla="*/ 3278980 h 4771469"/>
              <a:gd name="connsiteX8" fmla="*/ 5851602 w 11520156"/>
              <a:gd name="connsiteY8" fmla="*/ 2826052 h 4771469"/>
              <a:gd name="connsiteX9" fmla="*/ 6800185 w 11520156"/>
              <a:gd name="connsiteY9" fmla="*/ 2227847 h 4771469"/>
              <a:gd name="connsiteX10" fmla="*/ 7492395 w 11520156"/>
              <a:gd name="connsiteY10" fmla="*/ 1732191 h 4771469"/>
              <a:gd name="connsiteX11" fmla="*/ 8167512 w 11520156"/>
              <a:gd name="connsiteY11" fmla="*/ 1151077 h 4771469"/>
              <a:gd name="connsiteX12" fmla="*/ 8791355 w 11520156"/>
              <a:gd name="connsiteY12" fmla="*/ 552871 h 4771469"/>
              <a:gd name="connsiteX13" fmla="*/ 9333978 w 11520156"/>
              <a:gd name="connsiteY13" fmla="*/ 0 h 4771469"/>
              <a:gd name="connsiteX14" fmla="*/ 10809127 w 11520156"/>
              <a:gd name="connsiteY14" fmla="*/ 1101 h 4771469"/>
              <a:gd name="connsiteX15" fmla="*/ 11138610 w 11520156"/>
              <a:gd name="connsiteY15" fmla="*/ 231549 h 4771469"/>
              <a:gd name="connsiteX16" fmla="*/ 11520085 w 11520156"/>
              <a:gd name="connsiteY16" fmla="*/ 448437 h 4771469"/>
              <a:gd name="connsiteX17" fmla="*/ 11518689 w 11520156"/>
              <a:gd name="connsiteY17" fmla="*/ 2029835 h 4771469"/>
              <a:gd name="connsiteX18" fmla="*/ 7683520 w 11520156"/>
              <a:gd name="connsiteY18" fmla="*/ 4194074 h 4771469"/>
              <a:gd name="connsiteX19" fmla="*/ 10034 w 11520156"/>
              <a:gd name="connsiteY19" fmla="*/ 4760424 h 4771469"/>
              <a:gd name="connsiteX0" fmla="*/ 0 w 11520156"/>
              <a:gd name="connsiteY0" fmla="*/ 4315626 h 4774772"/>
              <a:gd name="connsiteX1" fmla="*/ 288290 w 11520156"/>
              <a:gd name="connsiteY1" fmla="*/ 4321566 h 4774772"/>
              <a:gd name="connsiteX2" fmla="*/ 809583 w 11520156"/>
              <a:gd name="connsiteY2" fmla="*/ 4313021 h 4774772"/>
              <a:gd name="connsiteX3" fmla="*/ 1365060 w 11520156"/>
              <a:gd name="connsiteY3" fmla="*/ 4270292 h 4774772"/>
              <a:gd name="connsiteX4" fmla="*/ 2125636 w 11520156"/>
              <a:gd name="connsiteY4" fmla="*/ 4150651 h 4774772"/>
              <a:gd name="connsiteX5" fmla="*/ 2817845 w 11520156"/>
              <a:gd name="connsiteY5" fmla="*/ 3988280 h 4774772"/>
              <a:gd name="connsiteX6" fmla="*/ 3903161 w 11520156"/>
              <a:gd name="connsiteY6" fmla="*/ 3672086 h 4774772"/>
              <a:gd name="connsiteX7" fmla="*/ 4928656 w 11520156"/>
              <a:gd name="connsiteY7" fmla="*/ 3278980 h 4774772"/>
              <a:gd name="connsiteX8" fmla="*/ 5851602 w 11520156"/>
              <a:gd name="connsiteY8" fmla="*/ 2826052 h 4774772"/>
              <a:gd name="connsiteX9" fmla="*/ 6800185 w 11520156"/>
              <a:gd name="connsiteY9" fmla="*/ 2227847 h 4774772"/>
              <a:gd name="connsiteX10" fmla="*/ 7492395 w 11520156"/>
              <a:gd name="connsiteY10" fmla="*/ 1732191 h 4774772"/>
              <a:gd name="connsiteX11" fmla="*/ 8167512 w 11520156"/>
              <a:gd name="connsiteY11" fmla="*/ 1151077 h 4774772"/>
              <a:gd name="connsiteX12" fmla="*/ 8791355 w 11520156"/>
              <a:gd name="connsiteY12" fmla="*/ 552871 h 4774772"/>
              <a:gd name="connsiteX13" fmla="*/ 9333978 w 11520156"/>
              <a:gd name="connsiteY13" fmla="*/ 0 h 4774772"/>
              <a:gd name="connsiteX14" fmla="*/ 10809127 w 11520156"/>
              <a:gd name="connsiteY14" fmla="*/ 1101 h 4774772"/>
              <a:gd name="connsiteX15" fmla="*/ 11138610 w 11520156"/>
              <a:gd name="connsiteY15" fmla="*/ 231549 h 4774772"/>
              <a:gd name="connsiteX16" fmla="*/ 11520085 w 11520156"/>
              <a:gd name="connsiteY16" fmla="*/ 448437 h 4774772"/>
              <a:gd name="connsiteX17" fmla="*/ 11518689 w 11520156"/>
              <a:gd name="connsiteY17" fmla="*/ 2029835 h 4774772"/>
              <a:gd name="connsiteX18" fmla="*/ 7683520 w 11520156"/>
              <a:gd name="connsiteY18" fmla="*/ 4194074 h 4774772"/>
              <a:gd name="connsiteX19" fmla="*/ 10034 w 11520156"/>
              <a:gd name="connsiteY19" fmla="*/ 4760424 h 4774772"/>
              <a:gd name="connsiteX0" fmla="*/ 0 w 11520156"/>
              <a:gd name="connsiteY0" fmla="*/ 4315626 h 4778076"/>
              <a:gd name="connsiteX1" fmla="*/ 288290 w 11520156"/>
              <a:gd name="connsiteY1" fmla="*/ 4321566 h 4778076"/>
              <a:gd name="connsiteX2" fmla="*/ 809583 w 11520156"/>
              <a:gd name="connsiteY2" fmla="*/ 4313021 h 4778076"/>
              <a:gd name="connsiteX3" fmla="*/ 1365060 w 11520156"/>
              <a:gd name="connsiteY3" fmla="*/ 4270292 h 4778076"/>
              <a:gd name="connsiteX4" fmla="*/ 2125636 w 11520156"/>
              <a:gd name="connsiteY4" fmla="*/ 4150651 h 4778076"/>
              <a:gd name="connsiteX5" fmla="*/ 2817845 w 11520156"/>
              <a:gd name="connsiteY5" fmla="*/ 3988280 h 4778076"/>
              <a:gd name="connsiteX6" fmla="*/ 3903161 w 11520156"/>
              <a:gd name="connsiteY6" fmla="*/ 3672086 h 4778076"/>
              <a:gd name="connsiteX7" fmla="*/ 4928656 w 11520156"/>
              <a:gd name="connsiteY7" fmla="*/ 3278980 h 4778076"/>
              <a:gd name="connsiteX8" fmla="*/ 5851602 w 11520156"/>
              <a:gd name="connsiteY8" fmla="*/ 2826052 h 4778076"/>
              <a:gd name="connsiteX9" fmla="*/ 6800185 w 11520156"/>
              <a:gd name="connsiteY9" fmla="*/ 2227847 h 4778076"/>
              <a:gd name="connsiteX10" fmla="*/ 7492395 w 11520156"/>
              <a:gd name="connsiteY10" fmla="*/ 1732191 h 4778076"/>
              <a:gd name="connsiteX11" fmla="*/ 8167512 w 11520156"/>
              <a:gd name="connsiteY11" fmla="*/ 1151077 h 4778076"/>
              <a:gd name="connsiteX12" fmla="*/ 8791355 w 11520156"/>
              <a:gd name="connsiteY12" fmla="*/ 552871 h 4778076"/>
              <a:gd name="connsiteX13" fmla="*/ 9333978 w 11520156"/>
              <a:gd name="connsiteY13" fmla="*/ 0 h 4778076"/>
              <a:gd name="connsiteX14" fmla="*/ 10809127 w 11520156"/>
              <a:gd name="connsiteY14" fmla="*/ 1101 h 4778076"/>
              <a:gd name="connsiteX15" fmla="*/ 11138610 w 11520156"/>
              <a:gd name="connsiteY15" fmla="*/ 231549 h 4778076"/>
              <a:gd name="connsiteX16" fmla="*/ 11520085 w 11520156"/>
              <a:gd name="connsiteY16" fmla="*/ 448437 h 4778076"/>
              <a:gd name="connsiteX17" fmla="*/ 11518689 w 11520156"/>
              <a:gd name="connsiteY17" fmla="*/ 2029835 h 4778076"/>
              <a:gd name="connsiteX18" fmla="*/ 7683520 w 11520156"/>
              <a:gd name="connsiteY18" fmla="*/ 4194074 h 4778076"/>
              <a:gd name="connsiteX19" fmla="*/ 10034 w 11520156"/>
              <a:gd name="connsiteY19" fmla="*/ 4760424 h 4778076"/>
              <a:gd name="connsiteX0" fmla="*/ 0 w 11520156"/>
              <a:gd name="connsiteY0" fmla="*/ 4315626 h 4778076"/>
              <a:gd name="connsiteX1" fmla="*/ 288290 w 11520156"/>
              <a:gd name="connsiteY1" fmla="*/ 4321566 h 4778076"/>
              <a:gd name="connsiteX2" fmla="*/ 809583 w 11520156"/>
              <a:gd name="connsiteY2" fmla="*/ 4313021 h 4778076"/>
              <a:gd name="connsiteX3" fmla="*/ 1365060 w 11520156"/>
              <a:gd name="connsiteY3" fmla="*/ 4270292 h 4778076"/>
              <a:gd name="connsiteX4" fmla="*/ 2125636 w 11520156"/>
              <a:gd name="connsiteY4" fmla="*/ 4150651 h 4778076"/>
              <a:gd name="connsiteX5" fmla="*/ 2817845 w 11520156"/>
              <a:gd name="connsiteY5" fmla="*/ 3988280 h 4778076"/>
              <a:gd name="connsiteX6" fmla="*/ 3903161 w 11520156"/>
              <a:gd name="connsiteY6" fmla="*/ 3672086 h 4778076"/>
              <a:gd name="connsiteX7" fmla="*/ 4928656 w 11520156"/>
              <a:gd name="connsiteY7" fmla="*/ 3278980 h 4778076"/>
              <a:gd name="connsiteX8" fmla="*/ 5851602 w 11520156"/>
              <a:gd name="connsiteY8" fmla="*/ 2826052 h 4778076"/>
              <a:gd name="connsiteX9" fmla="*/ 6800185 w 11520156"/>
              <a:gd name="connsiteY9" fmla="*/ 2227847 h 4778076"/>
              <a:gd name="connsiteX10" fmla="*/ 7492395 w 11520156"/>
              <a:gd name="connsiteY10" fmla="*/ 1732191 h 4778076"/>
              <a:gd name="connsiteX11" fmla="*/ 8167512 w 11520156"/>
              <a:gd name="connsiteY11" fmla="*/ 1151077 h 4778076"/>
              <a:gd name="connsiteX12" fmla="*/ 8791355 w 11520156"/>
              <a:gd name="connsiteY12" fmla="*/ 552871 h 4778076"/>
              <a:gd name="connsiteX13" fmla="*/ 9333978 w 11520156"/>
              <a:gd name="connsiteY13" fmla="*/ 0 h 4778076"/>
              <a:gd name="connsiteX14" fmla="*/ 10809127 w 11520156"/>
              <a:gd name="connsiteY14" fmla="*/ 1101 h 4778076"/>
              <a:gd name="connsiteX15" fmla="*/ 11138610 w 11520156"/>
              <a:gd name="connsiteY15" fmla="*/ 231549 h 4778076"/>
              <a:gd name="connsiteX16" fmla="*/ 11520085 w 11520156"/>
              <a:gd name="connsiteY16" fmla="*/ 448437 h 4778076"/>
              <a:gd name="connsiteX17" fmla="*/ 11518689 w 11520156"/>
              <a:gd name="connsiteY17" fmla="*/ 2029835 h 4778076"/>
              <a:gd name="connsiteX18" fmla="*/ 7683520 w 11520156"/>
              <a:gd name="connsiteY18" fmla="*/ 4194074 h 4778076"/>
              <a:gd name="connsiteX19" fmla="*/ 10034 w 11520156"/>
              <a:gd name="connsiteY19" fmla="*/ 4760424 h 4778076"/>
              <a:gd name="connsiteX0" fmla="*/ 0 w 11520156"/>
              <a:gd name="connsiteY0" fmla="*/ 4315626 h 4770329"/>
              <a:gd name="connsiteX1" fmla="*/ 288290 w 11520156"/>
              <a:gd name="connsiteY1" fmla="*/ 4321566 h 4770329"/>
              <a:gd name="connsiteX2" fmla="*/ 809583 w 11520156"/>
              <a:gd name="connsiteY2" fmla="*/ 4313021 h 4770329"/>
              <a:gd name="connsiteX3" fmla="*/ 1365060 w 11520156"/>
              <a:gd name="connsiteY3" fmla="*/ 4270292 h 4770329"/>
              <a:gd name="connsiteX4" fmla="*/ 2125636 w 11520156"/>
              <a:gd name="connsiteY4" fmla="*/ 4150651 h 4770329"/>
              <a:gd name="connsiteX5" fmla="*/ 2817845 w 11520156"/>
              <a:gd name="connsiteY5" fmla="*/ 3988280 h 4770329"/>
              <a:gd name="connsiteX6" fmla="*/ 3903161 w 11520156"/>
              <a:gd name="connsiteY6" fmla="*/ 3672086 h 4770329"/>
              <a:gd name="connsiteX7" fmla="*/ 4928656 w 11520156"/>
              <a:gd name="connsiteY7" fmla="*/ 3278980 h 4770329"/>
              <a:gd name="connsiteX8" fmla="*/ 5851602 w 11520156"/>
              <a:gd name="connsiteY8" fmla="*/ 2826052 h 4770329"/>
              <a:gd name="connsiteX9" fmla="*/ 6800185 w 11520156"/>
              <a:gd name="connsiteY9" fmla="*/ 2227847 h 4770329"/>
              <a:gd name="connsiteX10" fmla="*/ 7492395 w 11520156"/>
              <a:gd name="connsiteY10" fmla="*/ 1732191 h 4770329"/>
              <a:gd name="connsiteX11" fmla="*/ 8167512 w 11520156"/>
              <a:gd name="connsiteY11" fmla="*/ 1151077 h 4770329"/>
              <a:gd name="connsiteX12" fmla="*/ 8791355 w 11520156"/>
              <a:gd name="connsiteY12" fmla="*/ 552871 h 4770329"/>
              <a:gd name="connsiteX13" fmla="*/ 9333978 w 11520156"/>
              <a:gd name="connsiteY13" fmla="*/ 0 h 4770329"/>
              <a:gd name="connsiteX14" fmla="*/ 10809127 w 11520156"/>
              <a:gd name="connsiteY14" fmla="*/ 1101 h 4770329"/>
              <a:gd name="connsiteX15" fmla="*/ 11138610 w 11520156"/>
              <a:gd name="connsiteY15" fmla="*/ 231549 h 4770329"/>
              <a:gd name="connsiteX16" fmla="*/ 11520085 w 11520156"/>
              <a:gd name="connsiteY16" fmla="*/ 448437 h 4770329"/>
              <a:gd name="connsiteX17" fmla="*/ 11518689 w 11520156"/>
              <a:gd name="connsiteY17" fmla="*/ 2029835 h 4770329"/>
              <a:gd name="connsiteX18" fmla="*/ 7683520 w 11520156"/>
              <a:gd name="connsiteY18" fmla="*/ 4194074 h 4770329"/>
              <a:gd name="connsiteX19" fmla="*/ 10034 w 11520156"/>
              <a:gd name="connsiteY19" fmla="*/ 4760424 h 4770329"/>
              <a:gd name="connsiteX0" fmla="*/ 0 w 11520156"/>
              <a:gd name="connsiteY0" fmla="*/ 4315626 h 4770329"/>
              <a:gd name="connsiteX1" fmla="*/ 288290 w 11520156"/>
              <a:gd name="connsiteY1" fmla="*/ 4321566 h 4770329"/>
              <a:gd name="connsiteX2" fmla="*/ 809583 w 11520156"/>
              <a:gd name="connsiteY2" fmla="*/ 4313021 h 4770329"/>
              <a:gd name="connsiteX3" fmla="*/ 1365060 w 11520156"/>
              <a:gd name="connsiteY3" fmla="*/ 4270292 h 4770329"/>
              <a:gd name="connsiteX4" fmla="*/ 2125636 w 11520156"/>
              <a:gd name="connsiteY4" fmla="*/ 4150651 h 4770329"/>
              <a:gd name="connsiteX5" fmla="*/ 2817845 w 11520156"/>
              <a:gd name="connsiteY5" fmla="*/ 3988280 h 4770329"/>
              <a:gd name="connsiteX6" fmla="*/ 3903161 w 11520156"/>
              <a:gd name="connsiteY6" fmla="*/ 3672086 h 4770329"/>
              <a:gd name="connsiteX7" fmla="*/ 4928656 w 11520156"/>
              <a:gd name="connsiteY7" fmla="*/ 3278980 h 4770329"/>
              <a:gd name="connsiteX8" fmla="*/ 5851602 w 11520156"/>
              <a:gd name="connsiteY8" fmla="*/ 2826052 h 4770329"/>
              <a:gd name="connsiteX9" fmla="*/ 6800185 w 11520156"/>
              <a:gd name="connsiteY9" fmla="*/ 2227847 h 4770329"/>
              <a:gd name="connsiteX10" fmla="*/ 7492395 w 11520156"/>
              <a:gd name="connsiteY10" fmla="*/ 1732191 h 4770329"/>
              <a:gd name="connsiteX11" fmla="*/ 8167512 w 11520156"/>
              <a:gd name="connsiteY11" fmla="*/ 1151077 h 4770329"/>
              <a:gd name="connsiteX12" fmla="*/ 9333978 w 11520156"/>
              <a:gd name="connsiteY12" fmla="*/ 0 h 4770329"/>
              <a:gd name="connsiteX13" fmla="*/ 10809127 w 11520156"/>
              <a:gd name="connsiteY13" fmla="*/ 1101 h 4770329"/>
              <a:gd name="connsiteX14" fmla="*/ 11138610 w 11520156"/>
              <a:gd name="connsiteY14" fmla="*/ 231549 h 4770329"/>
              <a:gd name="connsiteX15" fmla="*/ 11520085 w 11520156"/>
              <a:gd name="connsiteY15" fmla="*/ 448437 h 4770329"/>
              <a:gd name="connsiteX16" fmla="*/ 11518689 w 11520156"/>
              <a:gd name="connsiteY16" fmla="*/ 2029835 h 4770329"/>
              <a:gd name="connsiteX17" fmla="*/ 7683520 w 11520156"/>
              <a:gd name="connsiteY17" fmla="*/ 4194074 h 4770329"/>
              <a:gd name="connsiteX18" fmla="*/ 10034 w 11520156"/>
              <a:gd name="connsiteY18" fmla="*/ 4760424 h 4770329"/>
              <a:gd name="connsiteX0" fmla="*/ 0 w 11520156"/>
              <a:gd name="connsiteY0" fmla="*/ 4315626 h 4770329"/>
              <a:gd name="connsiteX1" fmla="*/ 288290 w 11520156"/>
              <a:gd name="connsiteY1" fmla="*/ 4321566 h 4770329"/>
              <a:gd name="connsiteX2" fmla="*/ 809583 w 11520156"/>
              <a:gd name="connsiteY2" fmla="*/ 4313021 h 4770329"/>
              <a:gd name="connsiteX3" fmla="*/ 1365060 w 11520156"/>
              <a:gd name="connsiteY3" fmla="*/ 4270292 h 4770329"/>
              <a:gd name="connsiteX4" fmla="*/ 2125636 w 11520156"/>
              <a:gd name="connsiteY4" fmla="*/ 4150651 h 4770329"/>
              <a:gd name="connsiteX5" fmla="*/ 2817845 w 11520156"/>
              <a:gd name="connsiteY5" fmla="*/ 3988280 h 4770329"/>
              <a:gd name="connsiteX6" fmla="*/ 3903161 w 11520156"/>
              <a:gd name="connsiteY6" fmla="*/ 3672086 h 4770329"/>
              <a:gd name="connsiteX7" fmla="*/ 4928656 w 11520156"/>
              <a:gd name="connsiteY7" fmla="*/ 3278980 h 4770329"/>
              <a:gd name="connsiteX8" fmla="*/ 5851602 w 11520156"/>
              <a:gd name="connsiteY8" fmla="*/ 2826052 h 4770329"/>
              <a:gd name="connsiteX9" fmla="*/ 6800185 w 11520156"/>
              <a:gd name="connsiteY9" fmla="*/ 2227847 h 4770329"/>
              <a:gd name="connsiteX10" fmla="*/ 7492395 w 11520156"/>
              <a:gd name="connsiteY10" fmla="*/ 1732191 h 4770329"/>
              <a:gd name="connsiteX11" fmla="*/ 9333978 w 11520156"/>
              <a:gd name="connsiteY11" fmla="*/ 0 h 4770329"/>
              <a:gd name="connsiteX12" fmla="*/ 10809127 w 11520156"/>
              <a:gd name="connsiteY12" fmla="*/ 1101 h 4770329"/>
              <a:gd name="connsiteX13" fmla="*/ 11138610 w 11520156"/>
              <a:gd name="connsiteY13" fmla="*/ 231549 h 4770329"/>
              <a:gd name="connsiteX14" fmla="*/ 11520085 w 11520156"/>
              <a:gd name="connsiteY14" fmla="*/ 448437 h 4770329"/>
              <a:gd name="connsiteX15" fmla="*/ 11518689 w 11520156"/>
              <a:gd name="connsiteY15" fmla="*/ 2029835 h 4770329"/>
              <a:gd name="connsiteX16" fmla="*/ 7683520 w 11520156"/>
              <a:gd name="connsiteY16" fmla="*/ 4194074 h 4770329"/>
              <a:gd name="connsiteX17" fmla="*/ 10034 w 11520156"/>
              <a:gd name="connsiteY17" fmla="*/ 4760424 h 4770329"/>
              <a:gd name="connsiteX0" fmla="*/ 0 w 11520156"/>
              <a:gd name="connsiteY0" fmla="*/ 4315626 h 4770329"/>
              <a:gd name="connsiteX1" fmla="*/ 288290 w 11520156"/>
              <a:gd name="connsiteY1" fmla="*/ 4321566 h 4770329"/>
              <a:gd name="connsiteX2" fmla="*/ 809583 w 11520156"/>
              <a:gd name="connsiteY2" fmla="*/ 4313021 h 4770329"/>
              <a:gd name="connsiteX3" fmla="*/ 1365060 w 11520156"/>
              <a:gd name="connsiteY3" fmla="*/ 4270292 h 4770329"/>
              <a:gd name="connsiteX4" fmla="*/ 2125636 w 11520156"/>
              <a:gd name="connsiteY4" fmla="*/ 4150651 h 4770329"/>
              <a:gd name="connsiteX5" fmla="*/ 2817845 w 11520156"/>
              <a:gd name="connsiteY5" fmla="*/ 3988280 h 4770329"/>
              <a:gd name="connsiteX6" fmla="*/ 3903161 w 11520156"/>
              <a:gd name="connsiteY6" fmla="*/ 3672086 h 4770329"/>
              <a:gd name="connsiteX7" fmla="*/ 4928656 w 11520156"/>
              <a:gd name="connsiteY7" fmla="*/ 3278980 h 4770329"/>
              <a:gd name="connsiteX8" fmla="*/ 5851602 w 11520156"/>
              <a:gd name="connsiteY8" fmla="*/ 2826052 h 4770329"/>
              <a:gd name="connsiteX9" fmla="*/ 6800185 w 11520156"/>
              <a:gd name="connsiteY9" fmla="*/ 2227847 h 4770329"/>
              <a:gd name="connsiteX10" fmla="*/ 9333978 w 11520156"/>
              <a:gd name="connsiteY10" fmla="*/ 0 h 4770329"/>
              <a:gd name="connsiteX11" fmla="*/ 10809127 w 11520156"/>
              <a:gd name="connsiteY11" fmla="*/ 1101 h 4770329"/>
              <a:gd name="connsiteX12" fmla="*/ 11138610 w 11520156"/>
              <a:gd name="connsiteY12" fmla="*/ 231549 h 4770329"/>
              <a:gd name="connsiteX13" fmla="*/ 11520085 w 11520156"/>
              <a:gd name="connsiteY13" fmla="*/ 448437 h 4770329"/>
              <a:gd name="connsiteX14" fmla="*/ 11518689 w 11520156"/>
              <a:gd name="connsiteY14" fmla="*/ 2029835 h 4770329"/>
              <a:gd name="connsiteX15" fmla="*/ 7683520 w 11520156"/>
              <a:gd name="connsiteY15" fmla="*/ 4194074 h 4770329"/>
              <a:gd name="connsiteX16" fmla="*/ 10034 w 11520156"/>
              <a:gd name="connsiteY16" fmla="*/ 4760424 h 4770329"/>
              <a:gd name="connsiteX0" fmla="*/ 0 w 11520156"/>
              <a:gd name="connsiteY0" fmla="*/ 4315626 h 4770329"/>
              <a:gd name="connsiteX1" fmla="*/ 288290 w 11520156"/>
              <a:gd name="connsiteY1" fmla="*/ 4321566 h 4770329"/>
              <a:gd name="connsiteX2" fmla="*/ 809583 w 11520156"/>
              <a:gd name="connsiteY2" fmla="*/ 4313021 h 4770329"/>
              <a:gd name="connsiteX3" fmla="*/ 1365060 w 11520156"/>
              <a:gd name="connsiteY3" fmla="*/ 4270292 h 4770329"/>
              <a:gd name="connsiteX4" fmla="*/ 2125636 w 11520156"/>
              <a:gd name="connsiteY4" fmla="*/ 4150651 h 4770329"/>
              <a:gd name="connsiteX5" fmla="*/ 2817845 w 11520156"/>
              <a:gd name="connsiteY5" fmla="*/ 3988280 h 4770329"/>
              <a:gd name="connsiteX6" fmla="*/ 3903161 w 11520156"/>
              <a:gd name="connsiteY6" fmla="*/ 3672086 h 4770329"/>
              <a:gd name="connsiteX7" fmla="*/ 4928656 w 11520156"/>
              <a:gd name="connsiteY7" fmla="*/ 3278980 h 4770329"/>
              <a:gd name="connsiteX8" fmla="*/ 5851602 w 11520156"/>
              <a:gd name="connsiteY8" fmla="*/ 2826052 h 4770329"/>
              <a:gd name="connsiteX9" fmla="*/ 9333978 w 11520156"/>
              <a:gd name="connsiteY9" fmla="*/ 0 h 4770329"/>
              <a:gd name="connsiteX10" fmla="*/ 10809127 w 11520156"/>
              <a:gd name="connsiteY10" fmla="*/ 1101 h 4770329"/>
              <a:gd name="connsiteX11" fmla="*/ 11138610 w 11520156"/>
              <a:gd name="connsiteY11" fmla="*/ 231549 h 4770329"/>
              <a:gd name="connsiteX12" fmla="*/ 11520085 w 11520156"/>
              <a:gd name="connsiteY12" fmla="*/ 448437 h 4770329"/>
              <a:gd name="connsiteX13" fmla="*/ 11518689 w 11520156"/>
              <a:gd name="connsiteY13" fmla="*/ 2029835 h 4770329"/>
              <a:gd name="connsiteX14" fmla="*/ 7683520 w 11520156"/>
              <a:gd name="connsiteY14" fmla="*/ 4194074 h 4770329"/>
              <a:gd name="connsiteX15" fmla="*/ 10034 w 11520156"/>
              <a:gd name="connsiteY15" fmla="*/ 4760424 h 4770329"/>
              <a:gd name="connsiteX0" fmla="*/ 0 w 11520156"/>
              <a:gd name="connsiteY0" fmla="*/ 4315626 h 4770329"/>
              <a:gd name="connsiteX1" fmla="*/ 288290 w 11520156"/>
              <a:gd name="connsiteY1" fmla="*/ 4321566 h 4770329"/>
              <a:gd name="connsiteX2" fmla="*/ 809583 w 11520156"/>
              <a:gd name="connsiteY2" fmla="*/ 4313021 h 4770329"/>
              <a:gd name="connsiteX3" fmla="*/ 1365060 w 11520156"/>
              <a:gd name="connsiteY3" fmla="*/ 4270292 h 4770329"/>
              <a:gd name="connsiteX4" fmla="*/ 2125636 w 11520156"/>
              <a:gd name="connsiteY4" fmla="*/ 4150651 h 4770329"/>
              <a:gd name="connsiteX5" fmla="*/ 2817845 w 11520156"/>
              <a:gd name="connsiteY5" fmla="*/ 3988280 h 4770329"/>
              <a:gd name="connsiteX6" fmla="*/ 3903161 w 11520156"/>
              <a:gd name="connsiteY6" fmla="*/ 3672086 h 4770329"/>
              <a:gd name="connsiteX7" fmla="*/ 4928656 w 11520156"/>
              <a:gd name="connsiteY7" fmla="*/ 3278980 h 4770329"/>
              <a:gd name="connsiteX8" fmla="*/ 9333978 w 11520156"/>
              <a:gd name="connsiteY8" fmla="*/ 0 h 4770329"/>
              <a:gd name="connsiteX9" fmla="*/ 10809127 w 11520156"/>
              <a:gd name="connsiteY9" fmla="*/ 1101 h 4770329"/>
              <a:gd name="connsiteX10" fmla="*/ 11138610 w 11520156"/>
              <a:gd name="connsiteY10" fmla="*/ 231549 h 4770329"/>
              <a:gd name="connsiteX11" fmla="*/ 11520085 w 11520156"/>
              <a:gd name="connsiteY11" fmla="*/ 448437 h 4770329"/>
              <a:gd name="connsiteX12" fmla="*/ 11518689 w 11520156"/>
              <a:gd name="connsiteY12" fmla="*/ 2029835 h 4770329"/>
              <a:gd name="connsiteX13" fmla="*/ 7683520 w 11520156"/>
              <a:gd name="connsiteY13" fmla="*/ 4194074 h 4770329"/>
              <a:gd name="connsiteX14" fmla="*/ 10034 w 11520156"/>
              <a:gd name="connsiteY14" fmla="*/ 4760424 h 4770329"/>
              <a:gd name="connsiteX0" fmla="*/ 0 w 11520156"/>
              <a:gd name="connsiteY0" fmla="*/ 4315626 h 4770329"/>
              <a:gd name="connsiteX1" fmla="*/ 288290 w 11520156"/>
              <a:gd name="connsiteY1" fmla="*/ 4321566 h 4770329"/>
              <a:gd name="connsiteX2" fmla="*/ 809583 w 11520156"/>
              <a:gd name="connsiteY2" fmla="*/ 4313021 h 4770329"/>
              <a:gd name="connsiteX3" fmla="*/ 1365060 w 11520156"/>
              <a:gd name="connsiteY3" fmla="*/ 4270292 h 4770329"/>
              <a:gd name="connsiteX4" fmla="*/ 2125636 w 11520156"/>
              <a:gd name="connsiteY4" fmla="*/ 4150651 h 4770329"/>
              <a:gd name="connsiteX5" fmla="*/ 2817845 w 11520156"/>
              <a:gd name="connsiteY5" fmla="*/ 3988280 h 4770329"/>
              <a:gd name="connsiteX6" fmla="*/ 4928656 w 11520156"/>
              <a:gd name="connsiteY6" fmla="*/ 3278980 h 4770329"/>
              <a:gd name="connsiteX7" fmla="*/ 9333978 w 11520156"/>
              <a:gd name="connsiteY7" fmla="*/ 0 h 4770329"/>
              <a:gd name="connsiteX8" fmla="*/ 10809127 w 11520156"/>
              <a:gd name="connsiteY8" fmla="*/ 1101 h 4770329"/>
              <a:gd name="connsiteX9" fmla="*/ 11138610 w 11520156"/>
              <a:gd name="connsiteY9" fmla="*/ 231549 h 4770329"/>
              <a:gd name="connsiteX10" fmla="*/ 11520085 w 11520156"/>
              <a:gd name="connsiteY10" fmla="*/ 448437 h 4770329"/>
              <a:gd name="connsiteX11" fmla="*/ 11518689 w 11520156"/>
              <a:gd name="connsiteY11" fmla="*/ 2029835 h 4770329"/>
              <a:gd name="connsiteX12" fmla="*/ 7683520 w 11520156"/>
              <a:gd name="connsiteY12" fmla="*/ 4194074 h 4770329"/>
              <a:gd name="connsiteX13" fmla="*/ 10034 w 11520156"/>
              <a:gd name="connsiteY13" fmla="*/ 4760424 h 4770329"/>
              <a:gd name="connsiteX0" fmla="*/ 0 w 11520156"/>
              <a:gd name="connsiteY0" fmla="*/ 4315626 h 4770329"/>
              <a:gd name="connsiteX1" fmla="*/ 288290 w 11520156"/>
              <a:gd name="connsiteY1" fmla="*/ 4321566 h 4770329"/>
              <a:gd name="connsiteX2" fmla="*/ 809583 w 11520156"/>
              <a:gd name="connsiteY2" fmla="*/ 4313021 h 4770329"/>
              <a:gd name="connsiteX3" fmla="*/ 1365060 w 11520156"/>
              <a:gd name="connsiteY3" fmla="*/ 4270292 h 4770329"/>
              <a:gd name="connsiteX4" fmla="*/ 2125636 w 11520156"/>
              <a:gd name="connsiteY4" fmla="*/ 4150651 h 4770329"/>
              <a:gd name="connsiteX5" fmla="*/ 4928656 w 11520156"/>
              <a:gd name="connsiteY5" fmla="*/ 3278980 h 4770329"/>
              <a:gd name="connsiteX6" fmla="*/ 9333978 w 11520156"/>
              <a:gd name="connsiteY6" fmla="*/ 0 h 4770329"/>
              <a:gd name="connsiteX7" fmla="*/ 10809127 w 11520156"/>
              <a:gd name="connsiteY7" fmla="*/ 1101 h 4770329"/>
              <a:gd name="connsiteX8" fmla="*/ 11138610 w 11520156"/>
              <a:gd name="connsiteY8" fmla="*/ 231549 h 4770329"/>
              <a:gd name="connsiteX9" fmla="*/ 11520085 w 11520156"/>
              <a:gd name="connsiteY9" fmla="*/ 448437 h 4770329"/>
              <a:gd name="connsiteX10" fmla="*/ 11518689 w 11520156"/>
              <a:gd name="connsiteY10" fmla="*/ 2029835 h 4770329"/>
              <a:gd name="connsiteX11" fmla="*/ 7683520 w 11520156"/>
              <a:gd name="connsiteY11" fmla="*/ 4194074 h 4770329"/>
              <a:gd name="connsiteX12" fmla="*/ 10034 w 11520156"/>
              <a:gd name="connsiteY12" fmla="*/ 4760424 h 4770329"/>
              <a:gd name="connsiteX0" fmla="*/ 0 w 11520156"/>
              <a:gd name="connsiteY0" fmla="*/ 4315626 h 4770329"/>
              <a:gd name="connsiteX1" fmla="*/ 288290 w 11520156"/>
              <a:gd name="connsiteY1" fmla="*/ 4321566 h 4770329"/>
              <a:gd name="connsiteX2" fmla="*/ 809583 w 11520156"/>
              <a:gd name="connsiteY2" fmla="*/ 4313021 h 4770329"/>
              <a:gd name="connsiteX3" fmla="*/ 1365060 w 11520156"/>
              <a:gd name="connsiteY3" fmla="*/ 4270292 h 4770329"/>
              <a:gd name="connsiteX4" fmla="*/ 4928656 w 11520156"/>
              <a:gd name="connsiteY4" fmla="*/ 3278980 h 4770329"/>
              <a:gd name="connsiteX5" fmla="*/ 9333978 w 11520156"/>
              <a:gd name="connsiteY5" fmla="*/ 0 h 4770329"/>
              <a:gd name="connsiteX6" fmla="*/ 10809127 w 11520156"/>
              <a:gd name="connsiteY6" fmla="*/ 1101 h 4770329"/>
              <a:gd name="connsiteX7" fmla="*/ 11138610 w 11520156"/>
              <a:gd name="connsiteY7" fmla="*/ 231549 h 4770329"/>
              <a:gd name="connsiteX8" fmla="*/ 11520085 w 11520156"/>
              <a:gd name="connsiteY8" fmla="*/ 448437 h 4770329"/>
              <a:gd name="connsiteX9" fmla="*/ 11518689 w 11520156"/>
              <a:gd name="connsiteY9" fmla="*/ 2029835 h 4770329"/>
              <a:gd name="connsiteX10" fmla="*/ 7683520 w 11520156"/>
              <a:gd name="connsiteY10" fmla="*/ 4194074 h 4770329"/>
              <a:gd name="connsiteX11" fmla="*/ 10034 w 11520156"/>
              <a:gd name="connsiteY11" fmla="*/ 4760424 h 4770329"/>
              <a:gd name="connsiteX0" fmla="*/ 0 w 11520156"/>
              <a:gd name="connsiteY0" fmla="*/ 4315626 h 4770329"/>
              <a:gd name="connsiteX1" fmla="*/ 288290 w 11520156"/>
              <a:gd name="connsiteY1" fmla="*/ 4321566 h 4770329"/>
              <a:gd name="connsiteX2" fmla="*/ 809583 w 11520156"/>
              <a:gd name="connsiteY2" fmla="*/ 4313021 h 4770329"/>
              <a:gd name="connsiteX3" fmla="*/ 4928656 w 11520156"/>
              <a:gd name="connsiteY3" fmla="*/ 3278980 h 4770329"/>
              <a:gd name="connsiteX4" fmla="*/ 9333978 w 11520156"/>
              <a:gd name="connsiteY4" fmla="*/ 0 h 4770329"/>
              <a:gd name="connsiteX5" fmla="*/ 10809127 w 11520156"/>
              <a:gd name="connsiteY5" fmla="*/ 1101 h 4770329"/>
              <a:gd name="connsiteX6" fmla="*/ 11138610 w 11520156"/>
              <a:gd name="connsiteY6" fmla="*/ 231549 h 4770329"/>
              <a:gd name="connsiteX7" fmla="*/ 11520085 w 11520156"/>
              <a:gd name="connsiteY7" fmla="*/ 448437 h 4770329"/>
              <a:gd name="connsiteX8" fmla="*/ 11518689 w 11520156"/>
              <a:gd name="connsiteY8" fmla="*/ 2029835 h 4770329"/>
              <a:gd name="connsiteX9" fmla="*/ 7683520 w 11520156"/>
              <a:gd name="connsiteY9" fmla="*/ 4194074 h 4770329"/>
              <a:gd name="connsiteX10" fmla="*/ 10034 w 11520156"/>
              <a:gd name="connsiteY10" fmla="*/ 4760424 h 4770329"/>
              <a:gd name="connsiteX0" fmla="*/ 151201 w 11671357"/>
              <a:gd name="connsiteY0" fmla="*/ 4315626 h 4770329"/>
              <a:gd name="connsiteX1" fmla="*/ 439491 w 11671357"/>
              <a:gd name="connsiteY1" fmla="*/ 4321566 h 4770329"/>
              <a:gd name="connsiteX2" fmla="*/ 5079857 w 11671357"/>
              <a:gd name="connsiteY2" fmla="*/ 3278980 h 4770329"/>
              <a:gd name="connsiteX3" fmla="*/ 9485179 w 11671357"/>
              <a:gd name="connsiteY3" fmla="*/ 0 h 4770329"/>
              <a:gd name="connsiteX4" fmla="*/ 10960328 w 11671357"/>
              <a:gd name="connsiteY4" fmla="*/ 1101 h 4770329"/>
              <a:gd name="connsiteX5" fmla="*/ 11289811 w 11671357"/>
              <a:gd name="connsiteY5" fmla="*/ 231549 h 4770329"/>
              <a:gd name="connsiteX6" fmla="*/ 11671286 w 11671357"/>
              <a:gd name="connsiteY6" fmla="*/ 448437 h 4770329"/>
              <a:gd name="connsiteX7" fmla="*/ 11669890 w 11671357"/>
              <a:gd name="connsiteY7" fmla="*/ 2029835 h 4770329"/>
              <a:gd name="connsiteX8" fmla="*/ 7834721 w 11671357"/>
              <a:gd name="connsiteY8" fmla="*/ 4194074 h 4770329"/>
              <a:gd name="connsiteX9" fmla="*/ 161235 w 11671357"/>
              <a:gd name="connsiteY9" fmla="*/ 4760424 h 4770329"/>
              <a:gd name="connsiteX0" fmla="*/ 0 w 11520156"/>
              <a:gd name="connsiteY0" fmla="*/ 4315626 h 4770329"/>
              <a:gd name="connsiteX1" fmla="*/ 4928656 w 11520156"/>
              <a:gd name="connsiteY1" fmla="*/ 3278980 h 4770329"/>
              <a:gd name="connsiteX2" fmla="*/ 9333978 w 11520156"/>
              <a:gd name="connsiteY2" fmla="*/ 0 h 4770329"/>
              <a:gd name="connsiteX3" fmla="*/ 10809127 w 11520156"/>
              <a:gd name="connsiteY3" fmla="*/ 1101 h 4770329"/>
              <a:gd name="connsiteX4" fmla="*/ 11138610 w 11520156"/>
              <a:gd name="connsiteY4" fmla="*/ 231549 h 4770329"/>
              <a:gd name="connsiteX5" fmla="*/ 11520085 w 11520156"/>
              <a:gd name="connsiteY5" fmla="*/ 448437 h 4770329"/>
              <a:gd name="connsiteX6" fmla="*/ 11518689 w 11520156"/>
              <a:gd name="connsiteY6" fmla="*/ 2029835 h 4770329"/>
              <a:gd name="connsiteX7" fmla="*/ 7683520 w 11520156"/>
              <a:gd name="connsiteY7" fmla="*/ 4194074 h 4770329"/>
              <a:gd name="connsiteX8" fmla="*/ 10034 w 11520156"/>
              <a:gd name="connsiteY8" fmla="*/ 4760424 h 4770329"/>
              <a:gd name="connsiteX0" fmla="*/ 0 w 11520156"/>
              <a:gd name="connsiteY0" fmla="*/ 4315626 h 4770329"/>
              <a:gd name="connsiteX1" fmla="*/ 4928656 w 11520156"/>
              <a:gd name="connsiteY1" fmla="*/ 3278980 h 4770329"/>
              <a:gd name="connsiteX2" fmla="*/ 9333978 w 11520156"/>
              <a:gd name="connsiteY2" fmla="*/ 0 h 4770329"/>
              <a:gd name="connsiteX3" fmla="*/ 10809127 w 11520156"/>
              <a:gd name="connsiteY3" fmla="*/ 1101 h 4770329"/>
              <a:gd name="connsiteX4" fmla="*/ 11138610 w 11520156"/>
              <a:gd name="connsiteY4" fmla="*/ 231549 h 4770329"/>
              <a:gd name="connsiteX5" fmla="*/ 11520085 w 11520156"/>
              <a:gd name="connsiteY5" fmla="*/ 448437 h 4770329"/>
              <a:gd name="connsiteX6" fmla="*/ 11518689 w 11520156"/>
              <a:gd name="connsiteY6" fmla="*/ 2029835 h 4770329"/>
              <a:gd name="connsiteX7" fmla="*/ 7683520 w 11520156"/>
              <a:gd name="connsiteY7" fmla="*/ 4194074 h 4770329"/>
              <a:gd name="connsiteX8" fmla="*/ 10034 w 11520156"/>
              <a:gd name="connsiteY8" fmla="*/ 4760424 h 4770329"/>
              <a:gd name="connsiteX0" fmla="*/ 0 w 11520156"/>
              <a:gd name="connsiteY0" fmla="*/ 4315626 h 4770329"/>
              <a:gd name="connsiteX1" fmla="*/ 6181471 w 11520156"/>
              <a:gd name="connsiteY1" fmla="*/ 2676814 h 4770329"/>
              <a:gd name="connsiteX2" fmla="*/ 9333978 w 11520156"/>
              <a:gd name="connsiteY2" fmla="*/ 0 h 4770329"/>
              <a:gd name="connsiteX3" fmla="*/ 10809127 w 11520156"/>
              <a:gd name="connsiteY3" fmla="*/ 1101 h 4770329"/>
              <a:gd name="connsiteX4" fmla="*/ 11138610 w 11520156"/>
              <a:gd name="connsiteY4" fmla="*/ 231549 h 4770329"/>
              <a:gd name="connsiteX5" fmla="*/ 11520085 w 11520156"/>
              <a:gd name="connsiteY5" fmla="*/ 448437 h 4770329"/>
              <a:gd name="connsiteX6" fmla="*/ 11518689 w 11520156"/>
              <a:gd name="connsiteY6" fmla="*/ 2029835 h 4770329"/>
              <a:gd name="connsiteX7" fmla="*/ 7683520 w 11520156"/>
              <a:gd name="connsiteY7" fmla="*/ 4194074 h 4770329"/>
              <a:gd name="connsiteX8" fmla="*/ 10034 w 11520156"/>
              <a:gd name="connsiteY8" fmla="*/ 4760424 h 4770329"/>
              <a:gd name="connsiteX0" fmla="*/ 0 w 11520156"/>
              <a:gd name="connsiteY0" fmla="*/ 4315626 h 4770329"/>
              <a:gd name="connsiteX1" fmla="*/ 6181471 w 11520156"/>
              <a:gd name="connsiteY1" fmla="*/ 2676814 h 4770329"/>
              <a:gd name="connsiteX2" fmla="*/ 9333978 w 11520156"/>
              <a:gd name="connsiteY2" fmla="*/ 0 h 4770329"/>
              <a:gd name="connsiteX3" fmla="*/ 10809127 w 11520156"/>
              <a:gd name="connsiteY3" fmla="*/ 1101 h 4770329"/>
              <a:gd name="connsiteX4" fmla="*/ 11138610 w 11520156"/>
              <a:gd name="connsiteY4" fmla="*/ 231549 h 4770329"/>
              <a:gd name="connsiteX5" fmla="*/ 11520085 w 11520156"/>
              <a:gd name="connsiteY5" fmla="*/ 448437 h 4770329"/>
              <a:gd name="connsiteX6" fmla="*/ 11518689 w 11520156"/>
              <a:gd name="connsiteY6" fmla="*/ 2029835 h 4770329"/>
              <a:gd name="connsiteX7" fmla="*/ 7683520 w 11520156"/>
              <a:gd name="connsiteY7" fmla="*/ 4194074 h 4770329"/>
              <a:gd name="connsiteX8" fmla="*/ 10034 w 11520156"/>
              <a:gd name="connsiteY8" fmla="*/ 4760424 h 4770329"/>
              <a:gd name="connsiteX0" fmla="*/ 0 w 11520156"/>
              <a:gd name="connsiteY0" fmla="*/ 4315626 h 4770329"/>
              <a:gd name="connsiteX1" fmla="*/ 6181471 w 11520156"/>
              <a:gd name="connsiteY1" fmla="*/ 2676814 h 4770329"/>
              <a:gd name="connsiteX2" fmla="*/ 9333978 w 11520156"/>
              <a:gd name="connsiteY2" fmla="*/ 0 h 4770329"/>
              <a:gd name="connsiteX3" fmla="*/ 10809127 w 11520156"/>
              <a:gd name="connsiteY3" fmla="*/ 1101 h 4770329"/>
              <a:gd name="connsiteX4" fmla="*/ 11138610 w 11520156"/>
              <a:gd name="connsiteY4" fmla="*/ 231549 h 4770329"/>
              <a:gd name="connsiteX5" fmla="*/ 11520085 w 11520156"/>
              <a:gd name="connsiteY5" fmla="*/ 448437 h 4770329"/>
              <a:gd name="connsiteX6" fmla="*/ 11518689 w 11520156"/>
              <a:gd name="connsiteY6" fmla="*/ 2029835 h 4770329"/>
              <a:gd name="connsiteX7" fmla="*/ 7683520 w 11520156"/>
              <a:gd name="connsiteY7" fmla="*/ 4194074 h 4770329"/>
              <a:gd name="connsiteX8" fmla="*/ 10034 w 11520156"/>
              <a:gd name="connsiteY8" fmla="*/ 4760424 h 4770329"/>
              <a:gd name="connsiteX0" fmla="*/ 0 w 11520156"/>
              <a:gd name="connsiteY0" fmla="*/ 4315626 h 4770329"/>
              <a:gd name="connsiteX1" fmla="*/ 6181471 w 11520156"/>
              <a:gd name="connsiteY1" fmla="*/ 2676814 h 4770329"/>
              <a:gd name="connsiteX2" fmla="*/ 9333978 w 11520156"/>
              <a:gd name="connsiteY2" fmla="*/ 0 h 4770329"/>
              <a:gd name="connsiteX3" fmla="*/ 10809127 w 11520156"/>
              <a:gd name="connsiteY3" fmla="*/ 1101 h 4770329"/>
              <a:gd name="connsiteX4" fmla="*/ 11138610 w 11520156"/>
              <a:gd name="connsiteY4" fmla="*/ 231549 h 4770329"/>
              <a:gd name="connsiteX5" fmla="*/ 11520085 w 11520156"/>
              <a:gd name="connsiteY5" fmla="*/ 448437 h 4770329"/>
              <a:gd name="connsiteX6" fmla="*/ 11518689 w 11520156"/>
              <a:gd name="connsiteY6" fmla="*/ 2029835 h 4770329"/>
              <a:gd name="connsiteX7" fmla="*/ 7683520 w 11520156"/>
              <a:gd name="connsiteY7" fmla="*/ 4194074 h 4770329"/>
              <a:gd name="connsiteX8" fmla="*/ 10034 w 11520156"/>
              <a:gd name="connsiteY8" fmla="*/ 4760424 h 4770329"/>
              <a:gd name="connsiteX0" fmla="*/ 0 w 11520156"/>
              <a:gd name="connsiteY0" fmla="*/ 4315626 h 4770329"/>
              <a:gd name="connsiteX1" fmla="*/ 6181471 w 11520156"/>
              <a:gd name="connsiteY1" fmla="*/ 2676814 h 4770329"/>
              <a:gd name="connsiteX2" fmla="*/ 9333978 w 11520156"/>
              <a:gd name="connsiteY2" fmla="*/ 0 h 4770329"/>
              <a:gd name="connsiteX3" fmla="*/ 10809127 w 11520156"/>
              <a:gd name="connsiteY3" fmla="*/ 1101 h 4770329"/>
              <a:gd name="connsiteX4" fmla="*/ 11138610 w 11520156"/>
              <a:gd name="connsiteY4" fmla="*/ 231549 h 4770329"/>
              <a:gd name="connsiteX5" fmla="*/ 11520085 w 11520156"/>
              <a:gd name="connsiteY5" fmla="*/ 448437 h 4770329"/>
              <a:gd name="connsiteX6" fmla="*/ 11518689 w 11520156"/>
              <a:gd name="connsiteY6" fmla="*/ 2029835 h 4770329"/>
              <a:gd name="connsiteX7" fmla="*/ 7683520 w 11520156"/>
              <a:gd name="connsiteY7" fmla="*/ 4194074 h 4770329"/>
              <a:gd name="connsiteX8" fmla="*/ 10034 w 11520156"/>
              <a:gd name="connsiteY8" fmla="*/ 4760424 h 4770329"/>
              <a:gd name="connsiteX0" fmla="*/ 0 w 11520156"/>
              <a:gd name="connsiteY0" fmla="*/ 4315626 h 4770329"/>
              <a:gd name="connsiteX1" fmla="*/ 5945647 w 11520156"/>
              <a:gd name="connsiteY1" fmla="*/ 2818062 h 4770329"/>
              <a:gd name="connsiteX2" fmla="*/ 9333978 w 11520156"/>
              <a:gd name="connsiteY2" fmla="*/ 0 h 4770329"/>
              <a:gd name="connsiteX3" fmla="*/ 10809127 w 11520156"/>
              <a:gd name="connsiteY3" fmla="*/ 1101 h 4770329"/>
              <a:gd name="connsiteX4" fmla="*/ 11138610 w 11520156"/>
              <a:gd name="connsiteY4" fmla="*/ 231549 h 4770329"/>
              <a:gd name="connsiteX5" fmla="*/ 11520085 w 11520156"/>
              <a:gd name="connsiteY5" fmla="*/ 448437 h 4770329"/>
              <a:gd name="connsiteX6" fmla="*/ 11518689 w 11520156"/>
              <a:gd name="connsiteY6" fmla="*/ 2029835 h 4770329"/>
              <a:gd name="connsiteX7" fmla="*/ 7683520 w 11520156"/>
              <a:gd name="connsiteY7" fmla="*/ 4194074 h 4770329"/>
              <a:gd name="connsiteX8" fmla="*/ 10034 w 11520156"/>
              <a:gd name="connsiteY8" fmla="*/ 4760424 h 4770329"/>
              <a:gd name="connsiteX0" fmla="*/ 0 w 11520156"/>
              <a:gd name="connsiteY0" fmla="*/ 4315626 h 4770329"/>
              <a:gd name="connsiteX1" fmla="*/ 5945647 w 11520156"/>
              <a:gd name="connsiteY1" fmla="*/ 2818062 h 4770329"/>
              <a:gd name="connsiteX2" fmla="*/ 9333978 w 11520156"/>
              <a:gd name="connsiteY2" fmla="*/ 0 h 4770329"/>
              <a:gd name="connsiteX3" fmla="*/ 10809127 w 11520156"/>
              <a:gd name="connsiteY3" fmla="*/ 1101 h 4770329"/>
              <a:gd name="connsiteX4" fmla="*/ 11138610 w 11520156"/>
              <a:gd name="connsiteY4" fmla="*/ 231549 h 4770329"/>
              <a:gd name="connsiteX5" fmla="*/ 11520085 w 11520156"/>
              <a:gd name="connsiteY5" fmla="*/ 448437 h 4770329"/>
              <a:gd name="connsiteX6" fmla="*/ 11518689 w 11520156"/>
              <a:gd name="connsiteY6" fmla="*/ 2029835 h 4770329"/>
              <a:gd name="connsiteX7" fmla="*/ 7683520 w 11520156"/>
              <a:gd name="connsiteY7" fmla="*/ 4194074 h 4770329"/>
              <a:gd name="connsiteX8" fmla="*/ 10034 w 11520156"/>
              <a:gd name="connsiteY8" fmla="*/ 4760424 h 4770329"/>
              <a:gd name="connsiteX0" fmla="*/ 0 w 11520156"/>
              <a:gd name="connsiteY0" fmla="*/ 4315626 h 4770329"/>
              <a:gd name="connsiteX1" fmla="*/ 5945647 w 11520156"/>
              <a:gd name="connsiteY1" fmla="*/ 2818062 h 4770329"/>
              <a:gd name="connsiteX2" fmla="*/ 9333978 w 11520156"/>
              <a:gd name="connsiteY2" fmla="*/ 0 h 4770329"/>
              <a:gd name="connsiteX3" fmla="*/ 10809127 w 11520156"/>
              <a:gd name="connsiteY3" fmla="*/ 1101 h 4770329"/>
              <a:gd name="connsiteX4" fmla="*/ 11138610 w 11520156"/>
              <a:gd name="connsiteY4" fmla="*/ 231549 h 4770329"/>
              <a:gd name="connsiteX5" fmla="*/ 11520085 w 11520156"/>
              <a:gd name="connsiteY5" fmla="*/ 448437 h 4770329"/>
              <a:gd name="connsiteX6" fmla="*/ 11518689 w 11520156"/>
              <a:gd name="connsiteY6" fmla="*/ 2029835 h 4770329"/>
              <a:gd name="connsiteX7" fmla="*/ 7683520 w 11520156"/>
              <a:gd name="connsiteY7" fmla="*/ 4194074 h 4770329"/>
              <a:gd name="connsiteX8" fmla="*/ 10034 w 11520156"/>
              <a:gd name="connsiteY8" fmla="*/ 4760424 h 4770329"/>
              <a:gd name="connsiteX0" fmla="*/ 0 w 11520156"/>
              <a:gd name="connsiteY0" fmla="*/ 4315626 h 4770329"/>
              <a:gd name="connsiteX1" fmla="*/ 5606651 w 11520156"/>
              <a:gd name="connsiteY1" fmla="*/ 2959311 h 4770329"/>
              <a:gd name="connsiteX2" fmla="*/ 9333978 w 11520156"/>
              <a:gd name="connsiteY2" fmla="*/ 0 h 4770329"/>
              <a:gd name="connsiteX3" fmla="*/ 10809127 w 11520156"/>
              <a:gd name="connsiteY3" fmla="*/ 1101 h 4770329"/>
              <a:gd name="connsiteX4" fmla="*/ 11138610 w 11520156"/>
              <a:gd name="connsiteY4" fmla="*/ 231549 h 4770329"/>
              <a:gd name="connsiteX5" fmla="*/ 11520085 w 11520156"/>
              <a:gd name="connsiteY5" fmla="*/ 448437 h 4770329"/>
              <a:gd name="connsiteX6" fmla="*/ 11518689 w 11520156"/>
              <a:gd name="connsiteY6" fmla="*/ 2029835 h 4770329"/>
              <a:gd name="connsiteX7" fmla="*/ 7683520 w 11520156"/>
              <a:gd name="connsiteY7" fmla="*/ 4194074 h 4770329"/>
              <a:gd name="connsiteX8" fmla="*/ 10034 w 11520156"/>
              <a:gd name="connsiteY8" fmla="*/ 4760424 h 4770329"/>
              <a:gd name="connsiteX0" fmla="*/ 0 w 11520156"/>
              <a:gd name="connsiteY0" fmla="*/ 4315626 h 4770329"/>
              <a:gd name="connsiteX1" fmla="*/ 5606651 w 11520156"/>
              <a:gd name="connsiteY1" fmla="*/ 2959311 h 4770329"/>
              <a:gd name="connsiteX2" fmla="*/ 9333978 w 11520156"/>
              <a:gd name="connsiteY2" fmla="*/ 0 h 4770329"/>
              <a:gd name="connsiteX3" fmla="*/ 10809127 w 11520156"/>
              <a:gd name="connsiteY3" fmla="*/ 1101 h 4770329"/>
              <a:gd name="connsiteX4" fmla="*/ 11138610 w 11520156"/>
              <a:gd name="connsiteY4" fmla="*/ 231549 h 4770329"/>
              <a:gd name="connsiteX5" fmla="*/ 11520085 w 11520156"/>
              <a:gd name="connsiteY5" fmla="*/ 448437 h 4770329"/>
              <a:gd name="connsiteX6" fmla="*/ 11518689 w 11520156"/>
              <a:gd name="connsiteY6" fmla="*/ 2029835 h 4770329"/>
              <a:gd name="connsiteX7" fmla="*/ 7683520 w 11520156"/>
              <a:gd name="connsiteY7" fmla="*/ 4194074 h 4770329"/>
              <a:gd name="connsiteX8" fmla="*/ 10034 w 11520156"/>
              <a:gd name="connsiteY8" fmla="*/ 4760424 h 4770329"/>
              <a:gd name="connsiteX0" fmla="*/ 0 w 11520156"/>
              <a:gd name="connsiteY0" fmla="*/ 4315626 h 4770329"/>
              <a:gd name="connsiteX1" fmla="*/ 5606651 w 11520156"/>
              <a:gd name="connsiteY1" fmla="*/ 2959311 h 4770329"/>
              <a:gd name="connsiteX2" fmla="*/ 9333978 w 11520156"/>
              <a:gd name="connsiteY2" fmla="*/ 0 h 4770329"/>
              <a:gd name="connsiteX3" fmla="*/ 10809127 w 11520156"/>
              <a:gd name="connsiteY3" fmla="*/ 1101 h 4770329"/>
              <a:gd name="connsiteX4" fmla="*/ 11138610 w 11520156"/>
              <a:gd name="connsiteY4" fmla="*/ 231549 h 4770329"/>
              <a:gd name="connsiteX5" fmla="*/ 11520085 w 11520156"/>
              <a:gd name="connsiteY5" fmla="*/ 448437 h 4770329"/>
              <a:gd name="connsiteX6" fmla="*/ 11518689 w 11520156"/>
              <a:gd name="connsiteY6" fmla="*/ 2029835 h 4770329"/>
              <a:gd name="connsiteX7" fmla="*/ 7683520 w 11520156"/>
              <a:gd name="connsiteY7" fmla="*/ 4194074 h 4770329"/>
              <a:gd name="connsiteX8" fmla="*/ 10034 w 11520156"/>
              <a:gd name="connsiteY8" fmla="*/ 4760424 h 4770329"/>
              <a:gd name="connsiteX0" fmla="*/ 0 w 11520156"/>
              <a:gd name="connsiteY0" fmla="*/ 4315626 h 4770329"/>
              <a:gd name="connsiteX1" fmla="*/ 5606651 w 11520156"/>
              <a:gd name="connsiteY1" fmla="*/ 2959311 h 4770329"/>
              <a:gd name="connsiteX2" fmla="*/ 9333978 w 11520156"/>
              <a:gd name="connsiteY2" fmla="*/ 0 h 4770329"/>
              <a:gd name="connsiteX3" fmla="*/ 10809127 w 11520156"/>
              <a:gd name="connsiteY3" fmla="*/ 1101 h 4770329"/>
              <a:gd name="connsiteX4" fmla="*/ 11138610 w 11520156"/>
              <a:gd name="connsiteY4" fmla="*/ 231549 h 4770329"/>
              <a:gd name="connsiteX5" fmla="*/ 11520085 w 11520156"/>
              <a:gd name="connsiteY5" fmla="*/ 448437 h 4770329"/>
              <a:gd name="connsiteX6" fmla="*/ 11518689 w 11520156"/>
              <a:gd name="connsiteY6" fmla="*/ 2029835 h 4770329"/>
              <a:gd name="connsiteX7" fmla="*/ 7683520 w 11520156"/>
              <a:gd name="connsiteY7" fmla="*/ 4194074 h 4770329"/>
              <a:gd name="connsiteX8" fmla="*/ 10034 w 11520156"/>
              <a:gd name="connsiteY8" fmla="*/ 4760424 h 4770329"/>
              <a:gd name="connsiteX0" fmla="*/ 0 w 11520156"/>
              <a:gd name="connsiteY0" fmla="*/ 4315626 h 4770329"/>
              <a:gd name="connsiteX1" fmla="*/ 5606651 w 11520156"/>
              <a:gd name="connsiteY1" fmla="*/ 2959311 h 4770329"/>
              <a:gd name="connsiteX2" fmla="*/ 9333978 w 11520156"/>
              <a:gd name="connsiteY2" fmla="*/ 0 h 4770329"/>
              <a:gd name="connsiteX3" fmla="*/ 10809127 w 11520156"/>
              <a:gd name="connsiteY3" fmla="*/ 1101 h 4770329"/>
              <a:gd name="connsiteX4" fmla="*/ 11138610 w 11520156"/>
              <a:gd name="connsiteY4" fmla="*/ 231549 h 4770329"/>
              <a:gd name="connsiteX5" fmla="*/ 11520085 w 11520156"/>
              <a:gd name="connsiteY5" fmla="*/ 448437 h 4770329"/>
              <a:gd name="connsiteX6" fmla="*/ 11518689 w 11520156"/>
              <a:gd name="connsiteY6" fmla="*/ 2029835 h 4770329"/>
              <a:gd name="connsiteX7" fmla="*/ 7683520 w 11520156"/>
              <a:gd name="connsiteY7" fmla="*/ 4194074 h 4770329"/>
              <a:gd name="connsiteX8" fmla="*/ 10034 w 11520156"/>
              <a:gd name="connsiteY8" fmla="*/ 4760424 h 4770329"/>
              <a:gd name="connsiteX0" fmla="*/ 0 w 11520156"/>
              <a:gd name="connsiteY0" fmla="*/ 4315626 h 4770329"/>
              <a:gd name="connsiteX1" fmla="*/ 5606651 w 11520156"/>
              <a:gd name="connsiteY1" fmla="*/ 2959311 h 4770329"/>
              <a:gd name="connsiteX2" fmla="*/ 9333978 w 11520156"/>
              <a:gd name="connsiteY2" fmla="*/ 0 h 4770329"/>
              <a:gd name="connsiteX3" fmla="*/ 10809127 w 11520156"/>
              <a:gd name="connsiteY3" fmla="*/ 1101 h 4770329"/>
              <a:gd name="connsiteX4" fmla="*/ 11138610 w 11520156"/>
              <a:gd name="connsiteY4" fmla="*/ 231549 h 4770329"/>
              <a:gd name="connsiteX5" fmla="*/ 11520085 w 11520156"/>
              <a:gd name="connsiteY5" fmla="*/ 448437 h 4770329"/>
              <a:gd name="connsiteX6" fmla="*/ 11518689 w 11520156"/>
              <a:gd name="connsiteY6" fmla="*/ 2029835 h 4770329"/>
              <a:gd name="connsiteX7" fmla="*/ 7683520 w 11520156"/>
              <a:gd name="connsiteY7" fmla="*/ 4194074 h 4770329"/>
              <a:gd name="connsiteX8" fmla="*/ 10034 w 11520156"/>
              <a:gd name="connsiteY8" fmla="*/ 4760424 h 4770329"/>
              <a:gd name="connsiteX0" fmla="*/ 0 w 11520156"/>
              <a:gd name="connsiteY0" fmla="*/ 4315626 h 4770329"/>
              <a:gd name="connsiteX1" fmla="*/ 5009722 w 11520156"/>
              <a:gd name="connsiteY1" fmla="*/ 3256677 h 4770329"/>
              <a:gd name="connsiteX2" fmla="*/ 9333978 w 11520156"/>
              <a:gd name="connsiteY2" fmla="*/ 0 h 4770329"/>
              <a:gd name="connsiteX3" fmla="*/ 10809127 w 11520156"/>
              <a:gd name="connsiteY3" fmla="*/ 1101 h 4770329"/>
              <a:gd name="connsiteX4" fmla="*/ 11138610 w 11520156"/>
              <a:gd name="connsiteY4" fmla="*/ 231549 h 4770329"/>
              <a:gd name="connsiteX5" fmla="*/ 11520085 w 11520156"/>
              <a:gd name="connsiteY5" fmla="*/ 448437 h 4770329"/>
              <a:gd name="connsiteX6" fmla="*/ 11518689 w 11520156"/>
              <a:gd name="connsiteY6" fmla="*/ 2029835 h 4770329"/>
              <a:gd name="connsiteX7" fmla="*/ 7683520 w 11520156"/>
              <a:gd name="connsiteY7" fmla="*/ 4194074 h 4770329"/>
              <a:gd name="connsiteX8" fmla="*/ 10034 w 11520156"/>
              <a:gd name="connsiteY8" fmla="*/ 4760424 h 4770329"/>
              <a:gd name="connsiteX0" fmla="*/ 0 w 11520156"/>
              <a:gd name="connsiteY0" fmla="*/ 4315626 h 4770329"/>
              <a:gd name="connsiteX1" fmla="*/ 5009722 w 11520156"/>
              <a:gd name="connsiteY1" fmla="*/ 3256677 h 4770329"/>
              <a:gd name="connsiteX2" fmla="*/ 9333978 w 11520156"/>
              <a:gd name="connsiteY2" fmla="*/ 0 h 4770329"/>
              <a:gd name="connsiteX3" fmla="*/ 10809127 w 11520156"/>
              <a:gd name="connsiteY3" fmla="*/ 1101 h 4770329"/>
              <a:gd name="connsiteX4" fmla="*/ 11138610 w 11520156"/>
              <a:gd name="connsiteY4" fmla="*/ 231549 h 4770329"/>
              <a:gd name="connsiteX5" fmla="*/ 11520085 w 11520156"/>
              <a:gd name="connsiteY5" fmla="*/ 448437 h 4770329"/>
              <a:gd name="connsiteX6" fmla="*/ 11518689 w 11520156"/>
              <a:gd name="connsiteY6" fmla="*/ 2029835 h 4770329"/>
              <a:gd name="connsiteX7" fmla="*/ 7683520 w 11520156"/>
              <a:gd name="connsiteY7" fmla="*/ 4194074 h 4770329"/>
              <a:gd name="connsiteX8" fmla="*/ 10034 w 11520156"/>
              <a:gd name="connsiteY8" fmla="*/ 4760424 h 4770329"/>
              <a:gd name="connsiteX0" fmla="*/ 0 w 11520156"/>
              <a:gd name="connsiteY0" fmla="*/ 4315626 h 4770329"/>
              <a:gd name="connsiteX1" fmla="*/ 5009722 w 11520156"/>
              <a:gd name="connsiteY1" fmla="*/ 3256677 h 4770329"/>
              <a:gd name="connsiteX2" fmla="*/ 9333978 w 11520156"/>
              <a:gd name="connsiteY2" fmla="*/ 0 h 4770329"/>
              <a:gd name="connsiteX3" fmla="*/ 10809127 w 11520156"/>
              <a:gd name="connsiteY3" fmla="*/ 1101 h 4770329"/>
              <a:gd name="connsiteX4" fmla="*/ 11138610 w 11520156"/>
              <a:gd name="connsiteY4" fmla="*/ 231549 h 4770329"/>
              <a:gd name="connsiteX5" fmla="*/ 11520085 w 11520156"/>
              <a:gd name="connsiteY5" fmla="*/ 448437 h 4770329"/>
              <a:gd name="connsiteX6" fmla="*/ 11518689 w 11520156"/>
              <a:gd name="connsiteY6" fmla="*/ 2029835 h 4770329"/>
              <a:gd name="connsiteX7" fmla="*/ 7683520 w 11520156"/>
              <a:gd name="connsiteY7" fmla="*/ 4194074 h 4770329"/>
              <a:gd name="connsiteX8" fmla="*/ 10034 w 11520156"/>
              <a:gd name="connsiteY8" fmla="*/ 4760424 h 4770329"/>
              <a:gd name="connsiteX0" fmla="*/ 0 w 11520156"/>
              <a:gd name="connsiteY0" fmla="*/ 4315626 h 4770329"/>
              <a:gd name="connsiteX1" fmla="*/ 4987613 w 11520156"/>
              <a:gd name="connsiteY1" fmla="*/ 3278980 h 4770329"/>
              <a:gd name="connsiteX2" fmla="*/ 9333978 w 11520156"/>
              <a:gd name="connsiteY2" fmla="*/ 0 h 4770329"/>
              <a:gd name="connsiteX3" fmla="*/ 10809127 w 11520156"/>
              <a:gd name="connsiteY3" fmla="*/ 1101 h 4770329"/>
              <a:gd name="connsiteX4" fmla="*/ 11138610 w 11520156"/>
              <a:gd name="connsiteY4" fmla="*/ 231549 h 4770329"/>
              <a:gd name="connsiteX5" fmla="*/ 11520085 w 11520156"/>
              <a:gd name="connsiteY5" fmla="*/ 448437 h 4770329"/>
              <a:gd name="connsiteX6" fmla="*/ 11518689 w 11520156"/>
              <a:gd name="connsiteY6" fmla="*/ 2029835 h 4770329"/>
              <a:gd name="connsiteX7" fmla="*/ 7683520 w 11520156"/>
              <a:gd name="connsiteY7" fmla="*/ 4194074 h 4770329"/>
              <a:gd name="connsiteX8" fmla="*/ 10034 w 11520156"/>
              <a:gd name="connsiteY8" fmla="*/ 4760424 h 4770329"/>
              <a:gd name="connsiteX0" fmla="*/ 0 w 11520156"/>
              <a:gd name="connsiteY0" fmla="*/ 4315626 h 4770329"/>
              <a:gd name="connsiteX1" fmla="*/ 4987613 w 11520156"/>
              <a:gd name="connsiteY1" fmla="*/ 3278980 h 4770329"/>
              <a:gd name="connsiteX2" fmla="*/ 9333978 w 11520156"/>
              <a:gd name="connsiteY2" fmla="*/ 0 h 4770329"/>
              <a:gd name="connsiteX3" fmla="*/ 10809127 w 11520156"/>
              <a:gd name="connsiteY3" fmla="*/ 1101 h 4770329"/>
              <a:gd name="connsiteX4" fmla="*/ 11138610 w 11520156"/>
              <a:gd name="connsiteY4" fmla="*/ 231549 h 4770329"/>
              <a:gd name="connsiteX5" fmla="*/ 11520085 w 11520156"/>
              <a:gd name="connsiteY5" fmla="*/ 448437 h 4770329"/>
              <a:gd name="connsiteX6" fmla="*/ 11518689 w 11520156"/>
              <a:gd name="connsiteY6" fmla="*/ 2029835 h 4770329"/>
              <a:gd name="connsiteX7" fmla="*/ 7683520 w 11520156"/>
              <a:gd name="connsiteY7" fmla="*/ 4194074 h 4770329"/>
              <a:gd name="connsiteX8" fmla="*/ 10034 w 11520156"/>
              <a:gd name="connsiteY8" fmla="*/ 4760424 h 4770329"/>
              <a:gd name="connsiteX0" fmla="*/ 19443 w 11539599"/>
              <a:gd name="connsiteY0" fmla="*/ 4315626 h 4752990"/>
              <a:gd name="connsiteX1" fmla="*/ 5007056 w 11539599"/>
              <a:gd name="connsiteY1" fmla="*/ 3278980 h 4752990"/>
              <a:gd name="connsiteX2" fmla="*/ 9353421 w 11539599"/>
              <a:gd name="connsiteY2" fmla="*/ 0 h 4752990"/>
              <a:gd name="connsiteX3" fmla="*/ 10828570 w 11539599"/>
              <a:gd name="connsiteY3" fmla="*/ 1101 h 4752990"/>
              <a:gd name="connsiteX4" fmla="*/ 11158053 w 11539599"/>
              <a:gd name="connsiteY4" fmla="*/ 231549 h 4752990"/>
              <a:gd name="connsiteX5" fmla="*/ 11539528 w 11539599"/>
              <a:gd name="connsiteY5" fmla="*/ 448437 h 4752990"/>
              <a:gd name="connsiteX6" fmla="*/ 11538132 w 11539599"/>
              <a:gd name="connsiteY6" fmla="*/ 2029835 h 4752990"/>
              <a:gd name="connsiteX7" fmla="*/ 7702963 w 11539599"/>
              <a:gd name="connsiteY7" fmla="*/ 4194074 h 4752990"/>
              <a:gd name="connsiteX8" fmla="*/ 0 w 11539599"/>
              <a:gd name="connsiteY8" fmla="*/ 4752990 h 4752990"/>
              <a:gd name="connsiteX0" fmla="*/ 19443 w 11539599"/>
              <a:gd name="connsiteY0" fmla="*/ 4315626 h 4756393"/>
              <a:gd name="connsiteX1" fmla="*/ 5007056 w 11539599"/>
              <a:gd name="connsiteY1" fmla="*/ 3278980 h 4756393"/>
              <a:gd name="connsiteX2" fmla="*/ 9353421 w 11539599"/>
              <a:gd name="connsiteY2" fmla="*/ 0 h 4756393"/>
              <a:gd name="connsiteX3" fmla="*/ 10828570 w 11539599"/>
              <a:gd name="connsiteY3" fmla="*/ 1101 h 4756393"/>
              <a:gd name="connsiteX4" fmla="*/ 11158053 w 11539599"/>
              <a:gd name="connsiteY4" fmla="*/ 231549 h 4756393"/>
              <a:gd name="connsiteX5" fmla="*/ 11539528 w 11539599"/>
              <a:gd name="connsiteY5" fmla="*/ 448437 h 4756393"/>
              <a:gd name="connsiteX6" fmla="*/ 11538132 w 11539599"/>
              <a:gd name="connsiteY6" fmla="*/ 2029835 h 4756393"/>
              <a:gd name="connsiteX7" fmla="*/ 7702963 w 11539599"/>
              <a:gd name="connsiteY7" fmla="*/ 4194074 h 4756393"/>
              <a:gd name="connsiteX8" fmla="*/ 0 w 11539599"/>
              <a:gd name="connsiteY8" fmla="*/ 4752990 h 4756393"/>
              <a:gd name="connsiteX0" fmla="*/ 26813 w 11539599"/>
              <a:gd name="connsiteY0" fmla="*/ 4360231 h 4756393"/>
              <a:gd name="connsiteX1" fmla="*/ 5007056 w 11539599"/>
              <a:gd name="connsiteY1" fmla="*/ 3278980 h 4756393"/>
              <a:gd name="connsiteX2" fmla="*/ 9353421 w 11539599"/>
              <a:gd name="connsiteY2" fmla="*/ 0 h 4756393"/>
              <a:gd name="connsiteX3" fmla="*/ 10828570 w 11539599"/>
              <a:gd name="connsiteY3" fmla="*/ 1101 h 4756393"/>
              <a:gd name="connsiteX4" fmla="*/ 11158053 w 11539599"/>
              <a:gd name="connsiteY4" fmla="*/ 231549 h 4756393"/>
              <a:gd name="connsiteX5" fmla="*/ 11539528 w 11539599"/>
              <a:gd name="connsiteY5" fmla="*/ 448437 h 4756393"/>
              <a:gd name="connsiteX6" fmla="*/ 11538132 w 11539599"/>
              <a:gd name="connsiteY6" fmla="*/ 2029835 h 4756393"/>
              <a:gd name="connsiteX7" fmla="*/ 7702963 w 11539599"/>
              <a:gd name="connsiteY7" fmla="*/ 4194074 h 4756393"/>
              <a:gd name="connsiteX8" fmla="*/ 0 w 11539599"/>
              <a:gd name="connsiteY8" fmla="*/ 4752990 h 4756393"/>
              <a:gd name="connsiteX0" fmla="*/ 26813 w 11539599"/>
              <a:gd name="connsiteY0" fmla="*/ 4360231 h 4756393"/>
              <a:gd name="connsiteX1" fmla="*/ 5007056 w 11539599"/>
              <a:gd name="connsiteY1" fmla="*/ 3278980 h 4756393"/>
              <a:gd name="connsiteX2" fmla="*/ 9353421 w 11539599"/>
              <a:gd name="connsiteY2" fmla="*/ 0 h 4756393"/>
              <a:gd name="connsiteX3" fmla="*/ 10828570 w 11539599"/>
              <a:gd name="connsiteY3" fmla="*/ 1101 h 4756393"/>
              <a:gd name="connsiteX4" fmla="*/ 11158053 w 11539599"/>
              <a:gd name="connsiteY4" fmla="*/ 231549 h 4756393"/>
              <a:gd name="connsiteX5" fmla="*/ 11539528 w 11539599"/>
              <a:gd name="connsiteY5" fmla="*/ 448437 h 4756393"/>
              <a:gd name="connsiteX6" fmla="*/ 11538132 w 11539599"/>
              <a:gd name="connsiteY6" fmla="*/ 2029835 h 4756393"/>
              <a:gd name="connsiteX7" fmla="*/ 7702963 w 11539599"/>
              <a:gd name="connsiteY7" fmla="*/ 4194074 h 4756393"/>
              <a:gd name="connsiteX8" fmla="*/ 0 w 11539599"/>
              <a:gd name="connsiteY8" fmla="*/ 4752990 h 4756393"/>
              <a:gd name="connsiteX0" fmla="*/ 4152 w 11539599"/>
              <a:gd name="connsiteY0" fmla="*/ 4364041 h 4756393"/>
              <a:gd name="connsiteX1" fmla="*/ 5007056 w 11539599"/>
              <a:gd name="connsiteY1" fmla="*/ 3278980 h 4756393"/>
              <a:gd name="connsiteX2" fmla="*/ 9353421 w 11539599"/>
              <a:gd name="connsiteY2" fmla="*/ 0 h 4756393"/>
              <a:gd name="connsiteX3" fmla="*/ 10828570 w 11539599"/>
              <a:gd name="connsiteY3" fmla="*/ 1101 h 4756393"/>
              <a:gd name="connsiteX4" fmla="*/ 11158053 w 11539599"/>
              <a:gd name="connsiteY4" fmla="*/ 231549 h 4756393"/>
              <a:gd name="connsiteX5" fmla="*/ 11539528 w 11539599"/>
              <a:gd name="connsiteY5" fmla="*/ 448437 h 4756393"/>
              <a:gd name="connsiteX6" fmla="*/ 11538132 w 11539599"/>
              <a:gd name="connsiteY6" fmla="*/ 2029835 h 4756393"/>
              <a:gd name="connsiteX7" fmla="*/ 7702963 w 11539599"/>
              <a:gd name="connsiteY7" fmla="*/ 4194074 h 4756393"/>
              <a:gd name="connsiteX8" fmla="*/ 0 w 11539599"/>
              <a:gd name="connsiteY8" fmla="*/ 4752990 h 4756393"/>
              <a:gd name="connsiteX0" fmla="*/ 0 w 11535447"/>
              <a:gd name="connsiteY0" fmla="*/ 4364041 h 4748899"/>
              <a:gd name="connsiteX1" fmla="*/ 5002904 w 11535447"/>
              <a:gd name="connsiteY1" fmla="*/ 3278980 h 4748899"/>
              <a:gd name="connsiteX2" fmla="*/ 9349269 w 11535447"/>
              <a:gd name="connsiteY2" fmla="*/ 0 h 4748899"/>
              <a:gd name="connsiteX3" fmla="*/ 10824418 w 11535447"/>
              <a:gd name="connsiteY3" fmla="*/ 1101 h 4748899"/>
              <a:gd name="connsiteX4" fmla="*/ 11153901 w 11535447"/>
              <a:gd name="connsiteY4" fmla="*/ 231549 h 4748899"/>
              <a:gd name="connsiteX5" fmla="*/ 11535376 w 11535447"/>
              <a:gd name="connsiteY5" fmla="*/ 448437 h 4748899"/>
              <a:gd name="connsiteX6" fmla="*/ 11533980 w 11535447"/>
              <a:gd name="connsiteY6" fmla="*/ 2029835 h 4748899"/>
              <a:gd name="connsiteX7" fmla="*/ 7698811 w 11535447"/>
              <a:gd name="connsiteY7" fmla="*/ 4194074 h 4748899"/>
              <a:gd name="connsiteX8" fmla="*/ 7179 w 11535447"/>
              <a:gd name="connsiteY8" fmla="*/ 4745370 h 4748899"/>
              <a:gd name="connsiteX0" fmla="*/ 0 w 11535447"/>
              <a:gd name="connsiteY0" fmla="*/ 4364041 h 4748899"/>
              <a:gd name="connsiteX1" fmla="*/ 5002904 w 11535447"/>
              <a:gd name="connsiteY1" fmla="*/ 3278980 h 4748899"/>
              <a:gd name="connsiteX2" fmla="*/ 9349269 w 11535447"/>
              <a:gd name="connsiteY2" fmla="*/ 0 h 4748899"/>
              <a:gd name="connsiteX3" fmla="*/ 10824418 w 11535447"/>
              <a:gd name="connsiteY3" fmla="*/ 1101 h 4748899"/>
              <a:gd name="connsiteX4" fmla="*/ 11153901 w 11535447"/>
              <a:gd name="connsiteY4" fmla="*/ 231549 h 4748899"/>
              <a:gd name="connsiteX5" fmla="*/ 11535376 w 11535447"/>
              <a:gd name="connsiteY5" fmla="*/ 448437 h 4748899"/>
              <a:gd name="connsiteX6" fmla="*/ 11533980 w 11535447"/>
              <a:gd name="connsiteY6" fmla="*/ 2029835 h 4748899"/>
              <a:gd name="connsiteX7" fmla="*/ 7698811 w 11535447"/>
              <a:gd name="connsiteY7" fmla="*/ 4194074 h 4748899"/>
              <a:gd name="connsiteX8" fmla="*/ 7179 w 11535447"/>
              <a:gd name="connsiteY8" fmla="*/ 4745370 h 4748899"/>
              <a:gd name="connsiteX0" fmla="*/ 0 w 11535447"/>
              <a:gd name="connsiteY0" fmla="*/ 4364041 h 4748899"/>
              <a:gd name="connsiteX1" fmla="*/ 5002904 w 11535447"/>
              <a:gd name="connsiteY1" fmla="*/ 3278980 h 4748899"/>
              <a:gd name="connsiteX2" fmla="*/ 9349269 w 11535447"/>
              <a:gd name="connsiteY2" fmla="*/ 0 h 4748899"/>
              <a:gd name="connsiteX3" fmla="*/ 10824418 w 11535447"/>
              <a:gd name="connsiteY3" fmla="*/ 1101 h 4748899"/>
              <a:gd name="connsiteX4" fmla="*/ 11153901 w 11535447"/>
              <a:gd name="connsiteY4" fmla="*/ 231549 h 4748899"/>
              <a:gd name="connsiteX5" fmla="*/ 11535376 w 11535447"/>
              <a:gd name="connsiteY5" fmla="*/ 448437 h 4748899"/>
              <a:gd name="connsiteX6" fmla="*/ 11533980 w 11535447"/>
              <a:gd name="connsiteY6" fmla="*/ 2029835 h 4748899"/>
              <a:gd name="connsiteX7" fmla="*/ 7698811 w 11535447"/>
              <a:gd name="connsiteY7" fmla="*/ 4194074 h 4748899"/>
              <a:gd name="connsiteX8" fmla="*/ 7179 w 11535447"/>
              <a:gd name="connsiteY8" fmla="*/ 4745370 h 4748899"/>
              <a:gd name="connsiteX0" fmla="*/ 0 w 11535447"/>
              <a:gd name="connsiteY0" fmla="*/ 4364041 h 4748899"/>
              <a:gd name="connsiteX1" fmla="*/ 5002904 w 11535447"/>
              <a:gd name="connsiteY1" fmla="*/ 3278980 h 4748899"/>
              <a:gd name="connsiteX2" fmla="*/ 9349269 w 11535447"/>
              <a:gd name="connsiteY2" fmla="*/ 0 h 4748899"/>
              <a:gd name="connsiteX3" fmla="*/ 10824418 w 11535447"/>
              <a:gd name="connsiteY3" fmla="*/ 1101 h 4748899"/>
              <a:gd name="connsiteX4" fmla="*/ 11153901 w 11535447"/>
              <a:gd name="connsiteY4" fmla="*/ 231549 h 4748899"/>
              <a:gd name="connsiteX5" fmla="*/ 11535376 w 11535447"/>
              <a:gd name="connsiteY5" fmla="*/ 448437 h 4748899"/>
              <a:gd name="connsiteX6" fmla="*/ 11533980 w 11535447"/>
              <a:gd name="connsiteY6" fmla="*/ 2029835 h 4748899"/>
              <a:gd name="connsiteX7" fmla="*/ 7698811 w 11535447"/>
              <a:gd name="connsiteY7" fmla="*/ 4194074 h 4748899"/>
              <a:gd name="connsiteX8" fmla="*/ 7179 w 11535447"/>
              <a:gd name="connsiteY8" fmla="*/ 4745370 h 4748899"/>
              <a:gd name="connsiteX0" fmla="*/ 0 w 11535447"/>
              <a:gd name="connsiteY0" fmla="*/ 4364041 h 4774706"/>
              <a:gd name="connsiteX1" fmla="*/ 5002904 w 11535447"/>
              <a:gd name="connsiteY1" fmla="*/ 3278980 h 4774706"/>
              <a:gd name="connsiteX2" fmla="*/ 9349269 w 11535447"/>
              <a:gd name="connsiteY2" fmla="*/ 0 h 4774706"/>
              <a:gd name="connsiteX3" fmla="*/ 10824418 w 11535447"/>
              <a:gd name="connsiteY3" fmla="*/ 1101 h 4774706"/>
              <a:gd name="connsiteX4" fmla="*/ 11153901 w 11535447"/>
              <a:gd name="connsiteY4" fmla="*/ 231549 h 4774706"/>
              <a:gd name="connsiteX5" fmla="*/ 11535376 w 11535447"/>
              <a:gd name="connsiteY5" fmla="*/ 448437 h 4774706"/>
              <a:gd name="connsiteX6" fmla="*/ 11533980 w 11535447"/>
              <a:gd name="connsiteY6" fmla="*/ 2029835 h 4774706"/>
              <a:gd name="connsiteX7" fmla="*/ 7698811 w 11535447"/>
              <a:gd name="connsiteY7" fmla="*/ 4194074 h 4774706"/>
              <a:gd name="connsiteX8" fmla="*/ 7179 w 11535447"/>
              <a:gd name="connsiteY8" fmla="*/ 4745370 h 47747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535447" h="4774706">
                <a:moveTo>
                  <a:pt x="0" y="4364041"/>
                </a:moveTo>
                <a:cubicBezTo>
                  <a:pt x="1468974" y="4363665"/>
                  <a:pt x="3238346" y="4036057"/>
                  <a:pt x="5002904" y="3278980"/>
                </a:cubicBezTo>
                <a:cubicBezTo>
                  <a:pt x="6767462" y="2521903"/>
                  <a:pt x="8781884" y="717299"/>
                  <a:pt x="9349269" y="0"/>
                </a:cubicBezTo>
                <a:lnTo>
                  <a:pt x="10824418" y="1101"/>
                </a:lnTo>
                <a:cubicBezTo>
                  <a:pt x="10926851" y="58734"/>
                  <a:pt x="11095841" y="193099"/>
                  <a:pt x="11153901" y="231549"/>
                </a:cubicBezTo>
                <a:cubicBezTo>
                  <a:pt x="11245684" y="258331"/>
                  <a:pt x="11528550" y="411959"/>
                  <a:pt x="11535376" y="448437"/>
                </a:cubicBezTo>
                <a:cubicBezTo>
                  <a:pt x="11535863" y="785452"/>
                  <a:pt x="11533685" y="545063"/>
                  <a:pt x="11533980" y="2029835"/>
                </a:cubicBezTo>
                <a:cubicBezTo>
                  <a:pt x="10808575" y="2673932"/>
                  <a:pt x="9988419" y="3473856"/>
                  <a:pt x="7698811" y="4194074"/>
                </a:cubicBezTo>
                <a:cubicBezTo>
                  <a:pt x="5409203" y="4914292"/>
                  <a:pt x="2437657" y="4772658"/>
                  <a:pt x="7179" y="4745370"/>
                </a:cubicBezTo>
              </a:path>
            </a:pathLst>
          </a:custGeom>
          <a:gradFill>
            <a:gsLst>
              <a:gs pos="0">
                <a:schemeClr val="accent1">
                  <a:alpha val="25000"/>
                </a:schemeClr>
              </a:gs>
              <a:gs pos="100000">
                <a:schemeClr val="accent1"/>
              </a:gs>
            </a:gsLst>
            <a:lin ang="0" scaled="0"/>
          </a:gradFill>
          <a:ln>
            <a:noFill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endParaRPr lang="de-DE" sz="2400">
              <a:solidFill>
                <a:srgbClr val="000000"/>
              </a:solidFill>
              <a:ea typeface="ヒラギノ角ゴ Pro W3" charset="0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 userDrawn="1"/>
        </p:nvPicPr>
        <p:blipFill rotWithShape="1">
          <a:blip r:embed="rId3" cstate="screen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4000" contrast="-1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r="4884"/>
          <a:stretch/>
        </p:blipFill>
        <p:spPr bwMode="auto">
          <a:xfrm>
            <a:off x="1370556" y="1140000"/>
            <a:ext cx="999028" cy="153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1"/>
          <p:cNvPicPr>
            <a:picLocks noChangeAspect="1" noChangeArrowheads="1"/>
          </p:cNvPicPr>
          <p:nvPr userDrawn="1"/>
        </p:nvPicPr>
        <p:blipFill rotWithShape="1">
          <a:blip r:embed="rId5" cstate="screen">
            <a:clrChange>
              <a:clrFrom>
                <a:srgbClr val="23271F"/>
              </a:clrFrom>
              <a:clrTo>
                <a:srgbClr val="23271F">
                  <a:alpha val="0"/>
                </a:srgbClr>
              </a:clrTo>
            </a:clrChange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209000"/>
                    </a14:imgEffect>
                    <a14:imgEffect>
                      <a14:brightnessContrast bright="1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71527" y="1200001"/>
            <a:ext cx="998480" cy="147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Freeform 11"/>
          <p:cNvSpPr>
            <a:spLocks/>
          </p:cNvSpPr>
          <p:nvPr userDrawn="1"/>
        </p:nvSpPr>
        <p:spPr bwMode="auto">
          <a:xfrm>
            <a:off x="-2739" y="26"/>
            <a:ext cx="9146739" cy="1338366"/>
          </a:xfrm>
          <a:custGeom>
            <a:avLst/>
            <a:gdLst>
              <a:gd name="T0" fmla="*/ 2 w 7684"/>
              <a:gd name="T1" fmla="*/ 964 h 964"/>
              <a:gd name="T2" fmla="*/ 2 w 7684"/>
              <a:gd name="T3" fmla="*/ 964 h 964"/>
              <a:gd name="T4" fmla="*/ 112 w 7684"/>
              <a:gd name="T5" fmla="*/ 954 h 964"/>
              <a:gd name="T6" fmla="*/ 394 w 7684"/>
              <a:gd name="T7" fmla="*/ 932 h 964"/>
              <a:gd name="T8" fmla="*/ 812 w 7684"/>
              <a:gd name="T9" fmla="*/ 896 h 964"/>
              <a:gd name="T10" fmla="*/ 1340 w 7684"/>
              <a:gd name="T11" fmla="*/ 854 h 964"/>
              <a:gd name="T12" fmla="*/ 1948 w 7684"/>
              <a:gd name="T13" fmla="*/ 808 h 964"/>
              <a:gd name="T14" fmla="*/ 2272 w 7684"/>
              <a:gd name="T15" fmla="*/ 784 h 964"/>
              <a:gd name="T16" fmla="*/ 2604 w 7684"/>
              <a:gd name="T17" fmla="*/ 762 h 964"/>
              <a:gd name="T18" fmla="*/ 2942 w 7684"/>
              <a:gd name="T19" fmla="*/ 740 h 964"/>
              <a:gd name="T20" fmla="*/ 3282 w 7684"/>
              <a:gd name="T21" fmla="*/ 720 h 964"/>
              <a:gd name="T22" fmla="*/ 3618 w 7684"/>
              <a:gd name="T23" fmla="*/ 702 h 964"/>
              <a:gd name="T24" fmla="*/ 3950 w 7684"/>
              <a:gd name="T25" fmla="*/ 686 h 964"/>
              <a:gd name="T26" fmla="*/ 3950 w 7684"/>
              <a:gd name="T27" fmla="*/ 686 h 964"/>
              <a:gd name="T28" fmla="*/ 4292 w 7684"/>
              <a:gd name="T29" fmla="*/ 672 h 964"/>
              <a:gd name="T30" fmla="*/ 4634 w 7684"/>
              <a:gd name="T31" fmla="*/ 660 h 964"/>
              <a:gd name="T32" fmla="*/ 5304 w 7684"/>
              <a:gd name="T33" fmla="*/ 638 h 964"/>
              <a:gd name="T34" fmla="*/ 5934 w 7684"/>
              <a:gd name="T35" fmla="*/ 620 h 964"/>
              <a:gd name="T36" fmla="*/ 6502 w 7684"/>
              <a:gd name="T37" fmla="*/ 606 h 964"/>
              <a:gd name="T38" fmla="*/ 6984 w 7684"/>
              <a:gd name="T39" fmla="*/ 598 h 964"/>
              <a:gd name="T40" fmla="*/ 7358 w 7684"/>
              <a:gd name="T41" fmla="*/ 590 h 964"/>
              <a:gd name="T42" fmla="*/ 7684 w 7684"/>
              <a:gd name="T43" fmla="*/ 586 h 964"/>
              <a:gd name="T44" fmla="*/ 7684 w 7684"/>
              <a:gd name="T45" fmla="*/ 0 h 964"/>
              <a:gd name="T46" fmla="*/ 0 w 7684"/>
              <a:gd name="T47" fmla="*/ 0 h 964"/>
              <a:gd name="T48" fmla="*/ 2 w 7684"/>
              <a:gd name="T49" fmla="*/ 964 h 964"/>
              <a:gd name="T50" fmla="*/ 2 w 7684"/>
              <a:gd name="T51" fmla="*/ 964 h 964"/>
              <a:gd name="connsiteX0" fmla="*/ 3 w 10000"/>
              <a:gd name="connsiteY0" fmla="*/ 10000 h 10000"/>
              <a:gd name="connsiteX1" fmla="*/ 3 w 10000"/>
              <a:gd name="connsiteY1" fmla="*/ 10000 h 10000"/>
              <a:gd name="connsiteX2" fmla="*/ 513 w 10000"/>
              <a:gd name="connsiteY2" fmla="*/ 9668 h 10000"/>
              <a:gd name="connsiteX3" fmla="*/ 1057 w 10000"/>
              <a:gd name="connsiteY3" fmla="*/ 9295 h 10000"/>
              <a:gd name="connsiteX4" fmla="*/ 1744 w 10000"/>
              <a:gd name="connsiteY4" fmla="*/ 8859 h 10000"/>
              <a:gd name="connsiteX5" fmla="*/ 2535 w 10000"/>
              <a:gd name="connsiteY5" fmla="*/ 8382 h 10000"/>
              <a:gd name="connsiteX6" fmla="*/ 2957 w 10000"/>
              <a:gd name="connsiteY6" fmla="*/ 8133 h 10000"/>
              <a:gd name="connsiteX7" fmla="*/ 3389 w 10000"/>
              <a:gd name="connsiteY7" fmla="*/ 7905 h 10000"/>
              <a:gd name="connsiteX8" fmla="*/ 3829 w 10000"/>
              <a:gd name="connsiteY8" fmla="*/ 7676 h 10000"/>
              <a:gd name="connsiteX9" fmla="*/ 4271 w 10000"/>
              <a:gd name="connsiteY9" fmla="*/ 7469 h 10000"/>
              <a:gd name="connsiteX10" fmla="*/ 4708 w 10000"/>
              <a:gd name="connsiteY10" fmla="*/ 7282 h 10000"/>
              <a:gd name="connsiteX11" fmla="*/ 5141 w 10000"/>
              <a:gd name="connsiteY11" fmla="*/ 7116 h 10000"/>
              <a:gd name="connsiteX12" fmla="*/ 5141 w 10000"/>
              <a:gd name="connsiteY12" fmla="*/ 7116 h 10000"/>
              <a:gd name="connsiteX13" fmla="*/ 5586 w 10000"/>
              <a:gd name="connsiteY13" fmla="*/ 6971 h 10000"/>
              <a:gd name="connsiteX14" fmla="*/ 6031 w 10000"/>
              <a:gd name="connsiteY14" fmla="*/ 6846 h 10000"/>
              <a:gd name="connsiteX15" fmla="*/ 6903 w 10000"/>
              <a:gd name="connsiteY15" fmla="*/ 6618 h 10000"/>
              <a:gd name="connsiteX16" fmla="*/ 7723 w 10000"/>
              <a:gd name="connsiteY16" fmla="*/ 6432 h 10000"/>
              <a:gd name="connsiteX17" fmla="*/ 8462 w 10000"/>
              <a:gd name="connsiteY17" fmla="*/ 6286 h 10000"/>
              <a:gd name="connsiteX18" fmla="*/ 9089 w 10000"/>
              <a:gd name="connsiteY18" fmla="*/ 6203 h 10000"/>
              <a:gd name="connsiteX19" fmla="*/ 9576 w 10000"/>
              <a:gd name="connsiteY19" fmla="*/ 6120 h 10000"/>
              <a:gd name="connsiteX20" fmla="*/ 10000 w 10000"/>
              <a:gd name="connsiteY20" fmla="*/ 6079 h 10000"/>
              <a:gd name="connsiteX21" fmla="*/ 10000 w 10000"/>
              <a:gd name="connsiteY21" fmla="*/ 0 h 10000"/>
              <a:gd name="connsiteX22" fmla="*/ 0 w 10000"/>
              <a:gd name="connsiteY22" fmla="*/ 0 h 10000"/>
              <a:gd name="connsiteX23" fmla="*/ 3 w 10000"/>
              <a:gd name="connsiteY23" fmla="*/ 10000 h 10000"/>
              <a:gd name="connsiteX24" fmla="*/ 3 w 10000"/>
              <a:gd name="connsiteY24" fmla="*/ 10000 h 10000"/>
              <a:gd name="connsiteX0" fmla="*/ 3 w 10000"/>
              <a:gd name="connsiteY0" fmla="*/ 10000 h 10000"/>
              <a:gd name="connsiteX1" fmla="*/ 3 w 10000"/>
              <a:gd name="connsiteY1" fmla="*/ 10000 h 10000"/>
              <a:gd name="connsiteX2" fmla="*/ 1057 w 10000"/>
              <a:gd name="connsiteY2" fmla="*/ 9295 h 10000"/>
              <a:gd name="connsiteX3" fmla="*/ 1744 w 10000"/>
              <a:gd name="connsiteY3" fmla="*/ 8859 h 10000"/>
              <a:gd name="connsiteX4" fmla="*/ 2535 w 10000"/>
              <a:gd name="connsiteY4" fmla="*/ 8382 h 10000"/>
              <a:gd name="connsiteX5" fmla="*/ 2957 w 10000"/>
              <a:gd name="connsiteY5" fmla="*/ 8133 h 10000"/>
              <a:gd name="connsiteX6" fmla="*/ 3389 w 10000"/>
              <a:gd name="connsiteY6" fmla="*/ 7905 h 10000"/>
              <a:gd name="connsiteX7" fmla="*/ 3829 w 10000"/>
              <a:gd name="connsiteY7" fmla="*/ 7676 h 10000"/>
              <a:gd name="connsiteX8" fmla="*/ 4271 w 10000"/>
              <a:gd name="connsiteY8" fmla="*/ 7469 h 10000"/>
              <a:gd name="connsiteX9" fmla="*/ 4708 w 10000"/>
              <a:gd name="connsiteY9" fmla="*/ 7282 h 10000"/>
              <a:gd name="connsiteX10" fmla="*/ 5141 w 10000"/>
              <a:gd name="connsiteY10" fmla="*/ 7116 h 10000"/>
              <a:gd name="connsiteX11" fmla="*/ 5141 w 10000"/>
              <a:gd name="connsiteY11" fmla="*/ 7116 h 10000"/>
              <a:gd name="connsiteX12" fmla="*/ 5586 w 10000"/>
              <a:gd name="connsiteY12" fmla="*/ 6971 h 10000"/>
              <a:gd name="connsiteX13" fmla="*/ 6031 w 10000"/>
              <a:gd name="connsiteY13" fmla="*/ 6846 h 10000"/>
              <a:gd name="connsiteX14" fmla="*/ 6903 w 10000"/>
              <a:gd name="connsiteY14" fmla="*/ 6618 h 10000"/>
              <a:gd name="connsiteX15" fmla="*/ 7723 w 10000"/>
              <a:gd name="connsiteY15" fmla="*/ 6432 h 10000"/>
              <a:gd name="connsiteX16" fmla="*/ 8462 w 10000"/>
              <a:gd name="connsiteY16" fmla="*/ 6286 h 10000"/>
              <a:gd name="connsiteX17" fmla="*/ 9089 w 10000"/>
              <a:gd name="connsiteY17" fmla="*/ 6203 h 10000"/>
              <a:gd name="connsiteX18" fmla="*/ 9576 w 10000"/>
              <a:gd name="connsiteY18" fmla="*/ 6120 h 10000"/>
              <a:gd name="connsiteX19" fmla="*/ 10000 w 10000"/>
              <a:gd name="connsiteY19" fmla="*/ 6079 h 10000"/>
              <a:gd name="connsiteX20" fmla="*/ 10000 w 10000"/>
              <a:gd name="connsiteY20" fmla="*/ 0 h 10000"/>
              <a:gd name="connsiteX21" fmla="*/ 0 w 10000"/>
              <a:gd name="connsiteY21" fmla="*/ 0 h 10000"/>
              <a:gd name="connsiteX22" fmla="*/ 3 w 10000"/>
              <a:gd name="connsiteY22" fmla="*/ 10000 h 10000"/>
              <a:gd name="connsiteX23" fmla="*/ 3 w 10000"/>
              <a:gd name="connsiteY23" fmla="*/ 10000 h 10000"/>
              <a:gd name="connsiteX0" fmla="*/ 3 w 10000"/>
              <a:gd name="connsiteY0" fmla="*/ 10000 h 10000"/>
              <a:gd name="connsiteX1" fmla="*/ 3 w 10000"/>
              <a:gd name="connsiteY1" fmla="*/ 10000 h 10000"/>
              <a:gd name="connsiteX2" fmla="*/ 1744 w 10000"/>
              <a:gd name="connsiteY2" fmla="*/ 8859 h 10000"/>
              <a:gd name="connsiteX3" fmla="*/ 2535 w 10000"/>
              <a:gd name="connsiteY3" fmla="*/ 8382 h 10000"/>
              <a:gd name="connsiteX4" fmla="*/ 2957 w 10000"/>
              <a:gd name="connsiteY4" fmla="*/ 8133 h 10000"/>
              <a:gd name="connsiteX5" fmla="*/ 3389 w 10000"/>
              <a:gd name="connsiteY5" fmla="*/ 7905 h 10000"/>
              <a:gd name="connsiteX6" fmla="*/ 3829 w 10000"/>
              <a:gd name="connsiteY6" fmla="*/ 7676 h 10000"/>
              <a:gd name="connsiteX7" fmla="*/ 4271 w 10000"/>
              <a:gd name="connsiteY7" fmla="*/ 7469 h 10000"/>
              <a:gd name="connsiteX8" fmla="*/ 4708 w 10000"/>
              <a:gd name="connsiteY8" fmla="*/ 7282 h 10000"/>
              <a:gd name="connsiteX9" fmla="*/ 5141 w 10000"/>
              <a:gd name="connsiteY9" fmla="*/ 7116 h 10000"/>
              <a:gd name="connsiteX10" fmla="*/ 5141 w 10000"/>
              <a:gd name="connsiteY10" fmla="*/ 7116 h 10000"/>
              <a:gd name="connsiteX11" fmla="*/ 5586 w 10000"/>
              <a:gd name="connsiteY11" fmla="*/ 6971 h 10000"/>
              <a:gd name="connsiteX12" fmla="*/ 6031 w 10000"/>
              <a:gd name="connsiteY12" fmla="*/ 6846 h 10000"/>
              <a:gd name="connsiteX13" fmla="*/ 6903 w 10000"/>
              <a:gd name="connsiteY13" fmla="*/ 6618 h 10000"/>
              <a:gd name="connsiteX14" fmla="*/ 7723 w 10000"/>
              <a:gd name="connsiteY14" fmla="*/ 6432 h 10000"/>
              <a:gd name="connsiteX15" fmla="*/ 8462 w 10000"/>
              <a:gd name="connsiteY15" fmla="*/ 6286 h 10000"/>
              <a:gd name="connsiteX16" fmla="*/ 9089 w 10000"/>
              <a:gd name="connsiteY16" fmla="*/ 6203 h 10000"/>
              <a:gd name="connsiteX17" fmla="*/ 9576 w 10000"/>
              <a:gd name="connsiteY17" fmla="*/ 6120 h 10000"/>
              <a:gd name="connsiteX18" fmla="*/ 10000 w 10000"/>
              <a:gd name="connsiteY18" fmla="*/ 6079 h 10000"/>
              <a:gd name="connsiteX19" fmla="*/ 10000 w 10000"/>
              <a:gd name="connsiteY19" fmla="*/ 0 h 10000"/>
              <a:gd name="connsiteX20" fmla="*/ 0 w 10000"/>
              <a:gd name="connsiteY20" fmla="*/ 0 h 10000"/>
              <a:gd name="connsiteX21" fmla="*/ 3 w 10000"/>
              <a:gd name="connsiteY21" fmla="*/ 10000 h 10000"/>
              <a:gd name="connsiteX22" fmla="*/ 3 w 10000"/>
              <a:gd name="connsiteY22" fmla="*/ 10000 h 10000"/>
              <a:gd name="connsiteX0" fmla="*/ 3 w 10000"/>
              <a:gd name="connsiteY0" fmla="*/ 10000 h 10000"/>
              <a:gd name="connsiteX1" fmla="*/ 3 w 10000"/>
              <a:gd name="connsiteY1" fmla="*/ 10000 h 10000"/>
              <a:gd name="connsiteX2" fmla="*/ 2535 w 10000"/>
              <a:gd name="connsiteY2" fmla="*/ 8382 h 10000"/>
              <a:gd name="connsiteX3" fmla="*/ 2957 w 10000"/>
              <a:gd name="connsiteY3" fmla="*/ 8133 h 10000"/>
              <a:gd name="connsiteX4" fmla="*/ 3389 w 10000"/>
              <a:gd name="connsiteY4" fmla="*/ 7905 h 10000"/>
              <a:gd name="connsiteX5" fmla="*/ 3829 w 10000"/>
              <a:gd name="connsiteY5" fmla="*/ 7676 h 10000"/>
              <a:gd name="connsiteX6" fmla="*/ 4271 w 10000"/>
              <a:gd name="connsiteY6" fmla="*/ 7469 h 10000"/>
              <a:gd name="connsiteX7" fmla="*/ 4708 w 10000"/>
              <a:gd name="connsiteY7" fmla="*/ 7282 h 10000"/>
              <a:gd name="connsiteX8" fmla="*/ 5141 w 10000"/>
              <a:gd name="connsiteY8" fmla="*/ 7116 h 10000"/>
              <a:gd name="connsiteX9" fmla="*/ 5141 w 10000"/>
              <a:gd name="connsiteY9" fmla="*/ 7116 h 10000"/>
              <a:gd name="connsiteX10" fmla="*/ 5586 w 10000"/>
              <a:gd name="connsiteY10" fmla="*/ 6971 h 10000"/>
              <a:gd name="connsiteX11" fmla="*/ 6031 w 10000"/>
              <a:gd name="connsiteY11" fmla="*/ 6846 h 10000"/>
              <a:gd name="connsiteX12" fmla="*/ 6903 w 10000"/>
              <a:gd name="connsiteY12" fmla="*/ 6618 h 10000"/>
              <a:gd name="connsiteX13" fmla="*/ 7723 w 10000"/>
              <a:gd name="connsiteY13" fmla="*/ 6432 h 10000"/>
              <a:gd name="connsiteX14" fmla="*/ 8462 w 10000"/>
              <a:gd name="connsiteY14" fmla="*/ 6286 h 10000"/>
              <a:gd name="connsiteX15" fmla="*/ 9089 w 10000"/>
              <a:gd name="connsiteY15" fmla="*/ 6203 h 10000"/>
              <a:gd name="connsiteX16" fmla="*/ 9576 w 10000"/>
              <a:gd name="connsiteY16" fmla="*/ 6120 h 10000"/>
              <a:gd name="connsiteX17" fmla="*/ 10000 w 10000"/>
              <a:gd name="connsiteY17" fmla="*/ 6079 h 10000"/>
              <a:gd name="connsiteX18" fmla="*/ 10000 w 10000"/>
              <a:gd name="connsiteY18" fmla="*/ 0 h 10000"/>
              <a:gd name="connsiteX19" fmla="*/ 0 w 10000"/>
              <a:gd name="connsiteY19" fmla="*/ 0 h 10000"/>
              <a:gd name="connsiteX20" fmla="*/ 3 w 10000"/>
              <a:gd name="connsiteY20" fmla="*/ 10000 h 10000"/>
              <a:gd name="connsiteX21" fmla="*/ 3 w 10000"/>
              <a:gd name="connsiteY21" fmla="*/ 10000 h 10000"/>
              <a:gd name="connsiteX0" fmla="*/ 3 w 10000"/>
              <a:gd name="connsiteY0" fmla="*/ 10000 h 10000"/>
              <a:gd name="connsiteX1" fmla="*/ 3 w 10000"/>
              <a:gd name="connsiteY1" fmla="*/ 10000 h 10000"/>
              <a:gd name="connsiteX2" fmla="*/ 2957 w 10000"/>
              <a:gd name="connsiteY2" fmla="*/ 8133 h 10000"/>
              <a:gd name="connsiteX3" fmla="*/ 3389 w 10000"/>
              <a:gd name="connsiteY3" fmla="*/ 7905 h 10000"/>
              <a:gd name="connsiteX4" fmla="*/ 3829 w 10000"/>
              <a:gd name="connsiteY4" fmla="*/ 7676 h 10000"/>
              <a:gd name="connsiteX5" fmla="*/ 4271 w 10000"/>
              <a:gd name="connsiteY5" fmla="*/ 7469 h 10000"/>
              <a:gd name="connsiteX6" fmla="*/ 4708 w 10000"/>
              <a:gd name="connsiteY6" fmla="*/ 7282 h 10000"/>
              <a:gd name="connsiteX7" fmla="*/ 5141 w 10000"/>
              <a:gd name="connsiteY7" fmla="*/ 7116 h 10000"/>
              <a:gd name="connsiteX8" fmla="*/ 5141 w 10000"/>
              <a:gd name="connsiteY8" fmla="*/ 7116 h 10000"/>
              <a:gd name="connsiteX9" fmla="*/ 5586 w 10000"/>
              <a:gd name="connsiteY9" fmla="*/ 6971 h 10000"/>
              <a:gd name="connsiteX10" fmla="*/ 6031 w 10000"/>
              <a:gd name="connsiteY10" fmla="*/ 6846 h 10000"/>
              <a:gd name="connsiteX11" fmla="*/ 6903 w 10000"/>
              <a:gd name="connsiteY11" fmla="*/ 6618 h 10000"/>
              <a:gd name="connsiteX12" fmla="*/ 7723 w 10000"/>
              <a:gd name="connsiteY12" fmla="*/ 6432 h 10000"/>
              <a:gd name="connsiteX13" fmla="*/ 8462 w 10000"/>
              <a:gd name="connsiteY13" fmla="*/ 6286 h 10000"/>
              <a:gd name="connsiteX14" fmla="*/ 9089 w 10000"/>
              <a:gd name="connsiteY14" fmla="*/ 6203 h 10000"/>
              <a:gd name="connsiteX15" fmla="*/ 9576 w 10000"/>
              <a:gd name="connsiteY15" fmla="*/ 6120 h 10000"/>
              <a:gd name="connsiteX16" fmla="*/ 10000 w 10000"/>
              <a:gd name="connsiteY16" fmla="*/ 6079 h 10000"/>
              <a:gd name="connsiteX17" fmla="*/ 10000 w 10000"/>
              <a:gd name="connsiteY17" fmla="*/ 0 h 10000"/>
              <a:gd name="connsiteX18" fmla="*/ 0 w 10000"/>
              <a:gd name="connsiteY18" fmla="*/ 0 h 10000"/>
              <a:gd name="connsiteX19" fmla="*/ 3 w 10000"/>
              <a:gd name="connsiteY19" fmla="*/ 10000 h 10000"/>
              <a:gd name="connsiteX20" fmla="*/ 3 w 10000"/>
              <a:gd name="connsiteY20" fmla="*/ 10000 h 10000"/>
              <a:gd name="connsiteX0" fmla="*/ 3 w 10000"/>
              <a:gd name="connsiteY0" fmla="*/ 10000 h 10000"/>
              <a:gd name="connsiteX1" fmla="*/ 3 w 10000"/>
              <a:gd name="connsiteY1" fmla="*/ 10000 h 10000"/>
              <a:gd name="connsiteX2" fmla="*/ 3389 w 10000"/>
              <a:gd name="connsiteY2" fmla="*/ 7905 h 10000"/>
              <a:gd name="connsiteX3" fmla="*/ 3829 w 10000"/>
              <a:gd name="connsiteY3" fmla="*/ 7676 h 10000"/>
              <a:gd name="connsiteX4" fmla="*/ 4271 w 10000"/>
              <a:gd name="connsiteY4" fmla="*/ 7469 h 10000"/>
              <a:gd name="connsiteX5" fmla="*/ 4708 w 10000"/>
              <a:gd name="connsiteY5" fmla="*/ 7282 h 10000"/>
              <a:gd name="connsiteX6" fmla="*/ 5141 w 10000"/>
              <a:gd name="connsiteY6" fmla="*/ 7116 h 10000"/>
              <a:gd name="connsiteX7" fmla="*/ 5141 w 10000"/>
              <a:gd name="connsiteY7" fmla="*/ 7116 h 10000"/>
              <a:gd name="connsiteX8" fmla="*/ 5586 w 10000"/>
              <a:gd name="connsiteY8" fmla="*/ 6971 h 10000"/>
              <a:gd name="connsiteX9" fmla="*/ 6031 w 10000"/>
              <a:gd name="connsiteY9" fmla="*/ 6846 h 10000"/>
              <a:gd name="connsiteX10" fmla="*/ 6903 w 10000"/>
              <a:gd name="connsiteY10" fmla="*/ 6618 h 10000"/>
              <a:gd name="connsiteX11" fmla="*/ 7723 w 10000"/>
              <a:gd name="connsiteY11" fmla="*/ 6432 h 10000"/>
              <a:gd name="connsiteX12" fmla="*/ 8462 w 10000"/>
              <a:gd name="connsiteY12" fmla="*/ 6286 h 10000"/>
              <a:gd name="connsiteX13" fmla="*/ 9089 w 10000"/>
              <a:gd name="connsiteY13" fmla="*/ 6203 h 10000"/>
              <a:gd name="connsiteX14" fmla="*/ 9576 w 10000"/>
              <a:gd name="connsiteY14" fmla="*/ 6120 h 10000"/>
              <a:gd name="connsiteX15" fmla="*/ 10000 w 10000"/>
              <a:gd name="connsiteY15" fmla="*/ 6079 h 10000"/>
              <a:gd name="connsiteX16" fmla="*/ 10000 w 10000"/>
              <a:gd name="connsiteY16" fmla="*/ 0 h 10000"/>
              <a:gd name="connsiteX17" fmla="*/ 0 w 10000"/>
              <a:gd name="connsiteY17" fmla="*/ 0 h 10000"/>
              <a:gd name="connsiteX18" fmla="*/ 3 w 10000"/>
              <a:gd name="connsiteY18" fmla="*/ 10000 h 10000"/>
              <a:gd name="connsiteX19" fmla="*/ 3 w 10000"/>
              <a:gd name="connsiteY19" fmla="*/ 10000 h 10000"/>
              <a:gd name="connsiteX0" fmla="*/ 3 w 10000"/>
              <a:gd name="connsiteY0" fmla="*/ 10000 h 10000"/>
              <a:gd name="connsiteX1" fmla="*/ 3 w 10000"/>
              <a:gd name="connsiteY1" fmla="*/ 10000 h 10000"/>
              <a:gd name="connsiteX2" fmla="*/ 3829 w 10000"/>
              <a:gd name="connsiteY2" fmla="*/ 7676 h 10000"/>
              <a:gd name="connsiteX3" fmla="*/ 4271 w 10000"/>
              <a:gd name="connsiteY3" fmla="*/ 7469 h 10000"/>
              <a:gd name="connsiteX4" fmla="*/ 4708 w 10000"/>
              <a:gd name="connsiteY4" fmla="*/ 7282 h 10000"/>
              <a:gd name="connsiteX5" fmla="*/ 5141 w 10000"/>
              <a:gd name="connsiteY5" fmla="*/ 7116 h 10000"/>
              <a:gd name="connsiteX6" fmla="*/ 5141 w 10000"/>
              <a:gd name="connsiteY6" fmla="*/ 7116 h 10000"/>
              <a:gd name="connsiteX7" fmla="*/ 5586 w 10000"/>
              <a:gd name="connsiteY7" fmla="*/ 6971 h 10000"/>
              <a:gd name="connsiteX8" fmla="*/ 6031 w 10000"/>
              <a:gd name="connsiteY8" fmla="*/ 6846 h 10000"/>
              <a:gd name="connsiteX9" fmla="*/ 6903 w 10000"/>
              <a:gd name="connsiteY9" fmla="*/ 6618 h 10000"/>
              <a:gd name="connsiteX10" fmla="*/ 7723 w 10000"/>
              <a:gd name="connsiteY10" fmla="*/ 6432 h 10000"/>
              <a:gd name="connsiteX11" fmla="*/ 8462 w 10000"/>
              <a:gd name="connsiteY11" fmla="*/ 6286 h 10000"/>
              <a:gd name="connsiteX12" fmla="*/ 9089 w 10000"/>
              <a:gd name="connsiteY12" fmla="*/ 6203 h 10000"/>
              <a:gd name="connsiteX13" fmla="*/ 9576 w 10000"/>
              <a:gd name="connsiteY13" fmla="*/ 6120 h 10000"/>
              <a:gd name="connsiteX14" fmla="*/ 10000 w 10000"/>
              <a:gd name="connsiteY14" fmla="*/ 6079 h 10000"/>
              <a:gd name="connsiteX15" fmla="*/ 10000 w 10000"/>
              <a:gd name="connsiteY15" fmla="*/ 0 h 10000"/>
              <a:gd name="connsiteX16" fmla="*/ 0 w 10000"/>
              <a:gd name="connsiteY16" fmla="*/ 0 h 10000"/>
              <a:gd name="connsiteX17" fmla="*/ 3 w 10000"/>
              <a:gd name="connsiteY17" fmla="*/ 10000 h 10000"/>
              <a:gd name="connsiteX18" fmla="*/ 3 w 10000"/>
              <a:gd name="connsiteY18" fmla="*/ 10000 h 10000"/>
              <a:gd name="connsiteX0" fmla="*/ 3 w 10000"/>
              <a:gd name="connsiteY0" fmla="*/ 10000 h 10000"/>
              <a:gd name="connsiteX1" fmla="*/ 3 w 10000"/>
              <a:gd name="connsiteY1" fmla="*/ 10000 h 10000"/>
              <a:gd name="connsiteX2" fmla="*/ 4271 w 10000"/>
              <a:gd name="connsiteY2" fmla="*/ 7469 h 10000"/>
              <a:gd name="connsiteX3" fmla="*/ 4708 w 10000"/>
              <a:gd name="connsiteY3" fmla="*/ 7282 h 10000"/>
              <a:gd name="connsiteX4" fmla="*/ 5141 w 10000"/>
              <a:gd name="connsiteY4" fmla="*/ 7116 h 10000"/>
              <a:gd name="connsiteX5" fmla="*/ 5141 w 10000"/>
              <a:gd name="connsiteY5" fmla="*/ 7116 h 10000"/>
              <a:gd name="connsiteX6" fmla="*/ 5586 w 10000"/>
              <a:gd name="connsiteY6" fmla="*/ 6971 h 10000"/>
              <a:gd name="connsiteX7" fmla="*/ 6031 w 10000"/>
              <a:gd name="connsiteY7" fmla="*/ 6846 h 10000"/>
              <a:gd name="connsiteX8" fmla="*/ 6903 w 10000"/>
              <a:gd name="connsiteY8" fmla="*/ 6618 h 10000"/>
              <a:gd name="connsiteX9" fmla="*/ 7723 w 10000"/>
              <a:gd name="connsiteY9" fmla="*/ 6432 h 10000"/>
              <a:gd name="connsiteX10" fmla="*/ 8462 w 10000"/>
              <a:gd name="connsiteY10" fmla="*/ 6286 h 10000"/>
              <a:gd name="connsiteX11" fmla="*/ 9089 w 10000"/>
              <a:gd name="connsiteY11" fmla="*/ 6203 h 10000"/>
              <a:gd name="connsiteX12" fmla="*/ 9576 w 10000"/>
              <a:gd name="connsiteY12" fmla="*/ 6120 h 10000"/>
              <a:gd name="connsiteX13" fmla="*/ 10000 w 10000"/>
              <a:gd name="connsiteY13" fmla="*/ 6079 h 10000"/>
              <a:gd name="connsiteX14" fmla="*/ 10000 w 10000"/>
              <a:gd name="connsiteY14" fmla="*/ 0 h 10000"/>
              <a:gd name="connsiteX15" fmla="*/ 0 w 10000"/>
              <a:gd name="connsiteY15" fmla="*/ 0 h 10000"/>
              <a:gd name="connsiteX16" fmla="*/ 3 w 10000"/>
              <a:gd name="connsiteY16" fmla="*/ 10000 h 10000"/>
              <a:gd name="connsiteX17" fmla="*/ 3 w 10000"/>
              <a:gd name="connsiteY17" fmla="*/ 10000 h 10000"/>
              <a:gd name="connsiteX0" fmla="*/ 3 w 10000"/>
              <a:gd name="connsiteY0" fmla="*/ 10000 h 10000"/>
              <a:gd name="connsiteX1" fmla="*/ 3 w 10000"/>
              <a:gd name="connsiteY1" fmla="*/ 10000 h 10000"/>
              <a:gd name="connsiteX2" fmla="*/ 4708 w 10000"/>
              <a:gd name="connsiteY2" fmla="*/ 7282 h 10000"/>
              <a:gd name="connsiteX3" fmla="*/ 5141 w 10000"/>
              <a:gd name="connsiteY3" fmla="*/ 7116 h 10000"/>
              <a:gd name="connsiteX4" fmla="*/ 5141 w 10000"/>
              <a:gd name="connsiteY4" fmla="*/ 7116 h 10000"/>
              <a:gd name="connsiteX5" fmla="*/ 5586 w 10000"/>
              <a:gd name="connsiteY5" fmla="*/ 6971 h 10000"/>
              <a:gd name="connsiteX6" fmla="*/ 6031 w 10000"/>
              <a:gd name="connsiteY6" fmla="*/ 6846 h 10000"/>
              <a:gd name="connsiteX7" fmla="*/ 6903 w 10000"/>
              <a:gd name="connsiteY7" fmla="*/ 6618 h 10000"/>
              <a:gd name="connsiteX8" fmla="*/ 7723 w 10000"/>
              <a:gd name="connsiteY8" fmla="*/ 6432 h 10000"/>
              <a:gd name="connsiteX9" fmla="*/ 8462 w 10000"/>
              <a:gd name="connsiteY9" fmla="*/ 6286 h 10000"/>
              <a:gd name="connsiteX10" fmla="*/ 9089 w 10000"/>
              <a:gd name="connsiteY10" fmla="*/ 6203 h 10000"/>
              <a:gd name="connsiteX11" fmla="*/ 9576 w 10000"/>
              <a:gd name="connsiteY11" fmla="*/ 6120 h 10000"/>
              <a:gd name="connsiteX12" fmla="*/ 10000 w 10000"/>
              <a:gd name="connsiteY12" fmla="*/ 6079 h 10000"/>
              <a:gd name="connsiteX13" fmla="*/ 10000 w 10000"/>
              <a:gd name="connsiteY13" fmla="*/ 0 h 10000"/>
              <a:gd name="connsiteX14" fmla="*/ 0 w 10000"/>
              <a:gd name="connsiteY14" fmla="*/ 0 h 10000"/>
              <a:gd name="connsiteX15" fmla="*/ 3 w 10000"/>
              <a:gd name="connsiteY15" fmla="*/ 10000 h 10000"/>
              <a:gd name="connsiteX16" fmla="*/ 3 w 10000"/>
              <a:gd name="connsiteY16" fmla="*/ 10000 h 10000"/>
              <a:gd name="connsiteX0" fmla="*/ 3 w 10000"/>
              <a:gd name="connsiteY0" fmla="*/ 10000 h 10000"/>
              <a:gd name="connsiteX1" fmla="*/ 3 w 10000"/>
              <a:gd name="connsiteY1" fmla="*/ 10000 h 10000"/>
              <a:gd name="connsiteX2" fmla="*/ 5141 w 10000"/>
              <a:gd name="connsiteY2" fmla="*/ 7116 h 10000"/>
              <a:gd name="connsiteX3" fmla="*/ 5141 w 10000"/>
              <a:gd name="connsiteY3" fmla="*/ 7116 h 10000"/>
              <a:gd name="connsiteX4" fmla="*/ 5586 w 10000"/>
              <a:gd name="connsiteY4" fmla="*/ 6971 h 10000"/>
              <a:gd name="connsiteX5" fmla="*/ 6031 w 10000"/>
              <a:gd name="connsiteY5" fmla="*/ 6846 h 10000"/>
              <a:gd name="connsiteX6" fmla="*/ 6903 w 10000"/>
              <a:gd name="connsiteY6" fmla="*/ 6618 h 10000"/>
              <a:gd name="connsiteX7" fmla="*/ 7723 w 10000"/>
              <a:gd name="connsiteY7" fmla="*/ 6432 h 10000"/>
              <a:gd name="connsiteX8" fmla="*/ 8462 w 10000"/>
              <a:gd name="connsiteY8" fmla="*/ 6286 h 10000"/>
              <a:gd name="connsiteX9" fmla="*/ 9089 w 10000"/>
              <a:gd name="connsiteY9" fmla="*/ 6203 h 10000"/>
              <a:gd name="connsiteX10" fmla="*/ 9576 w 10000"/>
              <a:gd name="connsiteY10" fmla="*/ 6120 h 10000"/>
              <a:gd name="connsiteX11" fmla="*/ 10000 w 10000"/>
              <a:gd name="connsiteY11" fmla="*/ 6079 h 10000"/>
              <a:gd name="connsiteX12" fmla="*/ 10000 w 10000"/>
              <a:gd name="connsiteY12" fmla="*/ 0 h 10000"/>
              <a:gd name="connsiteX13" fmla="*/ 0 w 10000"/>
              <a:gd name="connsiteY13" fmla="*/ 0 h 10000"/>
              <a:gd name="connsiteX14" fmla="*/ 3 w 10000"/>
              <a:gd name="connsiteY14" fmla="*/ 10000 h 10000"/>
              <a:gd name="connsiteX15" fmla="*/ 3 w 10000"/>
              <a:gd name="connsiteY15" fmla="*/ 10000 h 10000"/>
              <a:gd name="connsiteX0" fmla="*/ 3 w 10000"/>
              <a:gd name="connsiteY0" fmla="*/ 10000 h 10000"/>
              <a:gd name="connsiteX1" fmla="*/ 3 w 10000"/>
              <a:gd name="connsiteY1" fmla="*/ 10000 h 10000"/>
              <a:gd name="connsiteX2" fmla="*/ 5141 w 10000"/>
              <a:gd name="connsiteY2" fmla="*/ 7116 h 10000"/>
              <a:gd name="connsiteX3" fmla="*/ 5586 w 10000"/>
              <a:gd name="connsiteY3" fmla="*/ 6971 h 10000"/>
              <a:gd name="connsiteX4" fmla="*/ 6031 w 10000"/>
              <a:gd name="connsiteY4" fmla="*/ 6846 h 10000"/>
              <a:gd name="connsiteX5" fmla="*/ 6903 w 10000"/>
              <a:gd name="connsiteY5" fmla="*/ 6618 h 10000"/>
              <a:gd name="connsiteX6" fmla="*/ 7723 w 10000"/>
              <a:gd name="connsiteY6" fmla="*/ 6432 h 10000"/>
              <a:gd name="connsiteX7" fmla="*/ 8462 w 10000"/>
              <a:gd name="connsiteY7" fmla="*/ 6286 h 10000"/>
              <a:gd name="connsiteX8" fmla="*/ 9089 w 10000"/>
              <a:gd name="connsiteY8" fmla="*/ 6203 h 10000"/>
              <a:gd name="connsiteX9" fmla="*/ 9576 w 10000"/>
              <a:gd name="connsiteY9" fmla="*/ 6120 h 10000"/>
              <a:gd name="connsiteX10" fmla="*/ 10000 w 10000"/>
              <a:gd name="connsiteY10" fmla="*/ 6079 h 10000"/>
              <a:gd name="connsiteX11" fmla="*/ 10000 w 10000"/>
              <a:gd name="connsiteY11" fmla="*/ 0 h 10000"/>
              <a:gd name="connsiteX12" fmla="*/ 0 w 10000"/>
              <a:gd name="connsiteY12" fmla="*/ 0 h 10000"/>
              <a:gd name="connsiteX13" fmla="*/ 3 w 10000"/>
              <a:gd name="connsiteY13" fmla="*/ 10000 h 10000"/>
              <a:gd name="connsiteX14" fmla="*/ 3 w 10000"/>
              <a:gd name="connsiteY14" fmla="*/ 10000 h 10000"/>
              <a:gd name="connsiteX0" fmla="*/ 3 w 10000"/>
              <a:gd name="connsiteY0" fmla="*/ 10000 h 10000"/>
              <a:gd name="connsiteX1" fmla="*/ 3 w 10000"/>
              <a:gd name="connsiteY1" fmla="*/ 10000 h 10000"/>
              <a:gd name="connsiteX2" fmla="*/ 5141 w 10000"/>
              <a:gd name="connsiteY2" fmla="*/ 7116 h 10000"/>
              <a:gd name="connsiteX3" fmla="*/ 5586 w 10000"/>
              <a:gd name="connsiteY3" fmla="*/ 6971 h 10000"/>
              <a:gd name="connsiteX4" fmla="*/ 6031 w 10000"/>
              <a:gd name="connsiteY4" fmla="*/ 6846 h 10000"/>
              <a:gd name="connsiteX5" fmla="*/ 6903 w 10000"/>
              <a:gd name="connsiteY5" fmla="*/ 6618 h 10000"/>
              <a:gd name="connsiteX6" fmla="*/ 7723 w 10000"/>
              <a:gd name="connsiteY6" fmla="*/ 6432 h 10000"/>
              <a:gd name="connsiteX7" fmla="*/ 8462 w 10000"/>
              <a:gd name="connsiteY7" fmla="*/ 6286 h 10000"/>
              <a:gd name="connsiteX8" fmla="*/ 9576 w 10000"/>
              <a:gd name="connsiteY8" fmla="*/ 6120 h 10000"/>
              <a:gd name="connsiteX9" fmla="*/ 10000 w 10000"/>
              <a:gd name="connsiteY9" fmla="*/ 6079 h 10000"/>
              <a:gd name="connsiteX10" fmla="*/ 10000 w 10000"/>
              <a:gd name="connsiteY10" fmla="*/ 0 h 10000"/>
              <a:gd name="connsiteX11" fmla="*/ 0 w 10000"/>
              <a:gd name="connsiteY11" fmla="*/ 0 h 10000"/>
              <a:gd name="connsiteX12" fmla="*/ 3 w 10000"/>
              <a:gd name="connsiteY12" fmla="*/ 10000 h 10000"/>
              <a:gd name="connsiteX13" fmla="*/ 3 w 10000"/>
              <a:gd name="connsiteY13" fmla="*/ 10000 h 10000"/>
              <a:gd name="connsiteX0" fmla="*/ 3 w 10000"/>
              <a:gd name="connsiteY0" fmla="*/ 10000 h 10000"/>
              <a:gd name="connsiteX1" fmla="*/ 3 w 10000"/>
              <a:gd name="connsiteY1" fmla="*/ 10000 h 10000"/>
              <a:gd name="connsiteX2" fmla="*/ 5141 w 10000"/>
              <a:gd name="connsiteY2" fmla="*/ 7116 h 10000"/>
              <a:gd name="connsiteX3" fmla="*/ 5586 w 10000"/>
              <a:gd name="connsiteY3" fmla="*/ 6971 h 10000"/>
              <a:gd name="connsiteX4" fmla="*/ 6031 w 10000"/>
              <a:gd name="connsiteY4" fmla="*/ 6846 h 10000"/>
              <a:gd name="connsiteX5" fmla="*/ 6903 w 10000"/>
              <a:gd name="connsiteY5" fmla="*/ 6618 h 10000"/>
              <a:gd name="connsiteX6" fmla="*/ 7723 w 10000"/>
              <a:gd name="connsiteY6" fmla="*/ 6432 h 10000"/>
              <a:gd name="connsiteX7" fmla="*/ 9576 w 10000"/>
              <a:gd name="connsiteY7" fmla="*/ 6120 h 10000"/>
              <a:gd name="connsiteX8" fmla="*/ 10000 w 10000"/>
              <a:gd name="connsiteY8" fmla="*/ 6079 h 10000"/>
              <a:gd name="connsiteX9" fmla="*/ 10000 w 10000"/>
              <a:gd name="connsiteY9" fmla="*/ 0 h 10000"/>
              <a:gd name="connsiteX10" fmla="*/ 0 w 10000"/>
              <a:gd name="connsiteY10" fmla="*/ 0 h 10000"/>
              <a:gd name="connsiteX11" fmla="*/ 3 w 10000"/>
              <a:gd name="connsiteY11" fmla="*/ 10000 h 10000"/>
              <a:gd name="connsiteX12" fmla="*/ 3 w 10000"/>
              <a:gd name="connsiteY12" fmla="*/ 10000 h 10000"/>
              <a:gd name="connsiteX0" fmla="*/ 3 w 10000"/>
              <a:gd name="connsiteY0" fmla="*/ 10000 h 10000"/>
              <a:gd name="connsiteX1" fmla="*/ 3 w 10000"/>
              <a:gd name="connsiteY1" fmla="*/ 10000 h 10000"/>
              <a:gd name="connsiteX2" fmla="*/ 5141 w 10000"/>
              <a:gd name="connsiteY2" fmla="*/ 7116 h 10000"/>
              <a:gd name="connsiteX3" fmla="*/ 5586 w 10000"/>
              <a:gd name="connsiteY3" fmla="*/ 6971 h 10000"/>
              <a:gd name="connsiteX4" fmla="*/ 6031 w 10000"/>
              <a:gd name="connsiteY4" fmla="*/ 6846 h 10000"/>
              <a:gd name="connsiteX5" fmla="*/ 6903 w 10000"/>
              <a:gd name="connsiteY5" fmla="*/ 6618 h 10000"/>
              <a:gd name="connsiteX6" fmla="*/ 9576 w 10000"/>
              <a:gd name="connsiteY6" fmla="*/ 6120 h 10000"/>
              <a:gd name="connsiteX7" fmla="*/ 10000 w 10000"/>
              <a:gd name="connsiteY7" fmla="*/ 6079 h 10000"/>
              <a:gd name="connsiteX8" fmla="*/ 10000 w 10000"/>
              <a:gd name="connsiteY8" fmla="*/ 0 h 10000"/>
              <a:gd name="connsiteX9" fmla="*/ 0 w 10000"/>
              <a:gd name="connsiteY9" fmla="*/ 0 h 10000"/>
              <a:gd name="connsiteX10" fmla="*/ 3 w 10000"/>
              <a:gd name="connsiteY10" fmla="*/ 10000 h 10000"/>
              <a:gd name="connsiteX11" fmla="*/ 3 w 10000"/>
              <a:gd name="connsiteY11" fmla="*/ 10000 h 10000"/>
              <a:gd name="connsiteX0" fmla="*/ 3 w 10000"/>
              <a:gd name="connsiteY0" fmla="*/ 10000 h 10000"/>
              <a:gd name="connsiteX1" fmla="*/ 3 w 10000"/>
              <a:gd name="connsiteY1" fmla="*/ 10000 h 10000"/>
              <a:gd name="connsiteX2" fmla="*/ 5141 w 10000"/>
              <a:gd name="connsiteY2" fmla="*/ 7116 h 10000"/>
              <a:gd name="connsiteX3" fmla="*/ 5586 w 10000"/>
              <a:gd name="connsiteY3" fmla="*/ 6971 h 10000"/>
              <a:gd name="connsiteX4" fmla="*/ 6031 w 10000"/>
              <a:gd name="connsiteY4" fmla="*/ 6846 h 10000"/>
              <a:gd name="connsiteX5" fmla="*/ 9576 w 10000"/>
              <a:gd name="connsiteY5" fmla="*/ 6120 h 10000"/>
              <a:gd name="connsiteX6" fmla="*/ 10000 w 10000"/>
              <a:gd name="connsiteY6" fmla="*/ 6079 h 10000"/>
              <a:gd name="connsiteX7" fmla="*/ 10000 w 10000"/>
              <a:gd name="connsiteY7" fmla="*/ 0 h 10000"/>
              <a:gd name="connsiteX8" fmla="*/ 0 w 10000"/>
              <a:gd name="connsiteY8" fmla="*/ 0 h 10000"/>
              <a:gd name="connsiteX9" fmla="*/ 3 w 10000"/>
              <a:gd name="connsiteY9" fmla="*/ 10000 h 10000"/>
              <a:gd name="connsiteX10" fmla="*/ 3 w 10000"/>
              <a:gd name="connsiteY10" fmla="*/ 10000 h 10000"/>
              <a:gd name="connsiteX0" fmla="*/ 3 w 10000"/>
              <a:gd name="connsiteY0" fmla="*/ 10000 h 10000"/>
              <a:gd name="connsiteX1" fmla="*/ 3 w 10000"/>
              <a:gd name="connsiteY1" fmla="*/ 10000 h 10000"/>
              <a:gd name="connsiteX2" fmla="*/ 5141 w 10000"/>
              <a:gd name="connsiteY2" fmla="*/ 7116 h 10000"/>
              <a:gd name="connsiteX3" fmla="*/ 5586 w 10000"/>
              <a:gd name="connsiteY3" fmla="*/ 6971 h 10000"/>
              <a:gd name="connsiteX4" fmla="*/ 9576 w 10000"/>
              <a:gd name="connsiteY4" fmla="*/ 6120 h 10000"/>
              <a:gd name="connsiteX5" fmla="*/ 10000 w 10000"/>
              <a:gd name="connsiteY5" fmla="*/ 6079 h 10000"/>
              <a:gd name="connsiteX6" fmla="*/ 10000 w 10000"/>
              <a:gd name="connsiteY6" fmla="*/ 0 h 10000"/>
              <a:gd name="connsiteX7" fmla="*/ 0 w 10000"/>
              <a:gd name="connsiteY7" fmla="*/ 0 h 10000"/>
              <a:gd name="connsiteX8" fmla="*/ 3 w 10000"/>
              <a:gd name="connsiteY8" fmla="*/ 10000 h 10000"/>
              <a:gd name="connsiteX9" fmla="*/ 3 w 10000"/>
              <a:gd name="connsiteY9" fmla="*/ 10000 h 10000"/>
              <a:gd name="connsiteX0" fmla="*/ 3 w 10000"/>
              <a:gd name="connsiteY0" fmla="*/ 10000 h 10000"/>
              <a:gd name="connsiteX1" fmla="*/ 3 w 10000"/>
              <a:gd name="connsiteY1" fmla="*/ 10000 h 10000"/>
              <a:gd name="connsiteX2" fmla="*/ 432 w 10000"/>
              <a:gd name="connsiteY2" fmla="*/ 9646 h 10000"/>
              <a:gd name="connsiteX3" fmla="*/ 5586 w 10000"/>
              <a:gd name="connsiteY3" fmla="*/ 6971 h 10000"/>
              <a:gd name="connsiteX4" fmla="*/ 9576 w 10000"/>
              <a:gd name="connsiteY4" fmla="*/ 6120 h 10000"/>
              <a:gd name="connsiteX5" fmla="*/ 10000 w 10000"/>
              <a:gd name="connsiteY5" fmla="*/ 6079 h 10000"/>
              <a:gd name="connsiteX6" fmla="*/ 10000 w 10000"/>
              <a:gd name="connsiteY6" fmla="*/ 0 h 10000"/>
              <a:gd name="connsiteX7" fmla="*/ 0 w 10000"/>
              <a:gd name="connsiteY7" fmla="*/ 0 h 10000"/>
              <a:gd name="connsiteX8" fmla="*/ 3 w 10000"/>
              <a:gd name="connsiteY8" fmla="*/ 10000 h 10000"/>
              <a:gd name="connsiteX9" fmla="*/ 3 w 10000"/>
              <a:gd name="connsiteY9" fmla="*/ 10000 h 10000"/>
              <a:gd name="connsiteX0" fmla="*/ 3 w 10000"/>
              <a:gd name="connsiteY0" fmla="*/ 10000 h 10000"/>
              <a:gd name="connsiteX1" fmla="*/ 3 w 10000"/>
              <a:gd name="connsiteY1" fmla="*/ 10000 h 10000"/>
              <a:gd name="connsiteX2" fmla="*/ 397 w 10000"/>
              <a:gd name="connsiteY2" fmla="*/ 9646 h 10000"/>
              <a:gd name="connsiteX3" fmla="*/ 5586 w 10000"/>
              <a:gd name="connsiteY3" fmla="*/ 6971 h 10000"/>
              <a:gd name="connsiteX4" fmla="*/ 9576 w 10000"/>
              <a:gd name="connsiteY4" fmla="*/ 6120 h 10000"/>
              <a:gd name="connsiteX5" fmla="*/ 10000 w 10000"/>
              <a:gd name="connsiteY5" fmla="*/ 6079 h 10000"/>
              <a:gd name="connsiteX6" fmla="*/ 10000 w 10000"/>
              <a:gd name="connsiteY6" fmla="*/ 0 h 10000"/>
              <a:gd name="connsiteX7" fmla="*/ 0 w 10000"/>
              <a:gd name="connsiteY7" fmla="*/ 0 h 10000"/>
              <a:gd name="connsiteX8" fmla="*/ 3 w 10000"/>
              <a:gd name="connsiteY8" fmla="*/ 10000 h 10000"/>
              <a:gd name="connsiteX9" fmla="*/ 3 w 10000"/>
              <a:gd name="connsiteY9" fmla="*/ 10000 h 10000"/>
              <a:gd name="connsiteX0" fmla="*/ 3 w 10000"/>
              <a:gd name="connsiteY0" fmla="*/ 10000 h 10000"/>
              <a:gd name="connsiteX1" fmla="*/ 3 w 10000"/>
              <a:gd name="connsiteY1" fmla="*/ 10000 h 10000"/>
              <a:gd name="connsiteX2" fmla="*/ 397 w 10000"/>
              <a:gd name="connsiteY2" fmla="*/ 9646 h 10000"/>
              <a:gd name="connsiteX3" fmla="*/ 5586 w 10000"/>
              <a:gd name="connsiteY3" fmla="*/ 6971 h 10000"/>
              <a:gd name="connsiteX4" fmla="*/ 9576 w 10000"/>
              <a:gd name="connsiteY4" fmla="*/ 6120 h 10000"/>
              <a:gd name="connsiteX5" fmla="*/ 10000 w 10000"/>
              <a:gd name="connsiteY5" fmla="*/ 6079 h 10000"/>
              <a:gd name="connsiteX6" fmla="*/ 10000 w 10000"/>
              <a:gd name="connsiteY6" fmla="*/ 0 h 10000"/>
              <a:gd name="connsiteX7" fmla="*/ 0 w 10000"/>
              <a:gd name="connsiteY7" fmla="*/ 0 h 10000"/>
              <a:gd name="connsiteX8" fmla="*/ 3 w 10000"/>
              <a:gd name="connsiteY8" fmla="*/ 10000 h 10000"/>
              <a:gd name="connsiteX0" fmla="*/ 489 w 10000"/>
              <a:gd name="connsiteY0" fmla="*/ 10509 h 10509"/>
              <a:gd name="connsiteX1" fmla="*/ 3 w 10000"/>
              <a:gd name="connsiteY1" fmla="*/ 10000 h 10509"/>
              <a:gd name="connsiteX2" fmla="*/ 397 w 10000"/>
              <a:gd name="connsiteY2" fmla="*/ 9646 h 10509"/>
              <a:gd name="connsiteX3" fmla="*/ 5586 w 10000"/>
              <a:gd name="connsiteY3" fmla="*/ 6971 h 10509"/>
              <a:gd name="connsiteX4" fmla="*/ 9576 w 10000"/>
              <a:gd name="connsiteY4" fmla="*/ 6120 h 10509"/>
              <a:gd name="connsiteX5" fmla="*/ 10000 w 10000"/>
              <a:gd name="connsiteY5" fmla="*/ 6079 h 10509"/>
              <a:gd name="connsiteX6" fmla="*/ 10000 w 10000"/>
              <a:gd name="connsiteY6" fmla="*/ 0 h 10509"/>
              <a:gd name="connsiteX7" fmla="*/ 0 w 10000"/>
              <a:gd name="connsiteY7" fmla="*/ 0 h 10509"/>
              <a:gd name="connsiteX8" fmla="*/ 489 w 10000"/>
              <a:gd name="connsiteY8" fmla="*/ 10509 h 10509"/>
              <a:gd name="connsiteX0" fmla="*/ 754 w 10754"/>
              <a:gd name="connsiteY0" fmla="*/ 0 h 10000"/>
              <a:gd name="connsiteX1" fmla="*/ 757 w 10754"/>
              <a:gd name="connsiteY1" fmla="*/ 10000 h 10000"/>
              <a:gd name="connsiteX2" fmla="*/ 1151 w 10754"/>
              <a:gd name="connsiteY2" fmla="*/ 9646 h 10000"/>
              <a:gd name="connsiteX3" fmla="*/ 6340 w 10754"/>
              <a:gd name="connsiteY3" fmla="*/ 6971 h 10000"/>
              <a:gd name="connsiteX4" fmla="*/ 10330 w 10754"/>
              <a:gd name="connsiteY4" fmla="*/ 6120 h 10000"/>
              <a:gd name="connsiteX5" fmla="*/ 10754 w 10754"/>
              <a:gd name="connsiteY5" fmla="*/ 6079 h 10000"/>
              <a:gd name="connsiteX6" fmla="*/ 10754 w 10754"/>
              <a:gd name="connsiteY6" fmla="*/ 0 h 10000"/>
              <a:gd name="connsiteX7" fmla="*/ 754 w 10754"/>
              <a:gd name="connsiteY7" fmla="*/ 0 h 10000"/>
              <a:gd name="connsiteX0" fmla="*/ 754 w 10754"/>
              <a:gd name="connsiteY0" fmla="*/ 1019 h 11019"/>
              <a:gd name="connsiteX1" fmla="*/ 757 w 10754"/>
              <a:gd name="connsiteY1" fmla="*/ 11019 h 11019"/>
              <a:gd name="connsiteX2" fmla="*/ 1151 w 10754"/>
              <a:gd name="connsiteY2" fmla="*/ 10665 h 11019"/>
              <a:gd name="connsiteX3" fmla="*/ 6340 w 10754"/>
              <a:gd name="connsiteY3" fmla="*/ 7990 h 11019"/>
              <a:gd name="connsiteX4" fmla="*/ 10330 w 10754"/>
              <a:gd name="connsiteY4" fmla="*/ 7139 h 11019"/>
              <a:gd name="connsiteX5" fmla="*/ 10754 w 10754"/>
              <a:gd name="connsiteY5" fmla="*/ 7098 h 11019"/>
              <a:gd name="connsiteX6" fmla="*/ 10754 w 10754"/>
              <a:gd name="connsiteY6" fmla="*/ 1019 h 11019"/>
              <a:gd name="connsiteX7" fmla="*/ 754 w 10754"/>
              <a:gd name="connsiteY7" fmla="*/ 1019 h 11019"/>
              <a:gd name="connsiteX0" fmla="*/ 754 w 10754"/>
              <a:gd name="connsiteY0" fmla="*/ 451 h 10451"/>
              <a:gd name="connsiteX1" fmla="*/ 757 w 10754"/>
              <a:gd name="connsiteY1" fmla="*/ 10451 h 10451"/>
              <a:gd name="connsiteX2" fmla="*/ 1151 w 10754"/>
              <a:gd name="connsiteY2" fmla="*/ 10097 h 10451"/>
              <a:gd name="connsiteX3" fmla="*/ 6340 w 10754"/>
              <a:gd name="connsiteY3" fmla="*/ 7422 h 10451"/>
              <a:gd name="connsiteX4" fmla="*/ 10330 w 10754"/>
              <a:gd name="connsiteY4" fmla="*/ 6571 h 10451"/>
              <a:gd name="connsiteX5" fmla="*/ 10754 w 10754"/>
              <a:gd name="connsiteY5" fmla="*/ 6530 h 10451"/>
              <a:gd name="connsiteX6" fmla="*/ 10754 w 10754"/>
              <a:gd name="connsiteY6" fmla="*/ 451 h 10451"/>
              <a:gd name="connsiteX7" fmla="*/ 754 w 10754"/>
              <a:gd name="connsiteY7" fmla="*/ 451 h 10451"/>
              <a:gd name="connsiteX0" fmla="*/ 28 w 10028"/>
              <a:gd name="connsiteY0" fmla="*/ 451 h 10451"/>
              <a:gd name="connsiteX1" fmla="*/ 31 w 10028"/>
              <a:gd name="connsiteY1" fmla="*/ 10451 h 10451"/>
              <a:gd name="connsiteX2" fmla="*/ 425 w 10028"/>
              <a:gd name="connsiteY2" fmla="*/ 10097 h 10451"/>
              <a:gd name="connsiteX3" fmla="*/ 5614 w 10028"/>
              <a:gd name="connsiteY3" fmla="*/ 7422 h 10451"/>
              <a:gd name="connsiteX4" fmla="*/ 9604 w 10028"/>
              <a:gd name="connsiteY4" fmla="*/ 6571 h 10451"/>
              <a:gd name="connsiteX5" fmla="*/ 10028 w 10028"/>
              <a:gd name="connsiteY5" fmla="*/ 6530 h 10451"/>
              <a:gd name="connsiteX6" fmla="*/ 10028 w 10028"/>
              <a:gd name="connsiteY6" fmla="*/ 451 h 10451"/>
              <a:gd name="connsiteX7" fmla="*/ 28 w 10028"/>
              <a:gd name="connsiteY7" fmla="*/ 451 h 10451"/>
              <a:gd name="connsiteX0" fmla="*/ 1 w 10001"/>
              <a:gd name="connsiteY0" fmla="*/ 451 h 10451"/>
              <a:gd name="connsiteX1" fmla="*/ 4 w 10001"/>
              <a:gd name="connsiteY1" fmla="*/ 10451 h 10451"/>
              <a:gd name="connsiteX2" fmla="*/ 398 w 10001"/>
              <a:gd name="connsiteY2" fmla="*/ 10097 h 10451"/>
              <a:gd name="connsiteX3" fmla="*/ 5587 w 10001"/>
              <a:gd name="connsiteY3" fmla="*/ 7422 h 10451"/>
              <a:gd name="connsiteX4" fmla="*/ 9577 w 10001"/>
              <a:gd name="connsiteY4" fmla="*/ 6571 h 10451"/>
              <a:gd name="connsiteX5" fmla="*/ 10001 w 10001"/>
              <a:gd name="connsiteY5" fmla="*/ 6530 h 10451"/>
              <a:gd name="connsiteX6" fmla="*/ 10001 w 10001"/>
              <a:gd name="connsiteY6" fmla="*/ 451 h 10451"/>
              <a:gd name="connsiteX7" fmla="*/ 1 w 10001"/>
              <a:gd name="connsiteY7" fmla="*/ 451 h 10451"/>
              <a:gd name="connsiteX0" fmla="*/ 1 w 10001"/>
              <a:gd name="connsiteY0" fmla="*/ 451 h 10451"/>
              <a:gd name="connsiteX1" fmla="*/ 4 w 10001"/>
              <a:gd name="connsiteY1" fmla="*/ 10451 h 10451"/>
              <a:gd name="connsiteX2" fmla="*/ 398 w 10001"/>
              <a:gd name="connsiteY2" fmla="*/ 10097 h 10451"/>
              <a:gd name="connsiteX3" fmla="*/ 5587 w 10001"/>
              <a:gd name="connsiteY3" fmla="*/ 7422 h 10451"/>
              <a:gd name="connsiteX4" fmla="*/ 9577 w 10001"/>
              <a:gd name="connsiteY4" fmla="*/ 6571 h 10451"/>
              <a:gd name="connsiteX5" fmla="*/ 10001 w 10001"/>
              <a:gd name="connsiteY5" fmla="*/ 6530 h 10451"/>
              <a:gd name="connsiteX6" fmla="*/ 10001 w 10001"/>
              <a:gd name="connsiteY6" fmla="*/ 451 h 10451"/>
              <a:gd name="connsiteX7" fmla="*/ 1 w 10001"/>
              <a:gd name="connsiteY7" fmla="*/ 451 h 10451"/>
              <a:gd name="connsiteX0" fmla="*/ 1 w 10001"/>
              <a:gd name="connsiteY0" fmla="*/ 451 h 10451"/>
              <a:gd name="connsiteX1" fmla="*/ 4 w 10001"/>
              <a:gd name="connsiteY1" fmla="*/ 10451 h 10451"/>
              <a:gd name="connsiteX2" fmla="*/ 935 w 10001"/>
              <a:gd name="connsiteY2" fmla="*/ 9758 h 10451"/>
              <a:gd name="connsiteX3" fmla="*/ 5587 w 10001"/>
              <a:gd name="connsiteY3" fmla="*/ 7422 h 10451"/>
              <a:gd name="connsiteX4" fmla="*/ 9577 w 10001"/>
              <a:gd name="connsiteY4" fmla="*/ 6571 h 10451"/>
              <a:gd name="connsiteX5" fmla="*/ 10001 w 10001"/>
              <a:gd name="connsiteY5" fmla="*/ 6530 h 10451"/>
              <a:gd name="connsiteX6" fmla="*/ 10001 w 10001"/>
              <a:gd name="connsiteY6" fmla="*/ 451 h 10451"/>
              <a:gd name="connsiteX7" fmla="*/ 1 w 10001"/>
              <a:gd name="connsiteY7" fmla="*/ 451 h 10451"/>
              <a:gd name="connsiteX0" fmla="*/ 8 w 10008"/>
              <a:gd name="connsiteY0" fmla="*/ 451 h 9846"/>
              <a:gd name="connsiteX1" fmla="*/ 1 w 10008"/>
              <a:gd name="connsiteY1" fmla="*/ 9846 h 9846"/>
              <a:gd name="connsiteX2" fmla="*/ 942 w 10008"/>
              <a:gd name="connsiteY2" fmla="*/ 9758 h 9846"/>
              <a:gd name="connsiteX3" fmla="*/ 5594 w 10008"/>
              <a:gd name="connsiteY3" fmla="*/ 7422 h 9846"/>
              <a:gd name="connsiteX4" fmla="*/ 9584 w 10008"/>
              <a:gd name="connsiteY4" fmla="*/ 6571 h 9846"/>
              <a:gd name="connsiteX5" fmla="*/ 10008 w 10008"/>
              <a:gd name="connsiteY5" fmla="*/ 6530 h 9846"/>
              <a:gd name="connsiteX6" fmla="*/ 10008 w 10008"/>
              <a:gd name="connsiteY6" fmla="*/ 451 h 9846"/>
              <a:gd name="connsiteX7" fmla="*/ 8 w 10008"/>
              <a:gd name="connsiteY7" fmla="*/ 451 h 9846"/>
              <a:gd name="connsiteX0" fmla="*/ 7 w 9999"/>
              <a:gd name="connsiteY0" fmla="*/ 458 h 10000"/>
              <a:gd name="connsiteX1" fmla="*/ 0 w 9999"/>
              <a:gd name="connsiteY1" fmla="*/ 10000 h 10000"/>
              <a:gd name="connsiteX2" fmla="*/ 940 w 9999"/>
              <a:gd name="connsiteY2" fmla="*/ 9911 h 10000"/>
              <a:gd name="connsiteX3" fmla="*/ 5589 w 9999"/>
              <a:gd name="connsiteY3" fmla="*/ 7538 h 10000"/>
              <a:gd name="connsiteX4" fmla="*/ 9575 w 9999"/>
              <a:gd name="connsiteY4" fmla="*/ 6674 h 10000"/>
              <a:gd name="connsiteX5" fmla="*/ 9999 w 9999"/>
              <a:gd name="connsiteY5" fmla="*/ 6632 h 10000"/>
              <a:gd name="connsiteX6" fmla="*/ 9999 w 9999"/>
              <a:gd name="connsiteY6" fmla="*/ 458 h 10000"/>
              <a:gd name="connsiteX7" fmla="*/ 7 w 9999"/>
              <a:gd name="connsiteY7" fmla="*/ 458 h 10000"/>
              <a:gd name="connsiteX0" fmla="*/ 1 w 9994"/>
              <a:gd name="connsiteY0" fmla="*/ 458 h 10049"/>
              <a:gd name="connsiteX1" fmla="*/ 1 w 9994"/>
              <a:gd name="connsiteY1" fmla="*/ 10049 h 10049"/>
              <a:gd name="connsiteX2" fmla="*/ 934 w 9994"/>
              <a:gd name="connsiteY2" fmla="*/ 9911 h 10049"/>
              <a:gd name="connsiteX3" fmla="*/ 5584 w 9994"/>
              <a:gd name="connsiteY3" fmla="*/ 7538 h 10049"/>
              <a:gd name="connsiteX4" fmla="*/ 9570 w 9994"/>
              <a:gd name="connsiteY4" fmla="*/ 6674 h 10049"/>
              <a:gd name="connsiteX5" fmla="*/ 9994 w 9994"/>
              <a:gd name="connsiteY5" fmla="*/ 6632 h 10049"/>
              <a:gd name="connsiteX6" fmla="*/ 9994 w 9994"/>
              <a:gd name="connsiteY6" fmla="*/ 458 h 10049"/>
              <a:gd name="connsiteX7" fmla="*/ 1 w 9994"/>
              <a:gd name="connsiteY7" fmla="*/ 458 h 10049"/>
              <a:gd name="connsiteX0" fmla="*/ 3 w 10002"/>
              <a:gd name="connsiteY0" fmla="*/ 456 h 10000"/>
              <a:gd name="connsiteX1" fmla="*/ 3 w 10002"/>
              <a:gd name="connsiteY1" fmla="*/ 10000 h 10000"/>
              <a:gd name="connsiteX2" fmla="*/ 937 w 10002"/>
              <a:gd name="connsiteY2" fmla="*/ 9863 h 10000"/>
              <a:gd name="connsiteX3" fmla="*/ 5589 w 10002"/>
              <a:gd name="connsiteY3" fmla="*/ 7501 h 10000"/>
              <a:gd name="connsiteX4" fmla="*/ 9578 w 10002"/>
              <a:gd name="connsiteY4" fmla="*/ 6641 h 10000"/>
              <a:gd name="connsiteX5" fmla="*/ 10002 w 10002"/>
              <a:gd name="connsiteY5" fmla="*/ 6600 h 10000"/>
              <a:gd name="connsiteX6" fmla="*/ 10002 w 10002"/>
              <a:gd name="connsiteY6" fmla="*/ 456 h 10000"/>
              <a:gd name="connsiteX7" fmla="*/ 3 w 10002"/>
              <a:gd name="connsiteY7" fmla="*/ 456 h 10000"/>
              <a:gd name="connsiteX0" fmla="*/ 3 w 10002"/>
              <a:gd name="connsiteY0" fmla="*/ 456 h 10000"/>
              <a:gd name="connsiteX1" fmla="*/ 3 w 10002"/>
              <a:gd name="connsiteY1" fmla="*/ 10000 h 10000"/>
              <a:gd name="connsiteX2" fmla="*/ 937 w 10002"/>
              <a:gd name="connsiteY2" fmla="*/ 9863 h 10000"/>
              <a:gd name="connsiteX3" fmla="*/ 5589 w 10002"/>
              <a:gd name="connsiteY3" fmla="*/ 7501 h 10000"/>
              <a:gd name="connsiteX4" fmla="*/ 9578 w 10002"/>
              <a:gd name="connsiteY4" fmla="*/ 6641 h 10000"/>
              <a:gd name="connsiteX5" fmla="*/ 10002 w 10002"/>
              <a:gd name="connsiteY5" fmla="*/ 6600 h 10000"/>
              <a:gd name="connsiteX6" fmla="*/ 10002 w 10002"/>
              <a:gd name="connsiteY6" fmla="*/ 456 h 10000"/>
              <a:gd name="connsiteX7" fmla="*/ 3 w 10002"/>
              <a:gd name="connsiteY7" fmla="*/ 456 h 10000"/>
              <a:gd name="connsiteX0" fmla="*/ 3 w 10002"/>
              <a:gd name="connsiteY0" fmla="*/ 456 h 10262"/>
              <a:gd name="connsiteX1" fmla="*/ 3 w 10002"/>
              <a:gd name="connsiteY1" fmla="*/ 10000 h 10262"/>
              <a:gd name="connsiteX2" fmla="*/ 5589 w 10002"/>
              <a:gd name="connsiteY2" fmla="*/ 7501 h 10262"/>
              <a:gd name="connsiteX3" fmla="*/ 9578 w 10002"/>
              <a:gd name="connsiteY3" fmla="*/ 6641 h 10262"/>
              <a:gd name="connsiteX4" fmla="*/ 10002 w 10002"/>
              <a:gd name="connsiteY4" fmla="*/ 6600 h 10262"/>
              <a:gd name="connsiteX5" fmla="*/ 10002 w 10002"/>
              <a:gd name="connsiteY5" fmla="*/ 456 h 10262"/>
              <a:gd name="connsiteX6" fmla="*/ 3 w 10002"/>
              <a:gd name="connsiteY6" fmla="*/ 456 h 10262"/>
              <a:gd name="connsiteX0" fmla="*/ 3 w 10002"/>
              <a:gd name="connsiteY0" fmla="*/ 456 h 10000"/>
              <a:gd name="connsiteX1" fmla="*/ 3 w 10002"/>
              <a:gd name="connsiteY1" fmla="*/ 10000 h 10000"/>
              <a:gd name="connsiteX2" fmla="*/ 5589 w 10002"/>
              <a:gd name="connsiteY2" fmla="*/ 7501 h 10000"/>
              <a:gd name="connsiteX3" fmla="*/ 9578 w 10002"/>
              <a:gd name="connsiteY3" fmla="*/ 6641 h 10000"/>
              <a:gd name="connsiteX4" fmla="*/ 10002 w 10002"/>
              <a:gd name="connsiteY4" fmla="*/ 6600 h 10000"/>
              <a:gd name="connsiteX5" fmla="*/ 10002 w 10002"/>
              <a:gd name="connsiteY5" fmla="*/ 456 h 10000"/>
              <a:gd name="connsiteX6" fmla="*/ 3 w 10002"/>
              <a:gd name="connsiteY6" fmla="*/ 456 h 10000"/>
              <a:gd name="connsiteX0" fmla="*/ 3 w 10002"/>
              <a:gd name="connsiteY0" fmla="*/ 456 h 10000"/>
              <a:gd name="connsiteX1" fmla="*/ 3 w 10002"/>
              <a:gd name="connsiteY1" fmla="*/ 10000 h 10000"/>
              <a:gd name="connsiteX2" fmla="*/ 5589 w 10002"/>
              <a:gd name="connsiteY2" fmla="*/ 7501 h 10000"/>
              <a:gd name="connsiteX3" fmla="*/ 9578 w 10002"/>
              <a:gd name="connsiteY3" fmla="*/ 6641 h 10000"/>
              <a:gd name="connsiteX4" fmla="*/ 10002 w 10002"/>
              <a:gd name="connsiteY4" fmla="*/ 6600 h 10000"/>
              <a:gd name="connsiteX5" fmla="*/ 10002 w 10002"/>
              <a:gd name="connsiteY5" fmla="*/ 456 h 10000"/>
              <a:gd name="connsiteX6" fmla="*/ 3 w 10002"/>
              <a:gd name="connsiteY6" fmla="*/ 456 h 10000"/>
              <a:gd name="connsiteX0" fmla="*/ 3 w 10002"/>
              <a:gd name="connsiteY0" fmla="*/ 456 h 10000"/>
              <a:gd name="connsiteX1" fmla="*/ 3 w 10002"/>
              <a:gd name="connsiteY1" fmla="*/ 10000 h 10000"/>
              <a:gd name="connsiteX2" fmla="*/ 5589 w 10002"/>
              <a:gd name="connsiteY2" fmla="*/ 7501 h 10000"/>
              <a:gd name="connsiteX3" fmla="*/ 9578 w 10002"/>
              <a:gd name="connsiteY3" fmla="*/ 6641 h 10000"/>
              <a:gd name="connsiteX4" fmla="*/ 10002 w 10002"/>
              <a:gd name="connsiteY4" fmla="*/ 6600 h 10000"/>
              <a:gd name="connsiteX5" fmla="*/ 10002 w 10002"/>
              <a:gd name="connsiteY5" fmla="*/ 456 h 10000"/>
              <a:gd name="connsiteX6" fmla="*/ 3 w 10002"/>
              <a:gd name="connsiteY6" fmla="*/ 456 h 10000"/>
              <a:gd name="connsiteX0" fmla="*/ 3 w 10002"/>
              <a:gd name="connsiteY0" fmla="*/ 456 h 10000"/>
              <a:gd name="connsiteX1" fmla="*/ 3 w 10002"/>
              <a:gd name="connsiteY1" fmla="*/ 10000 h 10000"/>
              <a:gd name="connsiteX2" fmla="*/ 5589 w 10002"/>
              <a:gd name="connsiteY2" fmla="*/ 7501 h 10000"/>
              <a:gd name="connsiteX3" fmla="*/ 10002 w 10002"/>
              <a:gd name="connsiteY3" fmla="*/ 6600 h 10000"/>
              <a:gd name="connsiteX4" fmla="*/ 10002 w 10002"/>
              <a:gd name="connsiteY4" fmla="*/ 456 h 10000"/>
              <a:gd name="connsiteX5" fmla="*/ 3 w 10002"/>
              <a:gd name="connsiteY5" fmla="*/ 456 h 10000"/>
              <a:gd name="connsiteX0" fmla="*/ 3 w 10002"/>
              <a:gd name="connsiteY0" fmla="*/ 456 h 10000"/>
              <a:gd name="connsiteX1" fmla="*/ 3 w 10002"/>
              <a:gd name="connsiteY1" fmla="*/ 10000 h 10000"/>
              <a:gd name="connsiteX2" fmla="*/ 5589 w 10002"/>
              <a:gd name="connsiteY2" fmla="*/ 7501 h 10000"/>
              <a:gd name="connsiteX3" fmla="*/ 10002 w 10002"/>
              <a:gd name="connsiteY3" fmla="*/ 7267 h 10000"/>
              <a:gd name="connsiteX4" fmla="*/ 10002 w 10002"/>
              <a:gd name="connsiteY4" fmla="*/ 456 h 10000"/>
              <a:gd name="connsiteX5" fmla="*/ 3 w 10002"/>
              <a:gd name="connsiteY5" fmla="*/ 456 h 10000"/>
              <a:gd name="connsiteX0" fmla="*/ 3 w 10002"/>
              <a:gd name="connsiteY0" fmla="*/ 456 h 10000"/>
              <a:gd name="connsiteX1" fmla="*/ 3 w 10002"/>
              <a:gd name="connsiteY1" fmla="*/ 10000 h 10000"/>
              <a:gd name="connsiteX2" fmla="*/ 4967 w 10002"/>
              <a:gd name="connsiteY2" fmla="*/ 7809 h 10000"/>
              <a:gd name="connsiteX3" fmla="*/ 10002 w 10002"/>
              <a:gd name="connsiteY3" fmla="*/ 7267 h 10000"/>
              <a:gd name="connsiteX4" fmla="*/ 10002 w 10002"/>
              <a:gd name="connsiteY4" fmla="*/ 456 h 10000"/>
              <a:gd name="connsiteX5" fmla="*/ 3 w 10002"/>
              <a:gd name="connsiteY5" fmla="*/ 456 h 10000"/>
              <a:gd name="connsiteX0" fmla="*/ 3 w 10002"/>
              <a:gd name="connsiteY0" fmla="*/ 456 h 10000"/>
              <a:gd name="connsiteX1" fmla="*/ 3 w 10002"/>
              <a:gd name="connsiteY1" fmla="*/ 10000 h 10000"/>
              <a:gd name="connsiteX2" fmla="*/ 4967 w 10002"/>
              <a:gd name="connsiteY2" fmla="*/ 7809 h 10000"/>
              <a:gd name="connsiteX3" fmla="*/ 10002 w 10002"/>
              <a:gd name="connsiteY3" fmla="*/ 7267 h 10000"/>
              <a:gd name="connsiteX4" fmla="*/ 10002 w 10002"/>
              <a:gd name="connsiteY4" fmla="*/ 456 h 10000"/>
              <a:gd name="connsiteX5" fmla="*/ 3 w 10002"/>
              <a:gd name="connsiteY5" fmla="*/ 456 h 10000"/>
              <a:gd name="connsiteX0" fmla="*/ 3 w 10002"/>
              <a:gd name="connsiteY0" fmla="*/ 456 h 10000"/>
              <a:gd name="connsiteX1" fmla="*/ 3 w 10002"/>
              <a:gd name="connsiteY1" fmla="*/ 10000 h 10000"/>
              <a:gd name="connsiteX2" fmla="*/ 4967 w 10002"/>
              <a:gd name="connsiteY2" fmla="*/ 7809 h 10000"/>
              <a:gd name="connsiteX3" fmla="*/ 10002 w 10002"/>
              <a:gd name="connsiteY3" fmla="*/ 7267 h 10000"/>
              <a:gd name="connsiteX4" fmla="*/ 10002 w 10002"/>
              <a:gd name="connsiteY4" fmla="*/ 456 h 10000"/>
              <a:gd name="connsiteX5" fmla="*/ 3 w 10002"/>
              <a:gd name="connsiteY5" fmla="*/ 456 h 10000"/>
              <a:gd name="connsiteX0" fmla="*/ 3 w 10002"/>
              <a:gd name="connsiteY0" fmla="*/ 456 h 10305"/>
              <a:gd name="connsiteX1" fmla="*/ 3 w 10002"/>
              <a:gd name="connsiteY1" fmla="*/ 10000 h 10305"/>
              <a:gd name="connsiteX2" fmla="*/ 10002 w 10002"/>
              <a:gd name="connsiteY2" fmla="*/ 7267 h 10305"/>
              <a:gd name="connsiteX3" fmla="*/ 10002 w 10002"/>
              <a:gd name="connsiteY3" fmla="*/ 456 h 10305"/>
              <a:gd name="connsiteX4" fmla="*/ 3 w 10002"/>
              <a:gd name="connsiteY4" fmla="*/ 456 h 10305"/>
              <a:gd name="connsiteX0" fmla="*/ 3 w 10002"/>
              <a:gd name="connsiteY0" fmla="*/ 456 h 10000"/>
              <a:gd name="connsiteX1" fmla="*/ 3 w 10002"/>
              <a:gd name="connsiteY1" fmla="*/ 10000 h 10000"/>
              <a:gd name="connsiteX2" fmla="*/ 10002 w 10002"/>
              <a:gd name="connsiteY2" fmla="*/ 7267 h 10000"/>
              <a:gd name="connsiteX3" fmla="*/ 10002 w 10002"/>
              <a:gd name="connsiteY3" fmla="*/ 456 h 10000"/>
              <a:gd name="connsiteX4" fmla="*/ 3 w 10002"/>
              <a:gd name="connsiteY4" fmla="*/ 456 h 10000"/>
              <a:gd name="connsiteX0" fmla="*/ 3 w 10002"/>
              <a:gd name="connsiteY0" fmla="*/ 456 h 10000"/>
              <a:gd name="connsiteX1" fmla="*/ 3 w 10002"/>
              <a:gd name="connsiteY1" fmla="*/ 10000 h 10000"/>
              <a:gd name="connsiteX2" fmla="*/ 10002 w 10002"/>
              <a:gd name="connsiteY2" fmla="*/ 7267 h 10000"/>
              <a:gd name="connsiteX3" fmla="*/ 10002 w 10002"/>
              <a:gd name="connsiteY3" fmla="*/ 456 h 10000"/>
              <a:gd name="connsiteX4" fmla="*/ 3 w 10002"/>
              <a:gd name="connsiteY4" fmla="*/ 456 h 10000"/>
              <a:gd name="connsiteX0" fmla="*/ 3 w 10002"/>
              <a:gd name="connsiteY0" fmla="*/ 456 h 10000"/>
              <a:gd name="connsiteX1" fmla="*/ 3 w 10002"/>
              <a:gd name="connsiteY1" fmla="*/ 10000 h 10000"/>
              <a:gd name="connsiteX2" fmla="*/ 10002 w 10002"/>
              <a:gd name="connsiteY2" fmla="*/ 7267 h 10000"/>
              <a:gd name="connsiteX3" fmla="*/ 10002 w 10002"/>
              <a:gd name="connsiteY3" fmla="*/ 456 h 10000"/>
              <a:gd name="connsiteX4" fmla="*/ 3 w 10002"/>
              <a:gd name="connsiteY4" fmla="*/ 456 h 10000"/>
              <a:gd name="connsiteX0" fmla="*/ 3 w 10002"/>
              <a:gd name="connsiteY0" fmla="*/ 0 h 9544"/>
              <a:gd name="connsiteX1" fmla="*/ 3 w 10002"/>
              <a:gd name="connsiteY1" fmla="*/ 9544 h 9544"/>
              <a:gd name="connsiteX2" fmla="*/ 10002 w 10002"/>
              <a:gd name="connsiteY2" fmla="*/ 6811 h 9544"/>
              <a:gd name="connsiteX3" fmla="*/ 10002 w 10002"/>
              <a:gd name="connsiteY3" fmla="*/ 0 h 9544"/>
              <a:gd name="connsiteX4" fmla="*/ 3 w 10002"/>
              <a:gd name="connsiteY4" fmla="*/ 0 h 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2" h="9544">
                <a:moveTo>
                  <a:pt x="3" y="0"/>
                </a:moveTo>
                <a:cubicBezTo>
                  <a:pt x="2" y="9811"/>
                  <a:pt x="-5" y="6304"/>
                  <a:pt x="3" y="9544"/>
                </a:cubicBezTo>
                <a:cubicBezTo>
                  <a:pt x="3479" y="7296"/>
                  <a:pt x="7884" y="6761"/>
                  <a:pt x="10002" y="6811"/>
                </a:cubicBezTo>
                <a:lnTo>
                  <a:pt x="10002" y="0"/>
                </a:lnTo>
                <a:lnTo>
                  <a:pt x="3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endParaRPr lang="en-US">
              <a:solidFill>
                <a:srgbClr val="5F5656"/>
              </a:solidFill>
              <a:ea typeface="ＭＳ Ｐゴシック" charset="-128"/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8191" y="283829"/>
            <a:ext cx="1225162" cy="319433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350816" y="240000"/>
            <a:ext cx="6881416" cy="750000"/>
          </a:xfrm>
        </p:spPr>
        <p:txBody>
          <a:bodyPr/>
          <a:lstStyle>
            <a:lvl1pPr>
              <a:defRPr sz="3000" b="1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25" name="Ellipse 24"/>
          <p:cNvSpPr>
            <a:spLocks noChangeAspect="1"/>
          </p:cNvSpPr>
          <p:nvPr userDrawn="1"/>
        </p:nvSpPr>
        <p:spPr bwMode="auto">
          <a:xfrm>
            <a:off x="7270969" y="993287"/>
            <a:ext cx="1662334" cy="18480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/>
          <a:ex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Wingdings" charset="0"/>
              <a:buNone/>
            </a:pPr>
            <a:endParaRPr lang="en-US" b="1" dirty="0" err="1">
              <a:solidFill>
                <a:srgbClr val="000000"/>
              </a:solidFill>
              <a:ea typeface="ＭＳ Ｐゴシック" charset="-128"/>
            </a:endParaRPr>
          </a:p>
        </p:txBody>
      </p:sp>
      <p:sp>
        <p:nvSpPr>
          <p:cNvPr id="26" name="Ellipse 25"/>
          <p:cNvSpPr>
            <a:spLocks noChangeAspect="1"/>
          </p:cNvSpPr>
          <p:nvPr userDrawn="1"/>
        </p:nvSpPr>
        <p:spPr bwMode="auto">
          <a:xfrm>
            <a:off x="7396567" y="1131502"/>
            <a:ext cx="1416762" cy="1575000"/>
          </a:xfrm>
          <a:prstGeom prst="ellipse">
            <a:avLst/>
          </a:prstGeom>
          <a:solidFill>
            <a:schemeClr val="bg1"/>
          </a:solidFill>
          <a:ln w="76200">
            <a:noFill/>
          </a:ln>
          <a:effectLst/>
          <a:ex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Wingdings" charset="0"/>
              <a:buNone/>
            </a:pPr>
            <a:endParaRPr lang="de-DE" b="1" dirty="0" err="1">
              <a:solidFill>
                <a:srgbClr val="000000"/>
              </a:solidFill>
              <a:ea typeface="ＭＳ Ｐゴシック" charset="-128"/>
            </a:endParaRPr>
          </a:p>
        </p:txBody>
      </p:sp>
      <p:grpSp>
        <p:nvGrpSpPr>
          <p:cNvPr id="27" name="Gruppieren 26"/>
          <p:cNvGrpSpPr/>
          <p:nvPr userDrawn="1"/>
        </p:nvGrpSpPr>
        <p:grpSpPr>
          <a:xfrm>
            <a:off x="7565004" y="1337301"/>
            <a:ext cx="1079891" cy="1163404"/>
            <a:chOff x="4742085" y="2428952"/>
            <a:chExt cx="2922806" cy="2827153"/>
          </a:xfrm>
        </p:grpSpPr>
        <p:sp>
          <p:nvSpPr>
            <p:cNvPr id="28" name="Pfeil nach rechts 27"/>
            <p:cNvSpPr/>
            <p:nvPr/>
          </p:nvSpPr>
          <p:spPr bwMode="auto">
            <a:xfrm rot="16200000">
              <a:off x="4770389" y="2400648"/>
              <a:ext cx="1877155" cy="1933764"/>
            </a:xfrm>
            <a:prstGeom prst="rightArrow">
              <a:avLst/>
            </a:prstGeom>
            <a:noFill/>
            <a:ln w="28575">
              <a:solidFill>
                <a:schemeClr val="accent1"/>
              </a:solidFill>
              <a:miter lim="800000"/>
              <a:headEnd/>
              <a:tailEnd/>
            </a:ln>
            <a:effectLst/>
            <a:extLst/>
          </p:spPr>
          <p:txBody>
            <a:bodyPr wrap="square" lIns="108000" tIns="54000" rIns="108000" bIns="54000" numCol="1" spcCol="72000" rtlCol="0" anchor="ctr">
              <a:noAutofit/>
            </a:bodyPr>
            <a:lstStyle/>
            <a:p>
              <a:pPr algn="ctr" fontAlgn="base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Wingdings" charset="0"/>
                <a:buNone/>
              </a:pPr>
              <a:endParaRPr lang="de-DE" b="1" dirty="0" err="1">
                <a:solidFill>
                  <a:srgbClr val="000000"/>
                </a:solidFill>
                <a:ea typeface="ＭＳ Ｐゴシック" charset="-128"/>
              </a:endParaRPr>
            </a:p>
          </p:txBody>
        </p:sp>
        <p:sp>
          <p:nvSpPr>
            <p:cNvPr id="29" name="Textfeld 28"/>
            <p:cNvSpPr txBox="1"/>
            <p:nvPr/>
          </p:nvSpPr>
          <p:spPr>
            <a:xfrm>
              <a:off x="5213500" y="2999015"/>
              <a:ext cx="1014619" cy="74044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fontAlgn="base">
                <a:lnSpc>
                  <a:spcPct val="110000"/>
                </a:lnSpc>
                <a:spcAft>
                  <a:spcPct val="0"/>
                </a:spcAft>
              </a:pPr>
              <a:r>
                <a:rPr lang="de-DE" sz="900" b="1" dirty="0">
                  <a:solidFill>
                    <a:srgbClr val="EC6602"/>
                  </a:solidFill>
                  <a:latin typeface="Calibri" panose="020F0502020204030204" pitchFamily="34" charset="0"/>
                  <a:ea typeface="ＭＳ Ｐゴシック" charset="-128"/>
                  <a:cs typeface="Arial" panose="020B0604020202020204" pitchFamily="34" charset="0"/>
                </a:rPr>
                <a:t>Outcomes</a:t>
              </a:r>
            </a:p>
          </p:txBody>
        </p:sp>
        <p:sp>
          <p:nvSpPr>
            <p:cNvPr id="30" name="Pfeil nach rechts 29"/>
            <p:cNvSpPr/>
            <p:nvPr/>
          </p:nvSpPr>
          <p:spPr bwMode="auto">
            <a:xfrm rot="5400000">
              <a:off x="5759431" y="3350646"/>
              <a:ext cx="1877155" cy="1933764"/>
            </a:xfrm>
            <a:prstGeom prst="rightArrow">
              <a:avLst/>
            </a:prstGeom>
            <a:solidFill>
              <a:schemeClr val="accent1"/>
            </a:solidFill>
            <a:ln w="28575">
              <a:solidFill>
                <a:schemeClr val="accent1"/>
              </a:solidFill>
              <a:miter lim="800000"/>
              <a:headEnd/>
              <a:tailEnd/>
            </a:ln>
            <a:effectLst/>
            <a:extLst/>
          </p:spPr>
          <p:txBody>
            <a:bodyPr wrap="square" lIns="108000" tIns="54000" rIns="108000" bIns="54000" numCol="1" spcCol="72000" rtlCol="0" anchor="ctr">
              <a:noAutofit/>
            </a:bodyPr>
            <a:lstStyle/>
            <a:p>
              <a:pPr algn="ctr" fontAlgn="base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Font typeface="Wingdings" charset="0"/>
                <a:buNone/>
              </a:pPr>
              <a:endParaRPr lang="de-DE" b="1" dirty="0" err="1">
                <a:solidFill>
                  <a:srgbClr val="006487"/>
                </a:solidFill>
                <a:ea typeface="ＭＳ Ｐゴシック" charset="-128"/>
              </a:endParaRPr>
            </a:p>
          </p:txBody>
        </p:sp>
        <p:sp>
          <p:nvSpPr>
            <p:cNvPr id="31" name="Textfeld 30"/>
            <p:cNvSpPr txBox="1"/>
            <p:nvPr/>
          </p:nvSpPr>
          <p:spPr>
            <a:xfrm>
              <a:off x="6301887" y="4387299"/>
              <a:ext cx="787248" cy="37021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fontAlgn="base">
                <a:lnSpc>
                  <a:spcPct val="110000"/>
                </a:lnSpc>
                <a:spcAft>
                  <a:spcPct val="0"/>
                </a:spcAft>
              </a:pPr>
              <a:r>
                <a:rPr lang="de-DE" sz="900" b="1" dirty="0">
                  <a:solidFill>
                    <a:srgbClr val="FFFFFF"/>
                  </a:solidFill>
                  <a:latin typeface="Calibri" panose="020F0502020204030204" pitchFamily="34" charset="0"/>
                  <a:ea typeface="ＭＳ Ｐゴシック" charset="-128"/>
                </a:rPr>
                <a:t>Costs</a:t>
              </a:r>
            </a:p>
          </p:txBody>
        </p:sp>
      </p:grpSp>
      <p:grpSp>
        <p:nvGrpSpPr>
          <p:cNvPr id="32" name="Group 22"/>
          <p:cNvGrpSpPr>
            <a:grpSpLocks noChangeAspect="1"/>
          </p:cNvGrpSpPr>
          <p:nvPr userDrawn="1"/>
        </p:nvGrpSpPr>
        <p:grpSpPr>
          <a:xfrm>
            <a:off x="7301716" y="1026058"/>
            <a:ext cx="1606467" cy="1785891"/>
            <a:chOff x="4000508" y="1577972"/>
            <a:chExt cx="4360874" cy="4360856"/>
          </a:xfrm>
          <a:solidFill>
            <a:schemeClr val="accent1"/>
          </a:solidFill>
        </p:grpSpPr>
        <p:sp>
          <p:nvSpPr>
            <p:cNvPr id="33" name="Oval 6"/>
            <p:cNvSpPr>
              <a:spLocks noChangeArrowheads="1"/>
            </p:cNvSpPr>
            <p:nvPr/>
          </p:nvSpPr>
          <p:spPr bwMode="auto">
            <a:xfrm>
              <a:off x="6089663" y="5757853"/>
              <a:ext cx="180976" cy="1809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endParaRPr lang="en-GB">
                <a:solidFill>
                  <a:srgbClr val="5F5656"/>
                </a:solidFill>
                <a:ea typeface="ＭＳ Ｐゴシック" charset="-128"/>
              </a:endParaRPr>
            </a:p>
          </p:txBody>
        </p:sp>
        <p:sp>
          <p:nvSpPr>
            <p:cNvPr id="34" name="Oval 7"/>
            <p:cNvSpPr>
              <a:spLocks noChangeArrowheads="1"/>
            </p:cNvSpPr>
            <p:nvPr/>
          </p:nvSpPr>
          <p:spPr bwMode="auto">
            <a:xfrm>
              <a:off x="6089663" y="1577972"/>
              <a:ext cx="180976" cy="1809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endParaRPr lang="en-GB">
                <a:solidFill>
                  <a:srgbClr val="5F5656"/>
                </a:solidFill>
                <a:ea typeface="ＭＳ Ｐゴシック" charset="-128"/>
              </a:endParaRPr>
            </a:p>
          </p:txBody>
        </p:sp>
        <p:sp>
          <p:nvSpPr>
            <p:cNvPr id="35" name="Oval 8"/>
            <p:cNvSpPr>
              <a:spLocks noChangeArrowheads="1"/>
            </p:cNvSpPr>
            <p:nvPr/>
          </p:nvSpPr>
          <p:spPr bwMode="auto">
            <a:xfrm>
              <a:off x="8178819" y="3667118"/>
              <a:ext cx="182563" cy="1809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endParaRPr lang="en-GB">
                <a:solidFill>
                  <a:srgbClr val="5F5656"/>
                </a:solidFill>
                <a:ea typeface="ＭＳ Ｐゴシック" charset="-128"/>
              </a:endParaRPr>
            </a:p>
          </p:txBody>
        </p:sp>
        <p:sp>
          <p:nvSpPr>
            <p:cNvPr id="36" name="Oval 9"/>
            <p:cNvSpPr>
              <a:spLocks noChangeArrowheads="1"/>
            </p:cNvSpPr>
            <p:nvPr/>
          </p:nvSpPr>
          <p:spPr bwMode="auto">
            <a:xfrm>
              <a:off x="4000508" y="3667118"/>
              <a:ext cx="180976" cy="1809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endParaRPr lang="en-GB">
                <a:solidFill>
                  <a:srgbClr val="5F5656"/>
                </a:solidFill>
                <a:ea typeface="ＭＳ Ｐゴシック" charset="-128"/>
              </a:endParaRPr>
            </a:p>
          </p:txBody>
        </p:sp>
        <p:sp>
          <p:nvSpPr>
            <p:cNvPr id="37" name="Freeform 10"/>
            <p:cNvSpPr>
              <a:spLocks/>
            </p:cNvSpPr>
            <p:nvPr/>
          </p:nvSpPr>
          <p:spPr bwMode="auto">
            <a:xfrm>
              <a:off x="7558104" y="2181220"/>
              <a:ext cx="198439" cy="198438"/>
            </a:xfrm>
            <a:custGeom>
              <a:avLst/>
              <a:gdLst>
                <a:gd name="T0" fmla="*/ 190 w 231"/>
                <a:gd name="T1" fmla="*/ 190 h 231"/>
                <a:gd name="T2" fmla="*/ 190 w 231"/>
                <a:gd name="T3" fmla="*/ 41 h 231"/>
                <a:gd name="T4" fmla="*/ 41 w 231"/>
                <a:gd name="T5" fmla="*/ 41 h 231"/>
                <a:gd name="T6" fmla="*/ 41 w 231"/>
                <a:gd name="T7" fmla="*/ 190 h 231"/>
                <a:gd name="T8" fmla="*/ 190 w 231"/>
                <a:gd name="T9" fmla="*/ 190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1" h="231">
                  <a:moveTo>
                    <a:pt x="190" y="190"/>
                  </a:moveTo>
                  <a:cubicBezTo>
                    <a:pt x="231" y="149"/>
                    <a:pt x="231" y="82"/>
                    <a:pt x="190" y="41"/>
                  </a:cubicBezTo>
                  <a:cubicBezTo>
                    <a:pt x="149" y="0"/>
                    <a:pt x="82" y="0"/>
                    <a:pt x="41" y="41"/>
                  </a:cubicBezTo>
                  <a:cubicBezTo>
                    <a:pt x="0" y="82"/>
                    <a:pt x="0" y="149"/>
                    <a:pt x="41" y="190"/>
                  </a:cubicBezTo>
                  <a:cubicBezTo>
                    <a:pt x="82" y="231"/>
                    <a:pt x="149" y="231"/>
                    <a:pt x="190" y="19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endParaRPr lang="en-GB">
                <a:solidFill>
                  <a:srgbClr val="5F5656"/>
                </a:solidFill>
                <a:ea typeface="ＭＳ Ｐゴシック" charset="-128"/>
              </a:endParaRPr>
            </a:p>
          </p:txBody>
        </p:sp>
        <p:sp>
          <p:nvSpPr>
            <p:cNvPr id="38" name="Freeform 11"/>
            <p:cNvSpPr>
              <a:spLocks/>
            </p:cNvSpPr>
            <p:nvPr/>
          </p:nvSpPr>
          <p:spPr bwMode="auto">
            <a:xfrm>
              <a:off x="4602172" y="5135554"/>
              <a:ext cx="200025" cy="200024"/>
            </a:xfrm>
            <a:custGeom>
              <a:avLst/>
              <a:gdLst>
                <a:gd name="T0" fmla="*/ 191 w 232"/>
                <a:gd name="T1" fmla="*/ 190 h 232"/>
                <a:gd name="T2" fmla="*/ 191 w 232"/>
                <a:gd name="T3" fmla="*/ 41 h 232"/>
                <a:gd name="T4" fmla="*/ 42 w 232"/>
                <a:gd name="T5" fmla="*/ 41 h 232"/>
                <a:gd name="T6" fmla="*/ 42 w 232"/>
                <a:gd name="T7" fmla="*/ 190 h 232"/>
                <a:gd name="T8" fmla="*/ 191 w 232"/>
                <a:gd name="T9" fmla="*/ 190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2" h="232">
                  <a:moveTo>
                    <a:pt x="191" y="190"/>
                  </a:moveTo>
                  <a:cubicBezTo>
                    <a:pt x="232" y="149"/>
                    <a:pt x="232" y="82"/>
                    <a:pt x="191" y="41"/>
                  </a:cubicBezTo>
                  <a:cubicBezTo>
                    <a:pt x="150" y="0"/>
                    <a:pt x="83" y="0"/>
                    <a:pt x="42" y="41"/>
                  </a:cubicBezTo>
                  <a:cubicBezTo>
                    <a:pt x="0" y="82"/>
                    <a:pt x="0" y="149"/>
                    <a:pt x="42" y="190"/>
                  </a:cubicBezTo>
                  <a:cubicBezTo>
                    <a:pt x="83" y="232"/>
                    <a:pt x="150" y="232"/>
                    <a:pt x="191" y="19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endParaRPr lang="en-GB">
                <a:solidFill>
                  <a:srgbClr val="5F5656"/>
                </a:solidFill>
                <a:ea typeface="ＭＳ Ｐゴシック" charset="-128"/>
              </a:endParaRPr>
            </a:p>
          </p:txBody>
        </p:sp>
        <p:sp>
          <p:nvSpPr>
            <p:cNvPr id="39" name="Freeform 12"/>
            <p:cNvSpPr>
              <a:spLocks/>
            </p:cNvSpPr>
            <p:nvPr/>
          </p:nvSpPr>
          <p:spPr bwMode="auto">
            <a:xfrm>
              <a:off x="7558104" y="5135554"/>
              <a:ext cx="198439" cy="200024"/>
            </a:xfrm>
            <a:custGeom>
              <a:avLst/>
              <a:gdLst>
                <a:gd name="T0" fmla="*/ 41 w 231"/>
                <a:gd name="T1" fmla="*/ 190 h 232"/>
                <a:gd name="T2" fmla="*/ 190 w 231"/>
                <a:gd name="T3" fmla="*/ 190 h 232"/>
                <a:gd name="T4" fmla="*/ 190 w 231"/>
                <a:gd name="T5" fmla="*/ 41 h 232"/>
                <a:gd name="T6" fmla="*/ 41 w 231"/>
                <a:gd name="T7" fmla="*/ 41 h 232"/>
                <a:gd name="T8" fmla="*/ 41 w 231"/>
                <a:gd name="T9" fmla="*/ 190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1" h="232">
                  <a:moveTo>
                    <a:pt x="41" y="190"/>
                  </a:moveTo>
                  <a:cubicBezTo>
                    <a:pt x="82" y="232"/>
                    <a:pt x="149" y="232"/>
                    <a:pt x="190" y="190"/>
                  </a:cubicBezTo>
                  <a:cubicBezTo>
                    <a:pt x="231" y="149"/>
                    <a:pt x="231" y="82"/>
                    <a:pt x="190" y="41"/>
                  </a:cubicBezTo>
                  <a:cubicBezTo>
                    <a:pt x="149" y="0"/>
                    <a:pt x="82" y="0"/>
                    <a:pt x="41" y="41"/>
                  </a:cubicBezTo>
                  <a:cubicBezTo>
                    <a:pt x="0" y="82"/>
                    <a:pt x="0" y="149"/>
                    <a:pt x="41" y="19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endParaRPr lang="en-GB">
                <a:solidFill>
                  <a:srgbClr val="5F5656"/>
                </a:solidFill>
                <a:ea typeface="ＭＳ Ｐゴシック" charset="-128"/>
              </a:endParaRPr>
            </a:p>
          </p:txBody>
        </p:sp>
        <p:sp>
          <p:nvSpPr>
            <p:cNvPr id="40" name="Freeform 13"/>
            <p:cNvSpPr>
              <a:spLocks/>
            </p:cNvSpPr>
            <p:nvPr/>
          </p:nvSpPr>
          <p:spPr bwMode="auto">
            <a:xfrm>
              <a:off x="4602172" y="2179634"/>
              <a:ext cx="200025" cy="200024"/>
            </a:xfrm>
            <a:custGeom>
              <a:avLst/>
              <a:gdLst>
                <a:gd name="T0" fmla="*/ 40 w 233"/>
                <a:gd name="T1" fmla="*/ 190 h 234"/>
                <a:gd name="T2" fmla="*/ 189 w 233"/>
                <a:gd name="T3" fmla="*/ 193 h 234"/>
                <a:gd name="T4" fmla="*/ 193 w 233"/>
                <a:gd name="T5" fmla="*/ 44 h 234"/>
                <a:gd name="T6" fmla="*/ 44 w 233"/>
                <a:gd name="T7" fmla="*/ 41 h 234"/>
                <a:gd name="T8" fmla="*/ 40 w 233"/>
                <a:gd name="T9" fmla="*/ 190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3" h="234">
                  <a:moveTo>
                    <a:pt x="40" y="190"/>
                  </a:moveTo>
                  <a:cubicBezTo>
                    <a:pt x="81" y="232"/>
                    <a:pt x="147" y="234"/>
                    <a:pt x="189" y="193"/>
                  </a:cubicBezTo>
                  <a:cubicBezTo>
                    <a:pt x="232" y="153"/>
                    <a:pt x="233" y="86"/>
                    <a:pt x="193" y="44"/>
                  </a:cubicBezTo>
                  <a:cubicBezTo>
                    <a:pt x="153" y="2"/>
                    <a:pt x="86" y="0"/>
                    <a:pt x="44" y="41"/>
                  </a:cubicBezTo>
                  <a:cubicBezTo>
                    <a:pt x="2" y="81"/>
                    <a:pt x="0" y="148"/>
                    <a:pt x="40" y="19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endParaRPr lang="en-GB">
                <a:solidFill>
                  <a:srgbClr val="5F5656"/>
                </a:solidFill>
                <a:ea typeface="ＭＳ Ｐゴシック" charset="-128"/>
              </a:endParaRPr>
            </a:p>
          </p:txBody>
        </p:sp>
        <p:sp>
          <p:nvSpPr>
            <p:cNvPr id="41" name="Freeform 14"/>
            <p:cNvSpPr>
              <a:spLocks/>
            </p:cNvSpPr>
            <p:nvPr/>
          </p:nvSpPr>
          <p:spPr bwMode="auto">
            <a:xfrm>
              <a:off x="5538800" y="5675304"/>
              <a:ext cx="200025" cy="201613"/>
            </a:xfrm>
            <a:custGeom>
              <a:avLst/>
              <a:gdLst>
                <a:gd name="T0" fmla="*/ 16 w 234"/>
                <a:gd name="T1" fmla="*/ 90 h 234"/>
                <a:gd name="T2" fmla="*/ 90 w 234"/>
                <a:gd name="T3" fmla="*/ 219 h 234"/>
                <a:gd name="T4" fmla="*/ 219 w 234"/>
                <a:gd name="T5" fmla="*/ 145 h 234"/>
                <a:gd name="T6" fmla="*/ 145 w 234"/>
                <a:gd name="T7" fmla="*/ 15 h 234"/>
                <a:gd name="T8" fmla="*/ 16 w 234"/>
                <a:gd name="T9" fmla="*/ 90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234">
                  <a:moveTo>
                    <a:pt x="16" y="90"/>
                  </a:moveTo>
                  <a:cubicBezTo>
                    <a:pt x="0" y="146"/>
                    <a:pt x="34" y="204"/>
                    <a:pt x="90" y="219"/>
                  </a:cubicBezTo>
                  <a:cubicBezTo>
                    <a:pt x="146" y="234"/>
                    <a:pt x="204" y="201"/>
                    <a:pt x="219" y="145"/>
                  </a:cubicBezTo>
                  <a:cubicBezTo>
                    <a:pt x="234" y="88"/>
                    <a:pt x="201" y="31"/>
                    <a:pt x="145" y="15"/>
                  </a:cubicBezTo>
                  <a:cubicBezTo>
                    <a:pt x="88" y="0"/>
                    <a:pt x="31" y="34"/>
                    <a:pt x="16" y="9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endParaRPr lang="en-GB">
                <a:solidFill>
                  <a:srgbClr val="5F5656"/>
                </a:solidFill>
                <a:ea typeface="ＭＳ Ｐゴシック" charset="-128"/>
              </a:endParaRPr>
            </a:p>
          </p:txBody>
        </p:sp>
        <p:sp>
          <p:nvSpPr>
            <p:cNvPr id="42" name="Freeform 15"/>
            <p:cNvSpPr>
              <a:spLocks/>
            </p:cNvSpPr>
            <p:nvPr/>
          </p:nvSpPr>
          <p:spPr bwMode="auto">
            <a:xfrm>
              <a:off x="6621477" y="1638297"/>
              <a:ext cx="200025" cy="201613"/>
            </a:xfrm>
            <a:custGeom>
              <a:avLst/>
              <a:gdLst>
                <a:gd name="T0" fmla="*/ 15 w 233"/>
                <a:gd name="T1" fmla="*/ 90 h 234"/>
                <a:gd name="T2" fmla="*/ 89 w 233"/>
                <a:gd name="T3" fmla="*/ 219 h 234"/>
                <a:gd name="T4" fmla="*/ 218 w 233"/>
                <a:gd name="T5" fmla="*/ 144 h 234"/>
                <a:gd name="T6" fmla="*/ 144 w 233"/>
                <a:gd name="T7" fmla="*/ 15 h 234"/>
                <a:gd name="T8" fmla="*/ 15 w 233"/>
                <a:gd name="T9" fmla="*/ 90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3" h="234">
                  <a:moveTo>
                    <a:pt x="15" y="90"/>
                  </a:moveTo>
                  <a:cubicBezTo>
                    <a:pt x="0" y="146"/>
                    <a:pt x="33" y="204"/>
                    <a:pt x="89" y="219"/>
                  </a:cubicBezTo>
                  <a:cubicBezTo>
                    <a:pt x="145" y="234"/>
                    <a:pt x="203" y="200"/>
                    <a:pt x="218" y="144"/>
                  </a:cubicBezTo>
                  <a:cubicBezTo>
                    <a:pt x="233" y="88"/>
                    <a:pt x="200" y="30"/>
                    <a:pt x="144" y="15"/>
                  </a:cubicBezTo>
                  <a:cubicBezTo>
                    <a:pt x="88" y="0"/>
                    <a:pt x="30" y="33"/>
                    <a:pt x="15" y="9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endParaRPr lang="en-GB">
                <a:solidFill>
                  <a:srgbClr val="5F5656"/>
                </a:solidFill>
                <a:ea typeface="ＭＳ Ｐゴシック" charset="-128"/>
              </a:endParaRPr>
            </a:p>
          </p:txBody>
        </p:sp>
        <p:sp>
          <p:nvSpPr>
            <p:cNvPr id="43" name="Freeform 16"/>
            <p:cNvSpPr>
              <a:spLocks/>
            </p:cNvSpPr>
            <p:nvPr/>
          </p:nvSpPr>
          <p:spPr bwMode="auto">
            <a:xfrm>
              <a:off x="8097856" y="4198931"/>
              <a:ext cx="201614" cy="200024"/>
            </a:xfrm>
            <a:custGeom>
              <a:avLst/>
              <a:gdLst>
                <a:gd name="T0" fmla="*/ 90 w 234"/>
                <a:gd name="T1" fmla="*/ 219 h 234"/>
                <a:gd name="T2" fmla="*/ 219 w 234"/>
                <a:gd name="T3" fmla="*/ 144 h 234"/>
                <a:gd name="T4" fmla="*/ 145 w 234"/>
                <a:gd name="T5" fmla="*/ 15 h 234"/>
                <a:gd name="T6" fmla="*/ 15 w 234"/>
                <a:gd name="T7" fmla="*/ 89 h 234"/>
                <a:gd name="T8" fmla="*/ 90 w 234"/>
                <a:gd name="T9" fmla="*/ 219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234">
                  <a:moveTo>
                    <a:pt x="90" y="219"/>
                  </a:moveTo>
                  <a:cubicBezTo>
                    <a:pt x="146" y="234"/>
                    <a:pt x="204" y="200"/>
                    <a:pt x="219" y="144"/>
                  </a:cubicBezTo>
                  <a:cubicBezTo>
                    <a:pt x="234" y="88"/>
                    <a:pt x="201" y="30"/>
                    <a:pt x="145" y="15"/>
                  </a:cubicBezTo>
                  <a:cubicBezTo>
                    <a:pt x="88" y="0"/>
                    <a:pt x="30" y="33"/>
                    <a:pt x="15" y="89"/>
                  </a:cubicBezTo>
                  <a:cubicBezTo>
                    <a:pt x="0" y="146"/>
                    <a:pt x="34" y="203"/>
                    <a:pt x="90" y="2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endParaRPr lang="en-GB">
                <a:solidFill>
                  <a:srgbClr val="5F5656"/>
                </a:solidFill>
                <a:ea typeface="ＭＳ Ｐゴシック" charset="-128"/>
              </a:endParaRPr>
            </a:p>
          </p:txBody>
        </p:sp>
        <p:sp>
          <p:nvSpPr>
            <p:cNvPr id="44" name="Freeform 17"/>
            <p:cNvSpPr>
              <a:spLocks/>
            </p:cNvSpPr>
            <p:nvPr/>
          </p:nvSpPr>
          <p:spPr bwMode="auto">
            <a:xfrm>
              <a:off x="4060833" y="3116257"/>
              <a:ext cx="201614" cy="201613"/>
            </a:xfrm>
            <a:custGeom>
              <a:avLst/>
              <a:gdLst>
                <a:gd name="T0" fmla="*/ 89 w 234"/>
                <a:gd name="T1" fmla="*/ 218 h 234"/>
                <a:gd name="T2" fmla="*/ 219 w 234"/>
                <a:gd name="T3" fmla="*/ 144 h 234"/>
                <a:gd name="T4" fmla="*/ 144 w 234"/>
                <a:gd name="T5" fmla="*/ 15 h 234"/>
                <a:gd name="T6" fmla="*/ 15 w 234"/>
                <a:gd name="T7" fmla="*/ 89 h 234"/>
                <a:gd name="T8" fmla="*/ 89 w 234"/>
                <a:gd name="T9" fmla="*/ 218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234">
                  <a:moveTo>
                    <a:pt x="89" y="218"/>
                  </a:moveTo>
                  <a:cubicBezTo>
                    <a:pt x="146" y="234"/>
                    <a:pt x="204" y="200"/>
                    <a:pt x="219" y="144"/>
                  </a:cubicBezTo>
                  <a:cubicBezTo>
                    <a:pt x="234" y="88"/>
                    <a:pt x="200" y="30"/>
                    <a:pt x="144" y="15"/>
                  </a:cubicBezTo>
                  <a:cubicBezTo>
                    <a:pt x="88" y="0"/>
                    <a:pt x="30" y="33"/>
                    <a:pt x="15" y="89"/>
                  </a:cubicBezTo>
                  <a:cubicBezTo>
                    <a:pt x="0" y="146"/>
                    <a:pt x="33" y="203"/>
                    <a:pt x="89" y="2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endParaRPr lang="en-GB">
                <a:solidFill>
                  <a:srgbClr val="5F5656"/>
                </a:solidFill>
                <a:ea typeface="ＭＳ Ｐゴシック" charset="-128"/>
              </a:endParaRPr>
            </a:p>
          </p:txBody>
        </p:sp>
        <p:sp>
          <p:nvSpPr>
            <p:cNvPr id="45" name="Freeform 18"/>
            <p:cNvSpPr>
              <a:spLocks/>
            </p:cNvSpPr>
            <p:nvPr/>
          </p:nvSpPr>
          <p:spPr bwMode="auto">
            <a:xfrm>
              <a:off x="7886717" y="2609846"/>
              <a:ext cx="206376" cy="206375"/>
            </a:xfrm>
            <a:custGeom>
              <a:avLst/>
              <a:gdLst>
                <a:gd name="T0" fmla="*/ 174 w 241"/>
                <a:gd name="T1" fmla="*/ 211 h 241"/>
                <a:gd name="T2" fmla="*/ 212 w 241"/>
                <a:gd name="T3" fmla="*/ 67 h 241"/>
                <a:gd name="T4" fmla="*/ 68 w 241"/>
                <a:gd name="T5" fmla="*/ 29 h 241"/>
                <a:gd name="T6" fmla="*/ 29 w 241"/>
                <a:gd name="T7" fmla="*/ 173 h 241"/>
                <a:gd name="T8" fmla="*/ 174 w 241"/>
                <a:gd name="T9" fmla="*/ 21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1" h="241">
                  <a:moveTo>
                    <a:pt x="174" y="211"/>
                  </a:moveTo>
                  <a:cubicBezTo>
                    <a:pt x="224" y="182"/>
                    <a:pt x="241" y="118"/>
                    <a:pt x="212" y="67"/>
                  </a:cubicBezTo>
                  <a:cubicBezTo>
                    <a:pt x="183" y="17"/>
                    <a:pt x="119" y="0"/>
                    <a:pt x="68" y="29"/>
                  </a:cubicBezTo>
                  <a:cubicBezTo>
                    <a:pt x="18" y="58"/>
                    <a:pt x="0" y="122"/>
                    <a:pt x="29" y="173"/>
                  </a:cubicBezTo>
                  <a:cubicBezTo>
                    <a:pt x="58" y="223"/>
                    <a:pt x="123" y="241"/>
                    <a:pt x="174" y="2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endParaRPr lang="en-GB">
                <a:solidFill>
                  <a:srgbClr val="5F5656"/>
                </a:solidFill>
                <a:ea typeface="ＭＳ Ｐゴシック" charset="-128"/>
              </a:endParaRPr>
            </a:p>
          </p:txBody>
        </p:sp>
        <p:sp>
          <p:nvSpPr>
            <p:cNvPr id="46" name="Freeform 19"/>
            <p:cNvSpPr>
              <a:spLocks/>
            </p:cNvSpPr>
            <p:nvPr/>
          </p:nvSpPr>
          <p:spPr bwMode="auto">
            <a:xfrm>
              <a:off x="4267209" y="4698992"/>
              <a:ext cx="206376" cy="207963"/>
            </a:xfrm>
            <a:custGeom>
              <a:avLst/>
              <a:gdLst>
                <a:gd name="T0" fmla="*/ 173 w 241"/>
                <a:gd name="T1" fmla="*/ 212 h 241"/>
                <a:gd name="T2" fmla="*/ 211 w 241"/>
                <a:gd name="T3" fmla="*/ 67 h 241"/>
                <a:gd name="T4" fmla="*/ 67 w 241"/>
                <a:gd name="T5" fmla="*/ 29 h 241"/>
                <a:gd name="T6" fmla="*/ 29 w 241"/>
                <a:gd name="T7" fmla="*/ 173 h 241"/>
                <a:gd name="T8" fmla="*/ 173 w 241"/>
                <a:gd name="T9" fmla="*/ 212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1" h="241">
                  <a:moveTo>
                    <a:pt x="173" y="212"/>
                  </a:moveTo>
                  <a:cubicBezTo>
                    <a:pt x="223" y="182"/>
                    <a:pt x="241" y="118"/>
                    <a:pt x="211" y="67"/>
                  </a:cubicBezTo>
                  <a:cubicBezTo>
                    <a:pt x="182" y="17"/>
                    <a:pt x="118" y="0"/>
                    <a:pt x="67" y="29"/>
                  </a:cubicBezTo>
                  <a:cubicBezTo>
                    <a:pt x="17" y="58"/>
                    <a:pt x="0" y="123"/>
                    <a:pt x="29" y="173"/>
                  </a:cubicBezTo>
                  <a:cubicBezTo>
                    <a:pt x="58" y="223"/>
                    <a:pt x="122" y="241"/>
                    <a:pt x="173" y="2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endParaRPr lang="en-GB">
                <a:solidFill>
                  <a:srgbClr val="5F5656"/>
                </a:solidFill>
                <a:ea typeface="ＭＳ Ｐゴシック" charset="-128"/>
              </a:endParaRPr>
            </a:p>
          </p:txBody>
        </p:sp>
        <p:sp>
          <p:nvSpPr>
            <p:cNvPr id="47" name="Freeform 20"/>
            <p:cNvSpPr>
              <a:spLocks/>
            </p:cNvSpPr>
            <p:nvPr/>
          </p:nvSpPr>
          <p:spPr bwMode="auto">
            <a:xfrm>
              <a:off x="7121540" y="5464166"/>
              <a:ext cx="206376" cy="206375"/>
            </a:xfrm>
            <a:custGeom>
              <a:avLst/>
              <a:gdLst>
                <a:gd name="T0" fmla="*/ 29 w 241"/>
                <a:gd name="T1" fmla="*/ 174 h 241"/>
                <a:gd name="T2" fmla="*/ 173 w 241"/>
                <a:gd name="T3" fmla="*/ 212 h 241"/>
                <a:gd name="T4" fmla="*/ 211 w 241"/>
                <a:gd name="T5" fmla="*/ 68 h 241"/>
                <a:gd name="T6" fmla="*/ 67 w 241"/>
                <a:gd name="T7" fmla="*/ 30 h 241"/>
                <a:gd name="T8" fmla="*/ 29 w 241"/>
                <a:gd name="T9" fmla="*/ 174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1" h="241">
                  <a:moveTo>
                    <a:pt x="29" y="174"/>
                  </a:moveTo>
                  <a:cubicBezTo>
                    <a:pt x="58" y="224"/>
                    <a:pt x="122" y="241"/>
                    <a:pt x="173" y="212"/>
                  </a:cubicBezTo>
                  <a:cubicBezTo>
                    <a:pt x="223" y="183"/>
                    <a:pt x="241" y="119"/>
                    <a:pt x="211" y="68"/>
                  </a:cubicBezTo>
                  <a:cubicBezTo>
                    <a:pt x="182" y="18"/>
                    <a:pt x="118" y="0"/>
                    <a:pt x="67" y="30"/>
                  </a:cubicBezTo>
                  <a:cubicBezTo>
                    <a:pt x="17" y="59"/>
                    <a:pt x="0" y="123"/>
                    <a:pt x="29" y="17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endParaRPr lang="en-GB">
                <a:solidFill>
                  <a:srgbClr val="5F5656"/>
                </a:solidFill>
                <a:ea typeface="ＭＳ Ｐゴシック" charset="-128"/>
              </a:endParaRPr>
            </a:p>
          </p:txBody>
        </p:sp>
        <p:sp>
          <p:nvSpPr>
            <p:cNvPr id="48" name="Freeform 21"/>
            <p:cNvSpPr>
              <a:spLocks/>
            </p:cNvSpPr>
            <p:nvPr/>
          </p:nvSpPr>
          <p:spPr bwMode="auto">
            <a:xfrm>
              <a:off x="5032385" y="5464166"/>
              <a:ext cx="206376" cy="206375"/>
            </a:xfrm>
            <a:custGeom>
              <a:avLst/>
              <a:gdLst>
                <a:gd name="T0" fmla="*/ 29 w 241"/>
                <a:gd name="T1" fmla="*/ 68 h 241"/>
                <a:gd name="T2" fmla="*/ 68 w 241"/>
                <a:gd name="T3" fmla="*/ 212 h 241"/>
                <a:gd name="T4" fmla="*/ 212 w 241"/>
                <a:gd name="T5" fmla="*/ 174 h 241"/>
                <a:gd name="T6" fmla="*/ 174 w 241"/>
                <a:gd name="T7" fmla="*/ 30 h 241"/>
                <a:gd name="T8" fmla="*/ 29 w 241"/>
                <a:gd name="T9" fmla="*/ 68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1" h="241">
                  <a:moveTo>
                    <a:pt x="29" y="68"/>
                  </a:moveTo>
                  <a:cubicBezTo>
                    <a:pt x="0" y="119"/>
                    <a:pt x="18" y="183"/>
                    <a:pt x="68" y="212"/>
                  </a:cubicBezTo>
                  <a:cubicBezTo>
                    <a:pt x="119" y="241"/>
                    <a:pt x="183" y="224"/>
                    <a:pt x="212" y="174"/>
                  </a:cubicBezTo>
                  <a:cubicBezTo>
                    <a:pt x="241" y="123"/>
                    <a:pt x="224" y="59"/>
                    <a:pt x="174" y="30"/>
                  </a:cubicBezTo>
                  <a:cubicBezTo>
                    <a:pt x="123" y="0"/>
                    <a:pt x="59" y="18"/>
                    <a:pt x="29" y="6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endParaRPr lang="en-GB">
                <a:solidFill>
                  <a:srgbClr val="5F5656"/>
                </a:solidFill>
                <a:ea typeface="ＭＳ Ｐゴシック" charset="-128"/>
              </a:endParaRPr>
            </a:p>
          </p:txBody>
        </p:sp>
        <p:sp>
          <p:nvSpPr>
            <p:cNvPr id="49" name="Freeform 22"/>
            <p:cNvSpPr>
              <a:spLocks/>
            </p:cNvSpPr>
            <p:nvPr/>
          </p:nvSpPr>
          <p:spPr bwMode="auto">
            <a:xfrm>
              <a:off x="7121540" y="1844671"/>
              <a:ext cx="206376" cy="206375"/>
            </a:xfrm>
            <a:custGeom>
              <a:avLst/>
              <a:gdLst>
                <a:gd name="T0" fmla="*/ 29 w 241"/>
                <a:gd name="T1" fmla="*/ 68 h 241"/>
                <a:gd name="T2" fmla="*/ 67 w 241"/>
                <a:gd name="T3" fmla="*/ 212 h 241"/>
                <a:gd name="T4" fmla="*/ 211 w 241"/>
                <a:gd name="T5" fmla="*/ 173 h 241"/>
                <a:gd name="T6" fmla="*/ 173 w 241"/>
                <a:gd name="T7" fmla="*/ 29 h 241"/>
                <a:gd name="T8" fmla="*/ 29 w 241"/>
                <a:gd name="T9" fmla="*/ 68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1" h="241">
                  <a:moveTo>
                    <a:pt x="29" y="68"/>
                  </a:moveTo>
                  <a:cubicBezTo>
                    <a:pt x="0" y="118"/>
                    <a:pt x="17" y="183"/>
                    <a:pt x="67" y="212"/>
                  </a:cubicBezTo>
                  <a:cubicBezTo>
                    <a:pt x="118" y="241"/>
                    <a:pt x="182" y="223"/>
                    <a:pt x="211" y="173"/>
                  </a:cubicBezTo>
                  <a:cubicBezTo>
                    <a:pt x="241" y="123"/>
                    <a:pt x="223" y="58"/>
                    <a:pt x="173" y="29"/>
                  </a:cubicBezTo>
                  <a:cubicBezTo>
                    <a:pt x="122" y="0"/>
                    <a:pt x="58" y="17"/>
                    <a:pt x="29" y="6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endParaRPr lang="en-GB">
                <a:solidFill>
                  <a:srgbClr val="5F5656"/>
                </a:solidFill>
                <a:ea typeface="ＭＳ Ｐゴシック" charset="-128"/>
              </a:endParaRPr>
            </a:p>
          </p:txBody>
        </p:sp>
        <p:sp>
          <p:nvSpPr>
            <p:cNvPr id="50" name="Freeform 23"/>
            <p:cNvSpPr>
              <a:spLocks/>
            </p:cNvSpPr>
            <p:nvPr/>
          </p:nvSpPr>
          <p:spPr bwMode="auto">
            <a:xfrm>
              <a:off x="7886717" y="4698992"/>
              <a:ext cx="206376" cy="207963"/>
            </a:xfrm>
            <a:custGeom>
              <a:avLst/>
              <a:gdLst>
                <a:gd name="T0" fmla="*/ 68 w 241"/>
                <a:gd name="T1" fmla="*/ 212 h 241"/>
                <a:gd name="T2" fmla="*/ 212 w 241"/>
                <a:gd name="T3" fmla="*/ 173 h 241"/>
                <a:gd name="T4" fmla="*/ 174 w 241"/>
                <a:gd name="T5" fmla="*/ 29 h 241"/>
                <a:gd name="T6" fmla="*/ 29 w 241"/>
                <a:gd name="T7" fmla="*/ 67 h 241"/>
                <a:gd name="T8" fmla="*/ 68 w 241"/>
                <a:gd name="T9" fmla="*/ 212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1" h="241">
                  <a:moveTo>
                    <a:pt x="68" y="212"/>
                  </a:moveTo>
                  <a:cubicBezTo>
                    <a:pt x="118" y="241"/>
                    <a:pt x="183" y="223"/>
                    <a:pt x="212" y="173"/>
                  </a:cubicBezTo>
                  <a:cubicBezTo>
                    <a:pt x="241" y="123"/>
                    <a:pt x="224" y="58"/>
                    <a:pt x="174" y="29"/>
                  </a:cubicBezTo>
                  <a:cubicBezTo>
                    <a:pt x="123" y="0"/>
                    <a:pt x="59" y="17"/>
                    <a:pt x="29" y="67"/>
                  </a:cubicBezTo>
                  <a:cubicBezTo>
                    <a:pt x="0" y="118"/>
                    <a:pt x="17" y="182"/>
                    <a:pt x="68" y="2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endParaRPr lang="en-GB">
                <a:solidFill>
                  <a:srgbClr val="5F5656"/>
                </a:solidFill>
                <a:ea typeface="ＭＳ Ｐゴシック" charset="-128"/>
              </a:endParaRPr>
            </a:p>
          </p:txBody>
        </p:sp>
        <p:sp>
          <p:nvSpPr>
            <p:cNvPr id="51" name="Freeform 24"/>
            <p:cNvSpPr>
              <a:spLocks/>
            </p:cNvSpPr>
            <p:nvPr/>
          </p:nvSpPr>
          <p:spPr bwMode="auto">
            <a:xfrm>
              <a:off x="4267209" y="2609846"/>
              <a:ext cx="206376" cy="206375"/>
            </a:xfrm>
            <a:custGeom>
              <a:avLst/>
              <a:gdLst>
                <a:gd name="T0" fmla="*/ 67 w 241"/>
                <a:gd name="T1" fmla="*/ 211 h 241"/>
                <a:gd name="T2" fmla="*/ 211 w 241"/>
                <a:gd name="T3" fmla="*/ 173 h 241"/>
                <a:gd name="T4" fmla="*/ 173 w 241"/>
                <a:gd name="T5" fmla="*/ 29 h 241"/>
                <a:gd name="T6" fmla="*/ 29 w 241"/>
                <a:gd name="T7" fmla="*/ 67 h 241"/>
                <a:gd name="T8" fmla="*/ 67 w 241"/>
                <a:gd name="T9" fmla="*/ 21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1" h="241">
                  <a:moveTo>
                    <a:pt x="67" y="211"/>
                  </a:moveTo>
                  <a:cubicBezTo>
                    <a:pt x="118" y="241"/>
                    <a:pt x="182" y="223"/>
                    <a:pt x="211" y="173"/>
                  </a:cubicBezTo>
                  <a:cubicBezTo>
                    <a:pt x="241" y="122"/>
                    <a:pt x="223" y="58"/>
                    <a:pt x="173" y="29"/>
                  </a:cubicBezTo>
                  <a:cubicBezTo>
                    <a:pt x="122" y="0"/>
                    <a:pt x="58" y="17"/>
                    <a:pt x="29" y="67"/>
                  </a:cubicBezTo>
                  <a:cubicBezTo>
                    <a:pt x="0" y="118"/>
                    <a:pt x="17" y="182"/>
                    <a:pt x="67" y="2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endParaRPr lang="en-GB">
                <a:solidFill>
                  <a:srgbClr val="5F5656"/>
                </a:solidFill>
                <a:ea typeface="ＭＳ Ｐゴシック" charset="-128"/>
              </a:endParaRPr>
            </a:p>
          </p:txBody>
        </p:sp>
        <p:sp>
          <p:nvSpPr>
            <p:cNvPr id="52" name="Freeform 25"/>
            <p:cNvSpPr>
              <a:spLocks/>
            </p:cNvSpPr>
            <p:nvPr/>
          </p:nvSpPr>
          <p:spPr bwMode="auto">
            <a:xfrm>
              <a:off x="8097856" y="3116257"/>
              <a:ext cx="201614" cy="200024"/>
            </a:xfrm>
            <a:custGeom>
              <a:avLst/>
              <a:gdLst>
                <a:gd name="T0" fmla="*/ 144 w 234"/>
                <a:gd name="T1" fmla="*/ 218 h 233"/>
                <a:gd name="T2" fmla="*/ 219 w 234"/>
                <a:gd name="T3" fmla="*/ 89 h 233"/>
                <a:gd name="T4" fmla="*/ 90 w 234"/>
                <a:gd name="T5" fmla="*/ 15 h 233"/>
                <a:gd name="T6" fmla="*/ 15 w 234"/>
                <a:gd name="T7" fmla="*/ 144 h 233"/>
                <a:gd name="T8" fmla="*/ 144 w 234"/>
                <a:gd name="T9" fmla="*/ 218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233">
                  <a:moveTo>
                    <a:pt x="144" y="218"/>
                  </a:moveTo>
                  <a:cubicBezTo>
                    <a:pt x="201" y="203"/>
                    <a:pt x="234" y="146"/>
                    <a:pt x="219" y="89"/>
                  </a:cubicBezTo>
                  <a:cubicBezTo>
                    <a:pt x="204" y="33"/>
                    <a:pt x="146" y="0"/>
                    <a:pt x="90" y="15"/>
                  </a:cubicBezTo>
                  <a:cubicBezTo>
                    <a:pt x="34" y="30"/>
                    <a:pt x="0" y="88"/>
                    <a:pt x="15" y="144"/>
                  </a:cubicBezTo>
                  <a:cubicBezTo>
                    <a:pt x="30" y="200"/>
                    <a:pt x="88" y="233"/>
                    <a:pt x="144" y="21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endParaRPr lang="en-GB">
                <a:solidFill>
                  <a:srgbClr val="5F5656"/>
                </a:solidFill>
                <a:ea typeface="ＭＳ Ｐゴシック" charset="-128"/>
              </a:endParaRPr>
            </a:p>
          </p:txBody>
        </p:sp>
        <p:sp>
          <p:nvSpPr>
            <p:cNvPr id="53" name="Freeform 26"/>
            <p:cNvSpPr>
              <a:spLocks/>
            </p:cNvSpPr>
            <p:nvPr/>
          </p:nvSpPr>
          <p:spPr bwMode="auto">
            <a:xfrm>
              <a:off x="4060833" y="4198931"/>
              <a:ext cx="201614" cy="200024"/>
            </a:xfrm>
            <a:custGeom>
              <a:avLst/>
              <a:gdLst>
                <a:gd name="T0" fmla="*/ 144 w 234"/>
                <a:gd name="T1" fmla="*/ 219 h 234"/>
                <a:gd name="T2" fmla="*/ 219 w 234"/>
                <a:gd name="T3" fmla="*/ 89 h 234"/>
                <a:gd name="T4" fmla="*/ 89 w 234"/>
                <a:gd name="T5" fmla="*/ 15 h 234"/>
                <a:gd name="T6" fmla="*/ 15 w 234"/>
                <a:gd name="T7" fmla="*/ 144 h 234"/>
                <a:gd name="T8" fmla="*/ 144 w 234"/>
                <a:gd name="T9" fmla="*/ 219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234">
                  <a:moveTo>
                    <a:pt x="144" y="219"/>
                  </a:moveTo>
                  <a:cubicBezTo>
                    <a:pt x="200" y="203"/>
                    <a:pt x="234" y="146"/>
                    <a:pt x="219" y="89"/>
                  </a:cubicBezTo>
                  <a:cubicBezTo>
                    <a:pt x="204" y="33"/>
                    <a:pt x="146" y="0"/>
                    <a:pt x="89" y="15"/>
                  </a:cubicBezTo>
                  <a:cubicBezTo>
                    <a:pt x="33" y="30"/>
                    <a:pt x="0" y="88"/>
                    <a:pt x="15" y="144"/>
                  </a:cubicBezTo>
                  <a:cubicBezTo>
                    <a:pt x="30" y="200"/>
                    <a:pt x="88" y="234"/>
                    <a:pt x="144" y="2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endParaRPr lang="en-GB">
                <a:solidFill>
                  <a:srgbClr val="5F5656"/>
                </a:solidFill>
                <a:ea typeface="ＭＳ Ｐゴシック" charset="-128"/>
              </a:endParaRPr>
            </a:p>
          </p:txBody>
        </p:sp>
        <p:sp>
          <p:nvSpPr>
            <p:cNvPr id="54" name="Freeform 27"/>
            <p:cNvSpPr>
              <a:spLocks/>
            </p:cNvSpPr>
            <p:nvPr/>
          </p:nvSpPr>
          <p:spPr bwMode="auto">
            <a:xfrm>
              <a:off x="6621477" y="5675304"/>
              <a:ext cx="200025" cy="201613"/>
            </a:xfrm>
            <a:custGeom>
              <a:avLst/>
              <a:gdLst>
                <a:gd name="T0" fmla="*/ 15 w 233"/>
                <a:gd name="T1" fmla="*/ 145 h 234"/>
                <a:gd name="T2" fmla="*/ 144 w 233"/>
                <a:gd name="T3" fmla="*/ 219 h 234"/>
                <a:gd name="T4" fmla="*/ 218 w 233"/>
                <a:gd name="T5" fmla="*/ 90 h 234"/>
                <a:gd name="T6" fmla="*/ 89 w 233"/>
                <a:gd name="T7" fmla="*/ 16 h 234"/>
                <a:gd name="T8" fmla="*/ 15 w 233"/>
                <a:gd name="T9" fmla="*/ 145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3" h="234">
                  <a:moveTo>
                    <a:pt x="15" y="145"/>
                  </a:moveTo>
                  <a:cubicBezTo>
                    <a:pt x="30" y="201"/>
                    <a:pt x="88" y="234"/>
                    <a:pt x="144" y="219"/>
                  </a:cubicBezTo>
                  <a:cubicBezTo>
                    <a:pt x="200" y="204"/>
                    <a:pt x="233" y="146"/>
                    <a:pt x="218" y="90"/>
                  </a:cubicBezTo>
                  <a:cubicBezTo>
                    <a:pt x="203" y="34"/>
                    <a:pt x="145" y="0"/>
                    <a:pt x="89" y="16"/>
                  </a:cubicBezTo>
                  <a:cubicBezTo>
                    <a:pt x="33" y="31"/>
                    <a:pt x="0" y="88"/>
                    <a:pt x="15" y="14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endParaRPr lang="en-GB">
                <a:solidFill>
                  <a:srgbClr val="5F5656"/>
                </a:solidFill>
                <a:ea typeface="ＭＳ Ｐゴシック" charset="-128"/>
              </a:endParaRPr>
            </a:p>
          </p:txBody>
        </p:sp>
        <p:sp>
          <p:nvSpPr>
            <p:cNvPr id="55" name="Freeform 28"/>
            <p:cNvSpPr>
              <a:spLocks/>
            </p:cNvSpPr>
            <p:nvPr/>
          </p:nvSpPr>
          <p:spPr bwMode="auto">
            <a:xfrm>
              <a:off x="4805373" y="5313354"/>
              <a:ext cx="204788" cy="204787"/>
            </a:xfrm>
            <a:custGeom>
              <a:avLst/>
              <a:gdLst>
                <a:gd name="T0" fmla="*/ 35 w 238"/>
                <a:gd name="T1" fmla="*/ 55 h 238"/>
                <a:gd name="T2" fmla="*/ 55 w 238"/>
                <a:gd name="T3" fmla="*/ 203 h 238"/>
                <a:gd name="T4" fmla="*/ 203 w 238"/>
                <a:gd name="T5" fmla="*/ 183 h 238"/>
                <a:gd name="T6" fmla="*/ 183 w 238"/>
                <a:gd name="T7" fmla="*/ 35 h 238"/>
                <a:gd name="T8" fmla="*/ 35 w 238"/>
                <a:gd name="T9" fmla="*/ 55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8" h="238">
                  <a:moveTo>
                    <a:pt x="35" y="55"/>
                  </a:moveTo>
                  <a:cubicBezTo>
                    <a:pt x="0" y="101"/>
                    <a:pt x="8" y="167"/>
                    <a:pt x="55" y="203"/>
                  </a:cubicBezTo>
                  <a:cubicBezTo>
                    <a:pt x="101" y="238"/>
                    <a:pt x="167" y="229"/>
                    <a:pt x="203" y="183"/>
                  </a:cubicBezTo>
                  <a:cubicBezTo>
                    <a:pt x="238" y="137"/>
                    <a:pt x="229" y="71"/>
                    <a:pt x="183" y="35"/>
                  </a:cubicBezTo>
                  <a:cubicBezTo>
                    <a:pt x="137" y="0"/>
                    <a:pt x="71" y="9"/>
                    <a:pt x="35" y="5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endParaRPr lang="en-GB">
                <a:solidFill>
                  <a:srgbClr val="5F5656"/>
                </a:solidFill>
                <a:ea typeface="ＭＳ Ｐゴシック" charset="-128"/>
              </a:endParaRPr>
            </a:p>
          </p:txBody>
        </p:sp>
        <p:sp>
          <p:nvSpPr>
            <p:cNvPr id="56" name="Freeform 29"/>
            <p:cNvSpPr>
              <a:spLocks/>
            </p:cNvSpPr>
            <p:nvPr/>
          </p:nvSpPr>
          <p:spPr bwMode="auto">
            <a:xfrm>
              <a:off x="7350141" y="1997071"/>
              <a:ext cx="204788" cy="204787"/>
            </a:xfrm>
            <a:custGeom>
              <a:avLst/>
              <a:gdLst>
                <a:gd name="T0" fmla="*/ 35 w 238"/>
                <a:gd name="T1" fmla="*/ 55 h 239"/>
                <a:gd name="T2" fmla="*/ 55 w 238"/>
                <a:gd name="T3" fmla="*/ 203 h 239"/>
                <a:gd name="T4" fmla="*/ 203 w 238"/>
                <a:gd name="T5" fmla="*/ 184 h 239"/>
                <a:gd name="T6" fmla="*/ 183 w 238"/>
                <a:gd name="T7" fmla="*/ 36 h 239"/>
                <a:gd name="T8" fmla="*/ 35 w 238"/>
                <a:gd name="T9" fmla="*/ 55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8" h="239">
                  <a:moveTo>
                    <a:pt x="35" y="55"/>
                  </a:moveTo>
                  <a:cubicBezTo>
                    <a:pt x="0" y="101"/>
                    <a:pt x="9" y="168"/>
                    <a:pt x="55" y="203"/>
                  </a:cubicBezTo>
                  <a:cubicBezTo>
                    <a:pt x="101" y="239"/>
                    <a:pt x="167" y="230"/>
                    <a:pt x="203" y="184"/>
                  </a:cubicBezTo>
                  <a:cubicBezTo>
                    <a:pt x="238" y="137"/>
                    <a:pt x="230" y="71"/>
                    <a:pt x="183" y="36"/>
                  </a:cubicBezTo>
                  <a:cubicBezTo>
                    <a:pt x="137" y="0"/>
                    <a:pt x="71" y="9"/>
                    <a:pt x="35" y="5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endParaRPr lang="en-GB">
                <a:solidFill>
                  <a:srgbClr val="5F5656"/>
                </a:solidFill>
                <a:ea typeface="ＭＳ Ｐゴシック" charset="-128"/>
              </a:endParaRPr>
            </a:p>
          </p:txBody>
        </p:sp>
        <p:sp>
          <p:nvSpPr>
            <p:cNvPr id="57" name="Freeform 30"/>
            <p:cNvSpPr>
              <a:spLocks/>
            </p:cNvSpPr>
            <p:nvPr/>
          </p:nvSpPr>
          <p:spPr bwMode="auto">
            <a:xfrm>
              <a:off x="7735904" y="4927591"/>
              <a:ext cx="204788" cy="204787"/>
            </a:xfrm>
            <a:custGeom>
              <a:avLst/>
              <a:gdLst>
                <a:gd name="T0" fmla="*/ 55 w 238"/>
                <a:gd name="T1" fmla="*/ 203 h 238"/>
                <a:gd name="T2" fmla="*/ 202 w 238"/>
                <a:gd name="T3" fmla="*/ 183 h 238"/>
                <a:gd name="T4" fmla="*/ 183 w 238"/>
                <a:gd name="T5" fmla="*/ 35 h 238"/>
                <a:gd name="T6" fmla="*/ 35 w 238"/>
                <a:gd name="T7" fmla="*/ 55 h 238"/>
                <a:gd name="T8" fmla="*/ 55 w 238"/>
                <a:gd name="T9" fmla="*/ 203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8" h="238">
                  <a:moveTo>
                    <a:pt x="55" y="203"/>
                  </a:moveTo>
                  <a:cubicBezTo>
                    <a:pt x="101" y="238"/>
                    <a:pt x="167" y="230"/>
                    <a:pt x="202" y="183"/>
                  </a:cubicBezTo>
                  <a:cubicBezTo>
                    <a:pt x="238" y="137"/>
                    <a:pt x="229" y="71"/>
                    <a:pt x="183" y="35"/>
                  </a:cubicBezTo>
                  <a:cubicBezTo>
                    <a:pt x="137" y="0"/>
                    <a:pt x="71" y="9"/>
                    <a:pt x="35" y="55"/>
                  </a:cubicBezTo>
                  <a:cubicBezTo>
                    <a:pt x="0" y="101"/>
                    <a:pt x="8" y="167"/>
                    <a:pt x="55" y="20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endParaRPr lang="en-GB">
                <a:solidFill>
                  <a:srgbClr val="5F5656"/>
                </a:solidFill>
                <a:ea typeface="ＭＳ Ｐゴシック" charset="-128"/>
              </a:endParaRPr>
            </a:p>
          </p:txBody>
        </p:sp>
        <p:sp>
          <p:nvSpPr>
            <p:cNvPr id="58" name="Freeform 31"/>
            <p:cNvSpPr>
              <a:spLocks/>
            </p:cNvSpPr>
            <p:nvPr/>
          </p:nvSpPr>
          <p:spPr bwMode="auto">
            <a:xfrm>
              <a:off x="4416434" y="2379658"/>
              <a:ext cx="203200" cy="203200"/>
            </a:xfrm>
            <a:custGeom>
              <a:avLst/>
              <a:gdLst>
                <a:gd name="T0" fmla="*/ 53 w 238"/>
                <a:gd name="T1" fmla="*/ 201 h 237"/>
                <a:gd name="T2" fmla="*/ 201 w 238"/>
                <a:gd name="T3" fmla="*/ 185 h 237"/>
                <a:gd name="T4" fmla="*/ 185 w 238"/>
                <a:gd name="T5" fmla="*/ 37 h 237"/>
                <a:gd name="T6" fmla="*/ 37 w 238"/>
                <a:gd name="T7" fmla="*/ 53 h 237"/>
                <a:gd name="T8" fmla="*/ 53 w 238"/>
                <a:gd name="T9" fmla="*/ 201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8" h="237">
                  <a:moveTo>
                    <a:pt x="53" y="201"/>
                  </a:moveTo>
                  <a:cubicBezTo>
                    <a:pt x="98" y="237"/>
                    <a:pt x="165" y="230"/>
                    <a:pt x="201" y="185"/>
                  </a:cubicBezTo>
                  <a:cubicBezTo>
                    <a:pt x="238" y="139"/>
                    <a:pt x="231" y="73"/>
                    <a:pt x="185" y="37"/>
                  </a:cubicBezTo>
                  <a:cubicBezTo>
                    <a:pt x="140" y="0"/>
                    <a:pt x="73" y="7"/>
                    <a:pt x="37" y="53"/>
                  </a:cubicBezTo>
                  <a:cubicBezTo>
                    <a:pt x="0" y="98"/>
                    <a:pt x="7" y="164"/>
                    <a:pt x="53" y="20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endParaRPr lang="en-GB">
                <a:solidFill>
                  <a:srgbClr val="5F5656"/>
                </a:solidFill>
                <a:ea typeface="ＭＳ Ｐゴシック" charset="-128"/>
              </a:endParaRPr>
            </a:p>
          </p:txBody>
        </p:sp>
        <p:sp>
          <p:nvSpPr>
            <p:cNvPr id="59" name="Freeform 32"/>
            <p:cNvSpPr>
              <a:spLocks/>
            </p:cNvSpPr>
            <p:nvPr/>
          </p:nvSpPr>
          <p:spPr bwMode="auto">
            <a:xfrm>
              <a:off x="8155005" y="3389307"/>
              <a:ext cx="192088" cy="192087"/>
            </a:xfrm>
            <a:custGeom>
              <a:avLst/>
              <a:gdLst>
                <a:gd name="T0" fmla="*/ 126 w 224"/>
                <a:gd name="T1" fmla="*/ 217 h 224"/>
                <a:gd name="T2" fmla="*/ 217 w 224"/>
                <a:gd name="T3" fmla="*/ 98 h 224"/>
                <a:gd name="T4" fmla="*/ 99 w 224"/>
                <a:gd name="T5" fmla="*/ 8 h 224"/>
                <a:gd name="T6" fmla="*/ 8 w 224"/>
                <a:gd name="T7" fmla="*/ 126 h 224"/>
                <a:gd name="T8" fmla="*/ 126 w 224"/>
                <a:gd name="T9" fmla="*/ 217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4" h="224">
                  <a:moveTo>
                    <a:pt x="126" y="217"/>
                  </a:moveTo>
                  <a:cubicBezTo>
                    <a:pt x="184" y="209"/>
                    <a:pt x="224" y="156"/>
                    <a:pt x="217" y="98"/>
                  </a:cubicBezTo>
                  <a:cubicBezTo>
                    <a:pt x="209" y="41"/>
                    <a:pt x="156" y="0"/>
                    <a:pt x="99" y="8"/>
                  </a:cubicBezTo>
                  <a:cubicBezTo>
                    <a:pt x="41" y="15"/>
                    <a:pt x="0" y="68"/>
                    <a:pt x="8" y="126"/>
                  </a:cubicBezTo>
                  <a:cubicBezTo>
                    <a:pt x="15" y="184"/>
                    <a:pt x="68" y="224"/>
                    <a:pt x="126" y="2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endParaRPr lang="en-GB">
                <a:solidFill>
                  <a:srgbClr val="5F5656"/>
                </a:solidFill>
                <a:ea typeface="ＭＳ Ｐゴシック" charset="-128"/>
              </a:endParaRPr>
            </a:p>
          </p:txBody>
        </p:sp>
        <p:sp>
          <p:nvSpPr>
            <p:cNvPr id="60" name="Freeform 33"/>
            <p:cNvSpPr>
              <a:spLocks/>
            </p:cNvSpPr>
            <p:nvPr/>
          </p:nvSpPr>
          <p:spPr bwMode="auto">
            <a:xfrm>
              <a:off x="4011622" y="3933818"/>
              <a:ext cx="193676" cy="192087"/>
            </a:xfrm>
            <a:custGeom>
              <a:avLst/>
              <a:gdLst>
                <a:gd name="T0" fmla="*/ 126 w 225"/>
                <a:gd name="T1" fmla="*/ 217 h 224"/>
                <a:gd name="T2" fmla="*/ 217 w 225"/>
                <a:gd name="T3" fmla="*/ 98 h 224"/>
                <a:gd name="T4" fmla="*/ 99 w 225"/>
                <a:gd name="T5" fmla="*/ 8 h 224"/>
                <a:gd name="T6" fmla="*/ 8 w 225"/>
                <a:gd name="T7" fmla="*/ 126 h 224"/>
                <a:gd name="T8" fmla="*/ 126 w 225"/>
                <a:gd name="T9" fmla="*/ 217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5" h="224">
                  <a:moveTo>
                    <a:pt x="126" y="217"/>
                  </a:moveTo>
                  <a:cubicBezTo>
                    <a:pt x="184" y="209"/>
                    <a:pt x="225" y="156"/>
                    <a:pt x="217" y="98"/>
                  </a:cubicBezTo>
                  <a:cubicBezTo>
                    <a:pt x="210" y="41"/>
                    <a:pt x="157" y="0"/>
                    <a:pt x="99" y="8"/>
                  </a:cubicBezTo>
                  <a:cubicBezTo>
                    <a:pt x="41" y="15"/>
                    <a:pt x="0" y="68"/>
                    <a:pt x="8" y="126"/>
                  </a:cubicBezTo>
                  <a:cubicBezTo>
                    <a:pt x="16" y="184"/>
                    <a:pt x="69" y="224"/>
                    <a:pt x="126" y="2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endParaRPr lang="en-GB">
                <a:solidFill>
                  <a:srgbClr val="5F5656"/>
                </a:solidFill>
                <a:ea typeface="ＭＳ Ｐゴシック" charset="-128"/>
              </a:endParaRPr>
            </a:p>
          </p:txBody>
        </p:sp>
        <p:sp>
          <p:nvSpPr>
            <p:cNvPr id="61" name="Freeform 34"/>
            <p:cNvSpPr>
              <a:spLocks/>
            </p:cNvSpPr>
            <p:nvPr/>
          </p:nvSpPr>
          <p:spPr bwMode="auto">
            <a:xfrm>
              <a:off x="6356364" y="5732453"/>
              <a:ext cx="192088" cy="193675"/>
            </a:xfrm>
            <a:custGeom>
              <a:avLst/>
              <a:gdLst>
                <a:gd name="T0" fmla="*/ 7 w 224"/>
                <a:gd name="T1" fmla="*/ 126 h 225"/>
                <a:gd name="T2" fmla="*/ 126 w 224"/>
                <a:gd name="T3" fmla="*/ 217 h 225"/>
                <a:gd name="T4" fmla="*/ 217 w 224"/>
                <a:gd name="T5" fmla="*/ 99 h 225"/>
                <a:gd name="T6" fmla="*/ 98 w 224"/>
                <a:gd name="T7" fmla="*/ 8 h 225"/>
                <a:gd name="T8" fmla="*/ 7 w 224"/>
                <a:gd name="T9" fmla="*/ 126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4" h="225">
                  <a:moveTo>
                    <a:pt x="7" y="126"/>
                  </a:moveTo>
                  <a:cubicBezTo>
                    <a:pt x="15" y="184"/>
                    <a:pt x="68" y="225"/>
                    <a:pt x="126" y="217"/>
                  </a:cubicBezTo>
                  <a:cubicBezTo>
                    <a:pt x="183" y="210"/>
                    <a:pt x="224" y="157"/>
                    <a:pt x="217" y="99"/>
                  </a:cubicBezTo>
                  <a:cubicBezTo>
                    <a:pt x="209" y="41"/>
                    <a:pt x="156" y="0"/>
                    <a:pt x="98" y="8"/>
                  </a:cubicBezTo>
                  <a:cubicBezTo>
                    <a:pt x="40" y="15"/>
                    <a:pt x="0" y="69"/>
                    <a:pt x="7" y="12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endParaRPr lang="en-GB">
                <a:solidFill>
                  <a:srgbClr val="5F5656"/>
                </a:solidFill>
                <a:ea typeface="ＭＳ Ｐゴシック" charset="-128"/>
              </a:endParaRPr>
            </a:p>
          </p:txBody>
        </p:sp>
        <p:sp>
          <p:nvSpPr>
            <p:cNvPr id="62" name="Freeform 35"/>
            <p:cNvSpPr>
              <a:spLocks/>
            </p:cNvSpPr>
            <p:nvPr/>
          </p:nvSpPr>
          <p:spPr bwMode="auto">
            <a:xfrm>
              <a:off x="4419609" y="4927591"/>
              <a:ext cx="204788" cy="204787"/>
            </a:xfrm>
            <a:custGeom>
              <a:avLst/>
              <a:gdLst>
                <a:gd name="T0" fmla="*/ 55 w 238"/>
                <a:gd name="T1" fmla="*/ 35 h 238"/>
                <a:gd name="T2" fmla="*/ 36 w 238"/>
                <a:gd name="T3" fmla="*/ 183 h 238"/>
                <a:gd name="T4" fmla="*/ 183 w 238"/>
                <a:gd name="T5" fmla="*/ 203 h 238"/>
                <a:gd name="T6" fmla="*/ 203 w 238"/>
                <a:gd name="T7" fmla="*/ 55 h 238"/>
                <a:gd name="T8" fmla="*/ 55 w 238"/>
                <a:gd name="T9" fmla="*/ 35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8" h="238">
                  <a:moveTo>
                    <a:pt x="55" y="35"/>
                  </a:moveTo>
                  <a:cubicBezTo>
                    <a:pt x="9" y="71"/>
                    <a:pt x="0" y="137"/>
                    <a:pt x="36" y="183"/>
                  </a:cubicBezTo>
                  <a:cubicBezTo>
                    <a:pt x="71" y="230"/>
                    <a:pt x="137" y="238"/>
                    <a:pt x="183" y="203"/>
                  </a:cubicBezTo>
                  <a:cubicBezTo>
                    <a:pt x="230" y="167"/>
                    <a:pt x="238" y="101"/>
                    <a:pt x="203" y="55"/>
                  </a:cubicBezTo>
                  <a:cubicBezTo>
                    <a:pt x="167" y="9"/>
                    <a:pt x="101" y="0"/>
                    <a:pt x="55" y="3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endParaRPr lang="en-GB">
                <a:solidFill>
                  <a:srgbClr val="5F5656"/>
                </a:solidFill>
                <a:ea typeface="ＭＳ Ｐゴシック" charset="-128"/>
              </a:endParaRPr>
            </a:p>
          </p:txBody>
        </p:sp>
        <p:sp>
          <p:nvSpPr>
            <p:cNvPr id="63" name="Freeform 36"/>
            <p:cNvSpPr>
              <a:spLocks/>
            </p:cNvSpPr>
            <p:nvPr/>
          </p:nvSpPr>
          <p:spPr bwMode="auto">
            <a:xfrm>
              <a:off x="7735904" y="2382834"/>
              <a:ext cx="204788" cy="204787"/>
            </a:xfrm>
            <a:custGeom>
              <a:avLst/>
              <a:gdLst>
                <a:gd name="T0" fmla="*/ 55 w 238"/>
                <a:gd name="T1" fmla="*/ 35 h 238"/>
                <a:gd name="T2" fmla="*/ 35 w 238"/>
                <a:gd name="T3" fmla="*/ 183 h 238"/>
                <a:gd name="T4" fmla="*/ 183 w 238"/>
                <a:gd name="T5" fmla="*/ 203 h 238"/>
                <a:gd name="T6" fmla="*/ 203 w 238"/>
                <a:gd name="T7" fmla="*/ 55 h 238"/>
                <a:gd name="T8" fmla="*/ 55 w 238"/>
                <a:gd name="T9" fmla="*/ 35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8" h="238">
                  <a:moveTo>
                    <a:pt x="55" y="35"/>
                  </a:moveTo>
                  <a:cubicBezTo>
                    <a:pt x="8" y="71"/>
                    <a:pt x="0" y="137"/>
                    <a:pt x="35" y="183"/>
                  </a:cubicBezTo>
                  <a:cubicBezTo>
                    <a:pt x="71" y="229"/>
                    <a:pt x="137" y="238"/>
                    <a:pt x="183" y="203"/>
                  </a:cubicBezTo>
                  <a:cubicBezTo>
                    <a:pt x="229" y="167"/>
                    <a:pt x="238" y="101"/>
                    <a:pt x="203" y="55"/>
                  </a:cubicBezTo>
                  <a:cubicBezTo>
                    <a:pt x="167" y="9"/>
                    <a:pt x="101" y="0"/>
                    <a:pt x="55" y="3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endParaRPr lang="en-GB">
                <a:solidFill>
                  <a:srgbClr val="5F5656"/>
                </a:solidFill>
                <a:ea typeface="ＭＳ Ｐゴシック" charset="-128"/>
              </a:endParaRPr>
            </a:p>
          </p:txBody>
        </p:sp>
        <p:sp>
          <p:nvSpPr>
            <p:cNvPr id="64" name="Freeform 37"/>
            <p:cNvSpPr>
              <a:spLocks/>
            </p:cNvSpPr>
            <p:nvPr/>
          </p:nvSpPr>
          <p:spPr bwMode="auto">
            <a:xfrm>
              <a:off x="7350141" y="5313354"/>
              <a:ext cx="204788" cy="204787"/>
            </a:xfrm>
            <a:custGeom>
              <a:avLst/>
              <a:gdLst>
                <a:gd name="T0" fmla="*/ 35 w 238"/>
                <a:gd name="T1" fmla="*/ 183 h 238"/>
                <a:gd name="T2" fmla="*/ 183 w 238"/>
                <a:gd name="T3" fmla="*/ 203 h 238"/>
                <a:gd name="T4" fmla="*/ 203 w 238"/>
                <a:gd name="T5" fmla="*/ 55 h 238"/>
                <a:gd name="T6" fmla="*/ 55 w 238"/>
                <a:gd name="T7" fmla="*/ 35 h 238"/>
                <a:gd name="T8" fmla="*/ 35 w 238"/>
                <a:gd name="T9" fmla="*/ 183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8" h="238">
                  <a:moveTo>
                    <a:pt x="35" y="183"/>
                  </a:moveTo>
                  <a:cubicBezTo>
                    <a:pt x="71" y="229"/>
                    <a:pt x="137" y="238"/>
                    <a:pt x="183" y="203"/>
                  </a:cubicBezTo>
                  <a:cubicBezTo>
                    <a:pt x="230" y="167"/>
                    <a:pt x="238" y="101"/>
                    <a:pt x="203" y="55"/>
                  </a:cubicBezTo>
                  <a:cubicBezTo>
                    <a:pt x="167" y="8"/>
                    <a:pt x="101" y="0"/>
                    <a:pt x="55" y="35"/>
                  </a:cubicBezTo>
                  <a:cubicBezTo>
                    <a:pt x="9" y="71"/>
                    <a:pt x="0" y="137"/>
                    <a:pt x="35" y="18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endParaRPr lang="en-GB">
                <a:solidFill>
                  <a:srgbClr val="5F5656"/>
                </a:solidFill>
                <a:ea typeface="ＭＳ Ｐゴシック" charset="-128"/>
              </a:endParaRPr>
            </a:p>
          </p:txBody>
        </p:sp>
        <p:sp>
          <p:nvSpPr>
            <p:cNvPr id="65" name="Freeform 38"/>
            <p:cNvSpPr>
              <a:spLocks/>
            </p:cNvSpPr>
            <p:nvPr/>
          </p:nvSpPr>
          <p:spPr bwMode="auto">
            <a:xfrm>
              <a:off x="4810136" y="2001834"/>
              <a:ext cx="204788" cy="204787"/>
            </a:xfrm>
            <a:custGeom>
              <a:avLst/>
              <a:gdLst>
                <a:gd name="T0" fmla="*/ 35 w 240"/>
                <a:gd name="T1" fmla="*/ 182 h 239"/>
                <a:gd name="T2" fmla="*/ 182 w 240"/>
                <a:gd name="T3" fmla="*/ 205 h 239"/>
                <a:gd name="T4" fmla="*/ 205 w 240"/>
                <a:gd name="T5" fmla="*/ 57 h 239"/>
                <a:gd name="T6" fmla="*/ 58 w 240"/>
                <a:gd name="T7" fmla="*/ 34 h 239"/>
                <a:gd name="T8" fmla="*/ 35 w 240"/>
                <a:gd name="T9" fmla="*/ 182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0" h="239">
                  <a:moveTo>
                    <a:pt x="35" y="182"/>
                  </a:moveTo>
                  <a:cubicBezTo>
                    <a:pt x="69" y="229"/>
                    <a:pt x="135" y="239"/>
                    <a:pt x="182" y="205"/>
                  </a:cubicBezTo>
                  <a:cubicBezTo>
                    <a:pt x="229" y="171"/>
                    <a:pt x="240" y="104"/>
                    <a:pt x="205" y="57"/>
                  </a:cubicBezTo>
                  <a:cubicBezTo>
                    <a:pt x="171" y="10"/>
                    <a:pt x="105" y="0"/>
                    <a:pt x="58" y="34"/>
                  </a:cubicBezTo>
                  <a:cubicBezTo>
                    <a:pt x="11" y="69"/>
                    <a:pt x="0" y="135"/>
                    <a:pt x="35" y="18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endParaRPr lang="en-GB">
                <a:solidFill>
                  <a:srgbClr val="5F5656"/>
                </a:solidFill>
                <a:ea typeface="ＭＳ Ｐゴシック" charset="-128"/>
              </a:endParaRPr>
            </a:p>
          </p:txBody>
        </p:sp>
        <p:sp>
          <p:nvSpPr>
            <p:cNvPr id="66" name="Freeform 39"/>
            <p:cNvSpPr>
              <a:spLocks/>
            </p:cNvSpPr>
            <p:nvPr/>
          </p:nvSpPr>
          <p:spPr bwMode="auto">
            <a:xfrm>
              <a:off x="5032385" y="1857371"/>
              <a:ext cx="204788" cy="180975"/>
            </a:xfrm>
            <a:custGeom>
              <a:avLst/>
              <a:gdLst>
                <a:gd name="T0" fmla="*/ 120 w 239"/>
                <a:gd name="T1" fmla="*/ 0 h 211"/>
                <a:gd name="T2" fmla="*/ 58 w 239"/>
                <a:gd name="T3" fmla="*/ 20 h 211"/>
                <a:gd name="T4" fmla="*/ 35 w 239"/>
                <a:gd name="T5" fmla="*/ 168 h 211"/>
                <a:gd name="T6" fmla="*/ 120 w 239"/>
                <a:gd name="T7" fmla="*/ 211 h 211"/>
                <a:gd name="T8" fmla="*/ 182 w 239"/>
                <a:gd name="T9" fmla="*/ 190 h 211"/>
                <a:gd name="T10" fmla="*/ 205 w 239"/>
                <a:gd name="T11" fmla="*/ 43 h 211"/>
                <a:gd name="T12" fmla="*/ 120 w 239"/>
                <a:gd name="T13" fmla="*/ 0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9" h="211">
                  <a:moveTo>
                    <a:pt x="120" y="0"/>
                  </a:moveTo>
                  <a:cubicBezTo>
                    <a:pt x="98" y="0"/>
                    <a:pt x="76" y="6"/>
                    <a:pt x="58" y="20"/>
                  </a:cubicBezTo>
                  <a:cubicBezTo>
                    <a:pt x="10" y="55"/>
                    <a:pt x="0" y="120"/>
                    <a:pt x="35" y="168"/>
                  </a:cubicBezTo>
                  <a:cubicBezTo>
                    <a:pt x="55" y="196"/>
                    <a:pt x="87" y="211"/>
                    <a:pt x="120" y="211"/>
                  </a:cubicBezTo>
                  <a:cubicBezTo>
                    <a:pt x="141" y="211"/>
                    <a:pt x="163" y="204"/>
                    <a:pt x="182" y="190"/>
                  </a:cubicBezTo>
                  <a:cubicBezTo>
                    <a:pt x="229" y="156"/>
                    <a:pt x="239" y="90"/>
                    <a:pt x="205" y="43"/>
                  </a:cubicBezTo>
                  <a:cubicBezTo>
                    <a:pt x="184" y="15"/>
                    <a:pt x="152" y="0"/>
                    <a:pt x="12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endParaRPr lang="en-GB">
                <a:solidFill>
                  <a:srgbClr val="5F5656"/>
                </a:solidFill>
                <a:ea typeface="ＭＳ Ｐゴシック" charset="-128"/>
              </a:endParaRPr>
            </a:p>
          </p:txBody>
        </p:sp>
        <p:sp>
          <p:nvSpPr>
            <p:cNvPr id="67" name="Freeform 40"/>
            <p:cNvSpPr>
              <a:spLocks/>
            </p:cNvSpPr>
            <p:nvPr/>
          </p:nvSpPr>
          <p:spPr bwMode="auto">
            <a:xfrm>
              <a:off x="5278449" y="1736721"/>
              <a:ext cx="204788" cy="180975"/>
            </a:xfrm>
            <a:custGeom>
              <a:avLst/>
              <a:gdLst>
                <a:gd name="T0" fmla="*/ 120 w 239"/>
                <a:gd name="T1" fmla="*/ 0 h 211"/>
                <a:gd name="T2" fmla="*/ 57 w 239"/>
                <a:gd name="T3" fmla="*/ 20 h 211"/>
                <a:gd name="T4" fmla="*/ 34 w 239"/>
                <a:gd name="T5" fmla="*/ 168 h 211"/>
                <a:gd name="T6" fmla="*/ 120 w 239"/>
                <a:gd name="T7" fmla="*/ 211 h 211"/>
                <a:gd name="T8" fmla="*/ 182 w 239"/>
                <a:gd name="T9" fmla="*/ 191 h 211"/>
                <a:gd name="T10" fmla="*/ 205 w 239"/>
                <a:gd name="T11" fmla="*/ 43 h 211"/>
                <a:gd name="T12" fmla="*/ 120 w 239"/>
                <a:gd name="T13" fmla="*/ 0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9" h="211">
                  <a:moveTo>
                    <a:pt x="120" y="0"/>
                  </a:moveTo>
                  <a:cubicBezTo>
                    <a:pt x="98" y="0"/>
                    <a:pt x="76" y="6"/>
                    <a:pt x="57" y="20"/>
                  </a:cubicBezTo>
                  <a:cubicBezTo>
                    <a:pt x="10" y="55"/>
                    <a:pt x="0" y="121"/>
                    <a:pt x="34" y="168"/>
                  </a:cubicBezTo>
                  <a:cubicBezTo>
                    <a:pt x="55" y="196"/>
                    <a:pt x="87" y="211"/>
                    <a:pt x="120" y="211"/>
                  </a:cubicBezTo>
                  <a:cubicBezTo>
                    <a:pt x="141" y="211"/>
                    <a:pt x="163" y="204"/>
                    <a:pt x="182" y="191"/>
                  </a:cubicBezTo>
                  <a:cubicBezTo>
                    <a:pt x="229" y="156"/>
                    <a:pt x="239" y="90"/>
                    <a:pt x="205" y="43"/>
                  </a:cubicBezTo>
                  <a:cubicBezTo>
                    <a:pt x="184" y="15"/>
                    <a:pt x="152" y="0"/>
                    <a:pt x="12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endParaRPr lang="en-GB">
                <a:solidFill>
                  <a:srgbClr val="5F5656"/>
                </a:solidFill>
                <a:ea typeface="ＭＳ Ｐゴシック" charset="-128"/>
              </a:endParaRPr>
            </a:p>
          </p:txBody>
        </p:sp>
        <p:sp>
          <p:nvSpPr>
            <p:cNvPr id="68" name="Freeform 41"/>
            <p:cNvSpPr>
              <a:spLocks/>
            </p:cNvSpPr>
            <p:nvPr/>
          </p:nvSpPr>
          <p:spPr bwMode="auto">
            <a:xfrm>
              <a:off x="5537212" y="1646235"/>
              <a:ext cx="204788" cy="180975"/>
            </a:xfrm>
            <a:custGeom>
              <a:avLst/>
              <a:gdLst>
                <a:gd name="T0" fmla="*/ 119 w 239"/>
                <a:gd name="T1" fmla="*/ 0 h 211"/>
                <a:gd name="T2" fmla="*/ 57 w 239"/>
                <a:gd name="T3" fmla="*/ 21 h 211"/>
                <a:gd name="T4" fmla="*/ 34 w 239"/>
                <a:gd name="T5" fmla="*/ 168 h 211"/>
                <a:gd name="T6" fmla="*/ 119 w 239"/>
                <a:gd name="T7" fmla="*/ 211 h 211"/>
                <a:gd name="T8" fmla="*/ 182 w 239"/>
                <a:gd name="T9" fmla="*/ 191 h 211"/>
                <a:gd name="T10" fmla="*/ 205 w 239"/>
                <a:gd name="T11" fmla="*/ 44 h 211"/>
                <a:gd name="T12" fmla="*/ 119 w 239"/>
                <a:gd name="T13" fmla="*/ 0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9" h="211">
                  <a:moveTo>
                    <a:pt x="119" y="0"/>
                  </a:moveTo>
                  <a:cubicBezTo>
                    <a:pt x="98" y="0"/>
                    <a:pt x="76" y="7"/>
                    <a:pt x="57" y="21"/>
                  </a:cubicBezTo>
                  <a:cubicBezTo>
                    <a:pt x="10" y="55"/>
                    <a:pt x="0" y="121"/>
                    <a:pt x="34" y="168"/>
                  </a:cubicBezTo>
                  <a:cubicBezTo>
                    <a:pt x="55" y="196"/>
                    <a:pt x="87" y="211"/>
                    <a:pt x="119" y="211"/>
                  </a:cubicBezTo>
                  <a:cubicBezTo>
                    <a:pt x="141" y="211"/>
                    <a:pt x="163" y="205"/>
                    <a:pt x="182" y="191"/>
                  </a:cubicBezTo>
                  <a:cubicBezTo>
                    <a:pt x="229" y="157"/>
                    <a:pt x="239" y="90"/>
                    <a:pt x="205" y="44"/>
                  </a:cubicBezTo>
                  <a:cubicBezTo>
                    <a:pt x="184" y="15"/>
                    <a:pt x="152" y="0"/>
                    <a:pt x="1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endParaRPr lang="en-GB">
                <a:solidFill>
                  <a:srgbClr val="5F5656"/>
                </a:solidFill>
                <a:ea typeface="ＭＳ Ｐゴシック" charset="-128"/>
              </a:endParaRPr>
            </a:p>
          </p:txBody>
        </p:sp>
        <p:sp>
          <p:nvSpPr>
            <p:cNvPr id="69" name="Freeform 42"/>
            <p:cNvSpPr>
              <a:spLocks/>
            </p:cNvSpPr>
            <p:nvPr/>
          </p:nvSpPr>
          <p:spPr bwMode="auto">
            <a:xfrm>
              <a:off x="5803913" y="1595435"/>
              <a:ext cx="206376" cy="180975"/>
            </a:xfrm>
            <a:custGeom>
              <a:avLst/>
              <a:gdLst>
                <a:gd name="T0" fmla="*/ 120 w 240"/>
                <a:gd name="T1" fmla="*/ 0 h 211"/>
                <a:gd name="T2" fmla="*/ 58 w 240"/>
                <a:gd name="T3" fmla="*/ 20 h 211"/>
                <a:gd name="T4" fmla="*/ 35 w 240"/>
                <a:gd name="T5" fmla="*/ 168 h 211"/>
                <a:gd name="T6" fmla="*/ 120 w 240"/>
                <a:gd name="T7" fmla="*/ 211 h 211"/>
                <a:gd name="T8" fmla="*/ 182 w 240"/>
                <a:gd name="T9" fmla="*/ 191 h 211"/>
                <a:gd name="T10" fmla="*/ 205 w 240"/>
                <a:gd name="T11" fmla="*/ 43 h 211"/>
                <a:gd name="T12" fmla="*/ 120 w 240"/>
                <a:gd name="T13" fmla="*/ 0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0" h="211">
                  <a:moveTo>
                    <a:pt x="120" y="0"/>
                  </a:moveTo>
                  <a:cubicBezTo>
                    <a:pt x="98" y="0"/>
                    <a:pt x="76" y="7"/>
                    <a:pt x="58" y="20"/>
                  </a:cubicBezTo>
                  <a:cubicBezTo>
                    <a:pt x="11" y="55"/>
                    <a:pt x="0" y="121"/>
                    <a:pt x="35" y="168"/>
                  </a:cubicBezTo>
                  <a:cubicBezTo>
                    <a:pt x="55" y="196"/>
                    <a:pt x="88" y="211"/>
                    <a:pt x="120" y="211"/>
                  </a:cubicBezTo>
                  <a:cubicBezTo>
                    <a:pt x="142" y="211"/>
                    <a:pt x="163" y="204"/>
                    <a:pt x="182" y="191"/>
                  </a:cubicBezTo>
                  <a:cubicBezTo>
                    <a:pt x="229" y="156"/>
                    <a:pt x="240" y="90"/>
                    <a:pt x="205" y="43"/>
                  </a:cubicBezTo>
                  <a:cubicBezTo>
                    <a:pt x="184" y="15"/>
                    <a:pt x="152" y="0"/>
                    <a:pt x="12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endParaRPr lang="en-GB">
                <a:solidFill>
                  <a:srgbClr val="5F5656"/>
                </a:solidFill>
                <a:ea typeface="ＭＳ Ｐゴシック" charset="-128"/>
              </a:endParaRPr>
            </a:p>
          </p:txBody>
        </p:sp>
        <p:sp>
          <p:nvSpPr>
            <p:cNvPr id="70" name="Freeform 43"/>
            <p:cNvSpPr>
              <a:spLocks/>
            </p:cNvSpPr>
            <p:nvPr/>
          </p:nvSpPr>
          <p:spPr bwMode="auto">
            <a:xfrm>
              <a:off x="8155005" y="3933818"/>
              <a:ext cx="192088" cy="192087"/>
            </a:xfrm>
            <a:custGeom>
              <a:avLst/>
              <a:gdLst>
                <a:gd name="T0" fmla="*/ 99 w 224"/>
                <a:gd name="T1" fmla="*/ 217 h 224"/>
                <a:gd name="T2" fmla="*/ 217 w 224"/>
                <a:gd name="T3" fmla="*/ 126 h 224"/>
                <a:gd name="T4" fmla="*/ 126 w 224"/>
                <a:gd name="T5" fmla="*/ 8 h 224"/>
                <a:gd name="T6" fmla="*/ 8 w 224"/>
                <a:gd name="T7" fmla="*/ 98 h 224"/>
                <a:gd name="T8" fmla="*/ 99 w 224"/>
                <a:gd name="T9" fmla="*/ 217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4" h="224">
                  <a:moveTo>
                    <a:pt x="99" y="217"/>
                  </a:moveTo>
                  <a:cubicBezTo>
                    <a:pt x="156" y="224"/>
                    <a:pt x="209" y="184"/>
                    <a:pt x="217" y="126"/>
                  </a:cubicBezTo>
                  <a:cubicBezTo>
                    <a:pt x="224" y="68"/>
                    <a:pt x="184" y="15"/>
                    <a:pt x="126" y="8"/>
                  </a:cubicBezTo>
                  <a:cubicBezTo>
                    <a:pt x="68" y="0"/>
                    <a:pt x="15" y="41"/>
                    <a:pt x="8" y="98"/>
                  </a:cubicBezTo>
                  <a:cubicBezTo>
                    <a:pt x="0" y="156"/>
                    <a:pt x="41" y="209"/>
                    <a:pt x="99" y="2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endParaRPr lang="en-GB">
                <a:solidFill>
                  <a:srgbClr val="5F5656"/>
                </a:solidFill>
                <a:ea typeface="ＭＳ Ｐゴシック" charset="-128"/>
              </a:endParaRPr>
            </a:p>
          </p:txBody>
        </p:sp>
        <p:sp>
          <p:nvSpPr>
            <p:cNvPr id="71" name="Freeform 44"/>
            <p:cNvSpPr>
              <a:spLocks/>
            </p:cNvSpPr>
            <p:nvPr/>
          </p:nvSpPr>
          <p:spPr bwMode="auto">
            <a:xfrm>
              <a:off x="4011622" y="3389307"/>
              <a:ext cx="193676" cy="192087"/>
            </a:xfrm>
            <a:custGeom>
              <a:avLst/>
              <a:gdLst>
                <a:gd name="T0" fmla="*/ 99 w 225"/>
                <a:gd name="T1" fmla="*/ 217 h 224"/>
                <a:gd name="T2" fmla="*/ 217 w 225"/>
                <a:gd name="T3" fmla="*/ 126 h 224"/>
                <a:gd name="T4" fmla="*/ 126 w 225"/>
                <a:gd name="T5" fmla="*/ 8 h 224"/>
                <a:gd name="T6" fmla="*/ 8 w 225"/>
                <a:gd name="T7" fmla="*/ 98 h 224"/>
                <a:gd name="T8" fmla="*/ 99 w 225"/>
                <a:gd name="T9" fmla="*/ 217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5" h="224">
                  <a:moveTo>
                    <a:pt x="99" y="217"/>
                  </a:moveTo>
                  <a:cubicBezTo>
                    <a:pt x="157" y="224"/>
                    <a:pt x="210" y="184"/>
                    <a:pt x="217" y="126"/>
                  </a:cubicBezTo>
                  <a:cubicBezTo>
                    <a:pt x="225" y="68"/>
                    <a:pt x="184" y="15"/>
                    <a:pt x="126" y="8"/>
                  </a:cubicBezTo>
                  <a:cubicBezTo>
                    <a:pt x="69" y="0"/>
                    <a:pt x="16" y="41"/>
                    <a:pt x="8" y="98"/>
                  </a:cubicBezTo>
                  <a:cubicBezTo>
                    <a:pt x="0" y="156"/>
                    <a:pt x="41" y="209"/>
                    <a:pt x="99" y="2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endParaRPr lang="en-GB">
                <a:solidFill>
                  <a:srgbClr val="5F5656"/>
                </a:solidFill>
                <a:ea typeface="ＭＳ Ｐゴシック" charset="-128"/>
              </a:endParaRPr>
            </a:p>
          </p:txBody>
        </p:sp>
        <p:sp>
          <p:nvSpPr>
            <p:cNvPr id="72" name="Freeform 45"/>
            <p:cNvSpPr>
              <a:spLocks/>
            </p:cNvSpPr>
            <p:nvPr/>
          </p:nvSpPr>
          <p:spPr bwMode="auto">
            <a:xfrm>
              <a:off x="5811850" y="5732453"/>
              <a:ext cx="192088" cy="193675"/>
            </a:xfrm>
            <a:custGeom>
              <a:avLst/>
              <a:gdLst>
                <a:gd name="T0" fmla="*/ 7 w 224"/>
                <a:gd name="T1" fmla="*/ 99 h 225"/>
                <a:gd name="T2" fmla="*/ 98 w 224"/>
                <a:gd name="T3" fmla="*/ 217 h 225"/>
                <a:gd name="T4" fmla="*/ 217 w 224"/>
                <a:gd name="T5" fmla="*/ 126 h 225"/>
                <a:gd name="T6" fmla="*/ 126 w 224"/>
                <a:gd name="T7" fmla="*/ 8 h 225"/>
                <a:gd name="T8" fmla="*/ 7 w 224"/>
                <a:gd name="T9" fmla="*/ 99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4" h="225">
                  <a:moveTo>
                    <a:pt x="7" y="99"/>
                  </a:moveTo>
                  <a:cubicBezTo>
                    <a:pt x="0" y="157"/>
                    <a:pt x="40" y="210"/>
                    <a:pt x="98" y="217"/>
                  </a:cubicBezTo>
                  <a:cubicBezTo>
                    <a:pt x="156" y="225"/>
                    <a:pt x="209" y="184"/>
                    <a:pt x="217" y="126"/>
                  </a:cubicBezTo>
                  <a:cubicBezTo>
                    <a:pt x="224" y="69"/>
                    <a:pt x="184" y="16"/>
                    <a:pt x="126" y="8"/>
                  </a:cubicBezTo>
                  <a:cubicBezTo>
                    <a:pt x="68" y="0"/>
                    <a:pt x="15" y="41"/>
                    <a:pt x="7" y="9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endParaRPr lang="en-GB">
                <a:solidFill>
                  <a:srgbClr val="5F5656"/>
                </a:solidFill>
                <a:ea typeface="ＭＳ Ｐゴシック" charset="-128"/>
              </a:endParaRPr>
            </a:p>
          </p:txBody>
        </p:sp>
        <p:sp>
          <p:nvSpPr>
            <p:cNvPr id="73" name="Freeform 46"/>
            <p:cNvSpPr>
              <a:spLocks/>
            </p:cNvSpPr>
            <p:nvPr/>
          </p:nvSpPr>
          <p:spPr bwMode="auto">
            <a:xfrm>
              <a:off x="6356364" y="1590673"/>
              <a:ext cx="192088" cy="192087"/>
            </a:xfrm>
            <a:custGeom>
              <a:avLst/>
              <a:gdLst>
                <a:gd name="T0" fmla="*/ 7 w 224"/>
                <a:gd name="T1" fmla="*/ 98 h 224"/>
                <a:gd name="T2" fmla="*/ 98 w 224"/>
                <a:gd name="T3" fmla="*/ 216 h 224"/>
                <a:gd name="T4" fmla="*/ 217 w 224"/>
                <a:gd name="T5" fmla="*/ 126 h 224"/>
                <a:gd name="T6" fmla="*/ 126 w 224"/>
                <a:gd name="T7" fmla="*/ 7 h 224"/>
                <a:gd name="T8" fmla="*/ 7 w 224"/>
                <a:gd name="T9" fmla="*/ 98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4" h="224">
                  <a:moveTo>
                    <a:pt x="7" y="98"/>
                  </a:moveTo>
                  <a:cubicBezTo>
                    <a:pt x="0" y="156"/>
                    <a:pt x="40" y="209"/>
                    <a:pt x="98" y="216"/>
                  </a:cubicBezTo>
                  <a:cubicBezTo>
                    <a:pt x="156" y="224"/>
                    <a:pt x="209" y="183"/>
                    <a:pt x="217" y="126"/>
                  </a:cubicBezTo>
                  <a:cubicBezTo>
                    <a:pt x="224" y="68"/>
                    <a:pt x="183" y="15"/>
                    <a:pt x="126" y="7"/>
                  </a:cubicBezTo>
                  <a:cubicBezTo>
                    <a:pt x="68" y="0"/>
                    <a:pt x="15" y="40"/>
                    <a:pt x="7" y="9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endParaRPr lang="en-GB">
                <a:solidFill>
                  <a:srgbClr val="5F5656"/>
                </a:solidFill>
                <a:ea typeface="ＭＳ Ｐゴシック" charset="-128"/>
              </a:endParaRPr>
            </a:p>
          </p:txBody>
        </p:sp>
        <p:sp>
          <p:nvSpPr>
            <p:cNvPr id="74" name="Freeform 47"/>
            <p:cNvSpPr>
              <a:spLocks/>
            </p:cNvSpPr>
            <p:nvPr/>
          </p:nvSpPr>
          <p:spPr bwMode="auto">
            <a:xfrm>
              <a:off x="4146559" y="4454518"/>
              <a:ext cx="206376" cy="204787"/>
            </a:xfrm>
            <a:custGeom>
              <a:avLst/>
              <a:gdLst>
                <a:gd name="T0" fmla="*/ 80 w 240"/>
                <a:gd name="T1" fmla="*/ 22 h 239"/>
                <a:gd name="T2" fmla="*/ 23 w 240"/>
                <a:gd name="T3" fmla="*/ 160 h 239"/>
                <a:gd name="T4" fmla="*/ 161 w 240"/>
                <a:gd name="T5" fmla="*/ 217 h 239"/>
                <a:gd name="T6" fmla="*/ 218 w 240"/>
                <a:gd name="T7" fmla="*/ 79 h 239"/>
                <a:gd name="T8" fmla="*/ 80 w 240"/>
                <a:gd name="T9" fmla="*/ 22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0" h="239">
                  <a:moveTo>
                    <a:pt x="80" y="22"/>
                  </a:moveTo>
                  <a:cubicBezTo>
                    <a:pt x="26" y="44"/>
                    <a:pt x="0" y="106"/>
                    <a:pt x="23" y="160"/>
                  </a:cubicBezTo>
                  <a:cubicBezTo>
                    <a:pt x="45" y="214"/>
                    <a:pt x="107" y="239"/>
                    <a:pt x="161" y="217"/>
                  </a:cubicBezTo>
                  <a:cubicBezTo>
                    <a:pt x="214" y="195"/>
                    <a:pt x="240" y="133"/>
                    <a:pt x="218" y="79"/>
                  </a:cubicBezTo>
                  <a:cubicBezTo>
                    <a:pt x="195" y="25"/>
                    <a:pt x="134" y="0"/>
                    <a:pt x="80" y="2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endParaRPr lang="en-GB">
                <a:solidFill>
                  <a:srgbClr val="5F5656"/>
                </a:solidFill>
                <a:ea typeface="ＭＳ Ｐゴシック" charset="-128"/>
              </a:endParaRPr>
            </a:p>
          </p:txBody>
        </p:sp>
        <p:sp>
          <p:nvSpPr>
            <p:cNvPr id="75" name="Freeform 48"/>
            <p:cNvSpPr>
              <a:spLocks/>
            </p:cNvSpPr>
            <p:nvPr/>
          </p:nvSpPr>
          <p:spPr bwMode="auto">
            <a:xfrm>
              <a:off x="8007366" y="2855909"/>
              <a:ext cx="206376" cy="204787"/>
            </a:xfrm>
            <a:custGeom>
              <a:avLst/>
              <a:gdLst>
                <a:gd name="T0" fmla="*/ 79 w 240"/>
                <a:gd name="T1" fmla="*/ 22 h 240"/>
                <a:gd name="T2" fmla="*/ 22 w 240"/>
                <a:gd name="T3" fmla="*/ 160 h 240"/>
                <a:gd name="T4" fmla="*/ 160 w 240"/>
                <a:gd name="T5" fmla="*/ 217 h 240"/>
                <a:gd name="T6" fmla="*/ 217 w 240"/>
                <a:gd name="T7" fmla="*/ 79 h 240"/>
                <a:gd name="T8" fmla="*/ 79 w 240"/>
                <a:gd name="T9" fmla="*/ 22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0" h="240">
                  <a:moveTo>
                    <a:pt x="79" y="22"/>
                  </a:moveTo>
                  <a:cubicBezTo>
                    <a:pt x="26" y="45"/>
                    <a:pt x="0" y="106"/>
                    <a:pt x="22" y="160"/>
                  </a:cubicBezTo>
                  <a:cubicBezTo>
                    <a:pt x="45" y="214"/>
                    <a:pt x="106" y="240"/>
                    <a:pt x="160" y="217"/>
                  </a:cubicBezTo>
                  <a:cubicBezTo>
                    <a:pt x="214" y="195"/>
                    <a:pt x="240" y="133"/>
                    <a:pt x="217" y="79"/>
                  </a:cubicBezTo>
                  <a:cubicBezTo>
                    <a:pt x="195" y="26"/>
                    <a:pt x="133" y="0"/>
                    <a:pt x="79" y="2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endParaRPr lang="en-GB">
                <a:solidFill>
                  <a:srgbClr val="5F5656"/>
                </a:solidFill>
                <a:ea typeface="ＭＳ Ｐゴシック" charset="-128"/>
              </a:endParaRPr>
            </a:p>
          </p:txBody>
        </p:sp>
        <p:sp>
          <p:nvSpPr>
            <p:cNvPr id="76" name="Freeform 49"/>
            <p:cNvSpPr>
              <a:spLocks/>
            </p:cNvSpPr>
            <p:nvPr/>
          </p:nvSpPr>
          <p:spPr bwMode="auto">
            <a:xfrm>
              <a:off x="6877065" y="5584816"/>
              <a:ext cx="204788" cy="206375"/>
            </a:xfrm>
            <a:custGeom>
              <a:avLst/>
              <a:gdLst>
                <a:gd name="T0" fmla="*/ 22 w 239"/>
                <a:gd name="T1" fmla="*/ 160 h 240"/>
                <a:gd name="T2" fmla="*/ 160 w 239"/>
                <a:gd name="T3" fmla="*/ 217 h 240"/>
                <a:gd name="T4" fmla="*/ 217 w 239"/>
                <a:gd name="T5" fmla="*/ 80 h 240"/>
                <a:gd name="T6" fmla="*/ 79 w 239"/>
                <a:gd name="T7" fmla="*/ 23 h 240"/>
                <a:gd name="T8" fmla="*/ 22 w 239"/>
                <a:gd name="T9" fmla="*/ 16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9" h="240">
                  <a:moveTo>
                    <a:pt x="22" y="160"/>
                  </a:moveTo>
                  <a:cubicBezTo>
                    <a:pt x="44" y="214"/>
                    <a:pt x="106" y="240"/>
                    <a:pt x="160" y="217"/>
                  </a:cubicBezTo>
                  <a:cubicBezTo>
                    <a:pt x="214" y="195"/>
                    <a:pt x="239" y="133"/>
                    <a:pt x="217" y="80"/>
                  </a:cubicBezTo>
                  <a:cubicBezTo>
                    <a:pt x="194" y="26"/>
                    <a:pt x="133" y="0"/>
                    <a:pt x="79" y="23"/>
                  </a:cubicBezTo>
                  <a:cubicBezTo>
                    <a:pt x="25" y="45"/>
                    <a:pt x="0" y="106"/>
                    <a:pt x="22" y="16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endParaRPr lang="en-GB">
                <a:solidFill>
                  <a:srgbClr val="5F5656"/>
                </a:solidFill>
                <a:ea typeface="ＭＳ Ｐゴシック" charset="-128"/>
              </a:endParaRPr>
            </a:p>
          </p:txBody>
        </p:sp>
        <p:sp>
          <p:nvSpPr>
            <p:cNvPr id="77" name="Freeform 50"/>
            <p:cNvSpPr>
              <a:spLocks/>
            </p:cNvSpPr>
            <p:nvPr/>
          </p:nvSpPr>
          <p:spPr bwMode="auto">
            <a:xfrm>
              <a:off x="8007367" y="4454518"/>
              <a:ext cx="206376" cy="204787"/>
            </a:xfrm>
            <a:custGeom>
              <a:avLst/>
              <a:gdLst>
                <a:gd name="T0" fmla="*/ 79 w 240"/>
                <a:gd name="T1" fmla="*/ 217 h 239"/>
                <a:gd name="T2" fmla="*/ 217 w 240"/>
                <a:gd name="T3" fmla="*/ 160 h 239"/>
                <a:gd name="T4" fmla="*/ 160 w 240"/>
                <a:gd name="T5" fmla="*/ 22 h 239"/>
                <a:gd name="T6" fmla="*/ 22 w 240"/>
                <a:gd name="T7" fmla="*/ 79 h 239"/>
                <a:gd name="T8" fmla="*/ 79 w 240"/>
                <a:gd name="T9" fmla="*/ 217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0" h="239">
                  <a:moveTo>
                    <a:pt x="79" y="217"/>
                  </a:moveTo>
                  <a:cubicBezTo>
                    <a:pt x="133" y="239"/>
                    <a:pt x="195" y="214"/>
                    <a:pt x="217" y="160"/>
                  </a:cubicBezTo>
                  <a:cubicBezTo>
                    <a:pt x="240" y="106"/>
                    <a:pt x="214" y="44"/>
                    <a:pt x="160" y="22"/>
                  </a:cubicBezTo>
                  <a:cubicBezTo>
                    <a:pt x="106" y="0"/>
                    <a:pt x="45" y="25"/>
                    <a:pt x="22" y="79"/>
                  </a:cubicBezTo>
                  <a:cubicBezTo>
                    <a:pt x="0" y="133"/>
                    <a:pt x="26" y="195"/>
                    <a:pt x="79" y="2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endParaRPr lang="en-GB">
                <a:solidFill>
                  <a:srgbClr val="5F5656"/>
                </a:solidFill>
                <a:ea typeface="ＭＳ Ｐゴシック" charset="-128"/>
              </a:endParaRPr>
            </a:p>
          </p:txBody>
        </p:sp>
        <p:sp>
          <p:nvSpPr>
            <p:cNvPr id="78" name="Freeform 51"/>
            <p:cNvSpPr>
              <a:spLocks/>
            </p:cNvSpPr>
            <p:nvPr/>
          </p:nvSpPr>
          <p:spPr bwMode="auto">
            <a:xfrm>
              <a:off x="4146558" y="2855909"/>
              <a:ext cx="206376" cy="204787"/>
            </a:xfrm>
            <a:custGeom>
              <a:avLst/>
              <a:gdLst>
                <a:gd name="T0" fmla="*/ 80 w 240"/>
                <a:gd name="T1" fmla="*/ 217 h 240"/>
                <a:gd name="T2" fmla="*/ 218 w 240"/>
                <a:gd name="T3" fmla="*/ 160 h 240"/>
                <a:gd name="T4" fmla="*/ 161 w 240"/>
                <a:gd name="T5" fmla="*/ 22 h 240"/>
                <a:gd name="T6" fmla="*/ 23 w 240"/>
                <a:gd name="T7" fmla="*/ 79 h 240"/>
                <a:gd name="T8" fmla="*/ 80 w 240"/>
                <a:gd name="T9" fmla="*/ 217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0" h="240">
                  <a:moveTo>
                    <a:pt x="80" y="217"/>
                  </a:moveTo>
                  <a:cubicBezTo>
                    <a:pt x="134" y="240"/>
                    <a:pt x="195" y="214"/>
                    <a:pt x="218" y="160"/>
                  </a:cubicBezTo>
                  <a:cubicBezTo>
                    <a:pt x="240" y="106"/>
                    <a:pt x="214" y="45"/>
                    <a:pt x="161" y="22"/>
                  </a:cubicBezTo>
                  <a:cubicBezTo>
                    <a:pt x="107" y="0"/>
                    <a:pt x="45" y="26"/>
                    <a:pt x="23" y="79"/>
                  </a:cubicBezTo>
                  <a:cubicBezTo>
                    <a:pt x="0" y="133"/>
                    <a:pt x="26" y="195"/>
                    <a:pt x="80" y="2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endParaRPr lang="en-GB">
                <a:solidFill>
                  <a:srgbClr val="5F5656"/>
                </a:solidFill>
                <a:ea typeface="ＭＳ Ｐゴシック" charset="-128"/>
              </a:endParaRPr>
            </a:p>
          </p:txBody>
        </p:sp>
        <p:sp>
          <p:nvSpPr>
            <p:cNvPr id="79" name="Freeform 52"/>
            <p:cNvSpPr>
              <a:spLocks/>
            </p:cNvSpPr>
            <p:nvPr/>
          </p:nvSpPr>
          <p:spPr bwMode="auto">
            <a:xfrm>
              <a:off x="5278450" y="5584816"/>
              <a:ext cx="204788" cy="206375"/>
            </a:xfrm>
            <a:custGeom>
              <a:avLst/>
              <a:gdLst>
                <a:gd name="T0" fmla="*/ 22 w 239"/>
                <a:gd name="T1" fmla="*/ 80 h 240"/>
                <a:gd name="T2" fmla="*/ 79 w 239"/>
                <a:gd name="T3" fmla="*/ 217 h 240"/>
                <a:gd name="T4" fmla="*/ 217 w 239"/>
                <a:gd name="T5" fmla="*/ 160 h 240"/>
                <a:gd name="T6" fmla="*/ 160 w 239"/>
                <a:gd name="T7" fmla="*/ 22 h 240"/>
                <a:gd name="T8" fmla="*/ 22 w 239"/>
                <a:gd name="T9" fmla="*/ 8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9" h="240">
                  <a:moveTo>
                    <a:pt x="22" y="80"/>
                  </a:moveTo>
                  <a:cubicBezTo>
                    <a:pt x="0" y="133"/>
                    <a:pt x="25" y="195"/>
                    <a:pt x="79" y="217"/>
                  </a:cubicBezTo>
                  <a:cubicBezTo>
                    <a:pt x="133" y="240"/>
                    <a:pt x="195" y="214"/>
                    <a:pt x="217" y="160"/>
                  </a:cubicBezTo>
                  <a:cubicBezTo>
                    <a:pt x="239" y="106"/>
                    <a:pt x="214" y="45"/>
                    <a:pt x="160" y="22"/>
                  </a:cubicBezTo>
                  <a:cubicBezTo>
                    <a:pt x="106" y="0"/>
                    <a:pt x="45" y="26"/>
                    <a:pt x="22" y="8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endParaRPr lang="en-GB">
                <a:solidFill>
                  <a:srgbClr val="5F5656"/>
                </a:solidFill>
                <a:ea typeface="ＭＳ Ｐゴシック" charset="-128"/>
              </a:endParaRPr>
            </a:p>
          </p:txBody>
        </p:sp>
        <p:sp>
          <p:nvSpPr>
            <p:cNvPr id="80" name="Freeform 53"/>
            <p:cNvSpPr>
              <a:spLocks/>
            </p:cNvSpPr>
            <p:nvPr/>
          </p:nvSpPr>
          <p:spPr bwMode="auto">
            <a:xfrm>
              <a:off x="6877050" y="1724024"/>
              <a:ext cx="204788" cy="206375"/>
            </a:xfrm>
            <a:custGeom>
              <a:avLst/>
              <a:gdLst>
                <a:gd name="T0" fmla="*/ 22 w 239"/>
                <a:gd name="T1" fmla="*/ 79 h 239"/>
                <a:gd name="T2" fmla="*/ 79 w 239"/>
                <a:gd name="T3" fmla="*/ 217 h 239"/>
                <a:gd name="T4" fmla="*/ 217 w 239"/>
                <a:gd name="T5" fmla="*/ 160 h 239"/>
                <a:gd name="T6" fmla="*/ 160 w 239"/>
                <a:gd name="T7" fmla="*/ 22 h 239"/>
                <a:gd name="T8" fmla="*/ 22 w 239"/>
                <a:gd name="T9" fmla="*/ 79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9" h="239">
                  <a:moveTo>
                    <a:pt x="22" y="79"/>
                  </a:moveTo>
                  <a:cubicBezTo>
                    <a:pt x="0" y="133"/>
                    <a:pt x="25" y="195"/>
                    <a:pt x="79" y="217"/>
                  </a:cubicBezTo>
                  <a:cubicBezTo>
                    <a:pt x="133" y="239"/>
                    <a:pt x="194" y="214"/>
                    <a:pt x="217" y="160"/>
                  </a:cubicBezTo>
                  <a:cubicBezTo>
                    <a:pt x="239" y="106"/>
                    <a:pt x="213" y="44"/>
                    <a:pt x="160" y="22"/>
                  </a:cubicBezTo>
                  <a:cubicBezTo>
                    <a:pt x="106" y="0"/>
                    <a:pt x="44" y="25"/>
                    <a:pt x="22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endParaRPr lang="en-GB">
                <a:solidFill>
                  <a:srgbClr val="5F5656"/>
                </a:solidFill>
                <a:ea typeface="ＭＳ Ｐゴシック" charset="-128"/>
              </a:endParaRPr>
            </a:p>
          </p:txBody>
        </p:sp>
      </p:grpSp>
    </p:spTree>
    <p:custDataLst>
      <p:custData r:id="rId1"/>
    </p:custDataLst>
    <p:extLst>
      <p:ext uri="{BB962C8B-B14F-4D97-AF65-F5344CB8AC3E}">
        <p14:creationId xmlns:p14="http://schemas.microsoft.com/office/powerpoint/2010/main" val="18764848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ree Content" preserve="1" userDrawn="1">
  <p:cSld name="1_F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rafik 43"/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9140141" cy="5715000"/>
          </a:xfrm>
          <a:prstGeom prst="rect">
            <a:avLst/>
          </a:prstGeom>
        </p:spPr>
      </p:pic>
      <p:sp>
        <p:nvSpPr>
          <p:cNvPr id="7" name="Freeform 11"/>
          <p:cNvSpPr>
            <a:spLocks/>
          </p:cNvSpPr>
          <p:nvPr userDrawn="1"/>
        </p:nvSpPr>
        <p:spPr bwMode="auto">
          <a:xfrm>
            <a:off x="-2739" y="26"/>
            <a:ext cx="9146739" cy="1338366"/>
          </a:xfrm>
          <a:custGeom>
            <a:avLst/>
            <a:gdLst>
              <a:gd name="T0" fmla="*/ 2 w 7684"/>
              <a:gd name="T1" fmla="*/ 964 h 964"/>
              <a:gd name="T2" fmla="*/ 2 w 7684"/>
              <a:gd name="T3" fmla="*/ 964 h 964"/>
              <a:gd name="T4" fmla="*/ 112 w 7684"/>
              <a:gd name="T5" fmla="*/ 954 h 964"/>
              <a:gd name="T6" fmla="*/ 394 w 7684"/>
              <a:gd name="T7" fmla="*/ 932 h 964"/>
              <a:gd name="T8" fmla="*/ 812 w 7684"/>
              <a:gd name="T9" fmla="*/ 896 h 964"/>
              <a:gd name="T10" fmla="*/ 1340 w 7684"/>
              <a:gd name="T11" fmla="*/ 854 h 964"/>
              <a:gd name="T12" fmla="*/ 1948 w 7684"/>
              <a:gd name="T13" fmla="*/ 808 h 964"/>
              <a:gd name="T14" fmla="*/ 2272 w 7684"/>
              <a:gd name="T15" fmla="*/ 784 h 964"/>
              <a:gd name="T16" fmla="*/ 2604 w 7684"/>
              <a:gd name="T17" fmla="*/ 762 h 964"/>
              <a:gd name="T18" fmla="*/ 2942 w 7684"/>
              <a:gd name="T19" fmla="*/ 740 h 964"/>
              <a:gd name="T20" fmla="*/ 3282 w 7684"/>
              <a:gd name="T21" fmla="*/ 720 h 964"/>
              <a:gd name="T22" fmla="*/ 3618 w 7684"/>
              <a:gd name="T23" fmla="*/ 702 h 964"/>
              <a:gd name="T24" fmla="*/ 3950 w 7684"/>
              <a:gd name="T25" fmla="*/ 686 h 964"/>
              <a:gd name="T26" fmla="*/ 3950 w 7684"/>
              <a:gd name="T27" fmla="*/ 686 h 964"/>
              <a:gd name="T28" fmla="*/ 4292 w 7684"/>
              <a:gd name="T29" fmla="*/ 672 h 964"/>
              <a:gd name="T30" fmla="*/ 4634 w 7684"/>
              <a:gd name="T31" fmla="*/ 660 h 964"/>
              <a:gd name="T32" fmla="*/ 5304 w 7684"/>
              <a:gd name="T33" fmla="*/ 638 h 964"/>
              <a:gd name="T34" fmla="*/ 5934 w 7684"/>
              <a:gd name="T35" fmla="*/ 620 h 964"/>
              <a:gd name="T36" fmla="*/ 6502 w 7684"/>
              <a:gd name="T37" fmla="*/ 606 h 964"/>
              <a:gd name="T38" fmla="*/ 6984 w 7684"/>
              <a:gd name="T39" fmla="*/ 598 h 964"/>
              <a:gd name="T40" fmla="*/ 7358 w 7684"/>
              <a:gd name="T41" fmla="*/ 590 h 964"/>
              <a:gd name="T42" fmla="*/ 7684 w 7684"/>
              <a:gd name="T43" fmla="*/ 586 h 964"/>
              <a:gd name="T44" fmla="*/ 7684 w 7684"/>
              <a:gd name="T45" fmla="*/ 0 h 964"/>
              <a:gd name="T46" fmla="*/ 0 w 7684"/>
              <a:gd name="T47" fmla="*/ 0 h 964"/>
              <a:gd name="T48" fmla="*/ 2 w 7684"/>
              <a:gd name="T49" fmla="*/ 964 h 964"/>
              <a:gd name="T50" fmla="*/ 2 w 7684"/>
              <a:gd name="T51" fmla="*/ 964 h 964"/>
              <a:gd name="connsiteX0" fmla="*/ 3 w 10000"/>
              <a:gd name="connsiteY0" fmla="*/ 10000 h 10000"/>
              <a:gd name="connsiteX1" fmla="*/ 3 w 10000"/>
              <a:gd name="connsiteY1" fmla="*/ 10000 h 10000"/>
              <a:gd name="connsiteX2" fmla="*/ 513 w 10000"/>
              <a:gd name="connsiteY2" fmla="*/ 9668 h 10000"/>
              <a:gd name="connsiteX3" fmla="*/ 1057 w 10000"/>
              <a:gd name="connsiteY3" fmla="*/ 9295 h 10000"/>
              <a:gd name="connsiteX4" fmla="*/ 1744 w 10000"/>
              <a:gd name="connsiteY4" fmla="*/ 8859 h 10000"/>
              <a:gd name="connsiteX5" fmla="*/ 2535 w 10000"/>
              <a:gd name="connsiteY5" fmla="*/ 8382 h 10000"/>
              <a:gd name="connsiteX6" fmla="*/ 2957 w 10000"/>
              <a:gd name="connsiteY6" fmla="*/ 8133 h 10000"/>
              <a:gd name="connsiteX7" fmla="*/ 3389 w 10000"/>
              <a:gd name="connsiteY7" fmla="*/ 7905 h 10000"/>
              <a:gd name="connsiteX8" fmla="*/ 3829 w 10000"/>
              <a:gd name="connsiteY8" fmla="*/ 7676 h 10000"/>
              <a:gd name="connsiteX9" fmla="*/ 4271 w 10000"/>
              <a:gd name="connsiteY9" fmla="*/ 7469 h 10000"/>
              <a:gd name="connsiteX10" fmla="*/ 4708 w 10000"/>
              <a:gd name="connsiteY10" fmla="*/ 7282 h 10000"/>
              <a:gd name="connsiteX11" fmla="*/ 5141 w 10000"/>
              <a:gd name="connsiteY11" fmla="*/ 7116 h 10000"/>
              <a:gd name="connsiteX12" fmla="*/ 5141 w 10000"/>
              <a:gd name="connsiteY12" fmla="*/ 7116 h 10000"/>
              <a:gd name="connsiteX13" fmla="*/ 5586 w 10000"/>
              <a:gd name="connsiteY13" fmla="*/ 6971 h 10000"/>
              <a:gd name="connsiteX14" fmla="*/ 6031 w 10000"/>
              <a:gd name="connsiteY14" fmla="*/ 6846 h 10000"/>
              <a:gd name="connsiteX15" fmla="*/ 6903 w 10000"/>
              <a:gd name="connsiteY15" fmla="*/ 6618 h 10000"/>
              <a:gd name="connsiteX16" fmla="*/ 7723 w 10000"/>
              <a:gd name="connsiteY16" fmla="*/ 6432 h 10000"/>
              <a:gd name="connsiteX17" fmla="*/ 8462 w 10000"/>
              <a:gd name="connsiteY17" fmla="*/ 6286 h 10000"/>
              <a:gd name="connsiteX18" fmla="*/ 9089 w 10000"/>
              <a:gd name="connsiteY18" fmla="*/ 6203 h 10000"/>
              <a:gd name="connsiteX19" fmla="*/ 9576 w 10000"/>
              <a:gd name="connsiteY19" fmla="*/ 6120 h 10000"/>
              <a:gd name="connsiteX20" fmla="*/ 10000 w 10000"/>
              <a:gd name="connsiteY20" fmla="*/ 6079 h 10000"/>
              <a:gd name="connsiteX21" fmla="*/ 10000 w 10000"/>
              <a:gd name="connsiteY21" fmla="*/ 0 h 10000"/>
              <a:gd name="connsiteX22" fmla="*/ 0 w 10000"/>
              <a:gd name="connsiteY22" fmla="*/ 0 h 10000"/>
              <a:gd name="connsiteX23" fmla="*/ 3 w 10000"/>
              <a:gd name="connsiteY23" fmla="*/ 10000 h 10000"/>
              <a:gd name="connsiteX24" fmla="*/ 3 w 10000"/>
              <a:gd name="connsiteY24" fmla="*/ 10000 h 10000"/>
              <a:gd name="connsiteX0" fmla="*/ 3 w 10000"/>
              <a:gd name="connsiteY0" fmla="*/ 10000 h 10000"/>
              <a:gd name="connsiteX1" fmla="*/ 3 w 10000"/>
              <a:gd name="connsiteY1" fmla="*/ 10000 h 10000"/>
              <a:gd name="connsiteX2" fmla="*/ 1057 w 10000"/>
              <a:gd name="connsiteY2" fmla="*/ 9295 h 10000"/>
              <a:gd name="connsiteX3" fmla="*/ 1744 w 10000"/>
              <a:gd name="connsiteY3" fmla="*/ 8859 h 10000"/>
              <a:gd name="connsiteX4" fmla="*/ 2535 w 10000"/>
              <a:gd name="connsiteY4" fmla="*/ 8382 h 10000"/>
              <a:gd name="connsiteX5" fmla="*/ 2957 w 10000"/>
              <a:gd name="connsiteY5" fmla="*/ 8133 h 10000"/>
              <a:gd name="connsiteX6" fmla="*/ 3389 w 10000"/>
              <a:gd name="connsiteY6" fmla="*/ 7905 h 10000"/>
              <a:gd name="connsiteX7" fmla="*/ 3829 w 10000"/>
              <a:gd name="connsiteY7" fmla="*/ 7676 h 10000"/>
              <a:gd name="connsiteX8" fmla="*/ 4271 w 10000"/>
              <a:gd name="connsiteY8" fmla="*/ 7469 h 10000"/>
              <a:gd name="connsiteX9" fmla="*/ 4708 w 10000"/>
              <a:gd name="connsiteY9" fmla="*/ 7282 h 10000"/>
              <a:gd name="connsiteX10" fmla="*/ 5141 w 10000"/>
              <a:gd name="connsiteY10" fmla="*/ 7116 h 10000"/>
              <a:gd name="connsiteX11" fmla="*/ 5141 w 10000"/>
              <a:gd name="connsiteY11" fmla="*/ 7116 h 10000"/>
              <a:gd name="connsiteX12" fmla="*/ 5586 w 10000"/>
              <a:gd name="connsiteY12" fmla="*/ 6971 h 10000"/>
              <a:gd name="connsiteX13" fmla="*/ 6031 w 10000"/>
              <a:gd name="connsiteY13" fmla="*/ 6846 h 10000"/>
              <a:gd name="connsiteX14" fmla="*/ 6903 w 10000"/>
              <a:gd name="connsiteY14" fmla="*/ 6618 h 10000"/>
              <a:gd name="connsiteX15" fmla="*/ 7723 w 10000"/>
              <a:gd name="connsiteY15" fmla="*/ 6432 h 10000"/>
              <a:gd name="connsiteX16" fmla="*/ 8462 w 10000"/>
              <a:gd name="connsiteY16" fmla="*/ 6286 h 10000"/>
              <a:gd name="connsiteX17" fmla="*/ 9089 w 10000"/>
              <a:gd name="connsiteY17" fmla="*/ 6203 h 10000"/>
              <a:gd name="connsiteX18" fmla="*/ 9576 w 10000"/>
              <a:gd name="connsiteY18" fmla="*/ 6120 h 10000"/>
              <a:gd name="connsiteX19" fmla="*/ 10000 w 10000"/>
              <a:gd name="connsiteY19" fmla="*/ 6079 h 10000"/>
              <a:gd name="connsiteX20" fmla="*/ 10000 w 10000"/>
              <a:gd name="connsiteY20" fmla="*/ 0 h 10000"/>
              <a:gd name="connsiteX21" fmla="*/ 0 w 10000"/>
              <a:gd name="connsiteY21" fmla="*/ 0 h 10000"/>
              <a:gd name="connsiteX22" fmla="*/ 3 w 10000"/>
              <a:gd name="connsiteY22" fmla="*/ 10000 h 10000"/>
              <a:gd name="connsiteX23" fmla="*/ 3 w 10000"/>
              <a:gd name="connsiteY23" fmla="*/ 10000 h 10000"/>
              <a:gd name="connsiteX0" fmla="*/ 3 w 10000"/>
              <a:gd name="connsiteY0" fmla="*/ 10000 h 10000"/>
              <a:gd name="connsiteX1" fmla="*/ 3 w 10000"/>
              <a:gd name="connsiteY1" fmla="*/ 10000 h 10000"/>
              <a:gd name="connsiteX2" fmla="*/ 1744 w 10000"/>
              <a:gd name="connsiteY2" fmla="*/ 8859 h 10000"/>
              <a:gd name="connsiteX3" fmla="*/ 2535 w 10000"/>
              <a:gd name="connsiteY3" fmla="*/ 8382 h 10000"/>
              <a:gd name="connsiteX4" fmla="*/ 2957 w 10000"/>
              <a:gd name="connsiteY4" fmla="*/ 8133 h 10000"/>
              <a:gd name="connsiteX5" fmla="*/ 3389 w 10000"/>
              <a:gd name="connsiteY5" fmla="*/ 7905 h 10000"/>
              <a:gd name="connsiteX6" fmla="*/ 3829 w 10000"/>
              <a:gd name="connsiteY6" fmla="*/ 7676 h 10000"/>
              <a:gd name="connsiteX7" fmla="*/ 4271 w 10000"/>
              <a:gd name="connsiteY7" fmla="*/ 7469 h 10000"/>
              <a:gd name="connsiteX8" fmla="*/ 4708 w 10000"/>
              <a:gd name="connsiteY8" fmla="*/ 7282 h 10000"/>
              <a:gd name="connsiteX9" fmla="*/ 5141 w 10000"/>
              <a:gd name="connsiteY9" fmla="*/ 7116 h 10000"/>
              <a:gd name="connsiteX10" fmla="*/ 5141 w 10000"/>
              <a:gd name="connsiteY10" fmla="*/ 7116 h 10000"/>
              <a:gd name="connsiteX11" fmla="*/ 5586 w 10000"/>
              <a:gd name="connsiteY11" fmla="*/ 6971 h 10000"/>
              <a:gd name="connsiteX12" fmla="*/ 6031 w 10000"/>
              <a:gd name="connsiteY12" fmla="*/ 6846 h 10000"/>
              <a:gd name="connsiteX13" fmla="*/ 6903 w 10000"/>
              <a:gd name="connsiteY13" fmla="*/ 6618 h 10000"/>
              <a:gd name="connsiteX14" fmla="*/ 7723 w 10000"/>
              <a:gd name="connsiteY14" fmla="*/ 6432 h 10000"/>
              <a:gd name="connsiteX15" fmla="*/ 8462 w 10000"/>
              <a:gd name="connsiteY15" fmla="*/ 6286 h 10000"/>
              <a:gd name="connsiteX16" fmla="*/ 9089 w 10000"/>
              <a:gd name="connsiteY16" fmla="*/ 6203 h 10000"/>
              <a:gd name="connsiteX17" fmla="*/ 9576 w 10000"/>
              <a:gd name="connsiteY17" fmla="*/ 6120 h 10000"/>
              <a:gd name="connsiteX18" fmla="*/ 10000 w 10000"/>
              <a:gd name="connsiteY18" fmla="*/ 6079 h 10000"/>
              <a:gd name="connsiteX19" fmla="*/ 10000 w 10000"/>
              <a:gd name="connsiteY19" fmla="*/ 0 h 10000"/>
              <a:gd name="connsiteX20" fmla="*/ 0 w 10000"/>
              <a:gd name="connsiteY20" fmla="*/ 0 h 10000"/>
              <a:gd name="connsiteX21" fmla="*/ 3 w 10000"/>
              <a:gd name="connsiteY21" fmla="*/ 10000 h 10000"/>
              <a:gd name="connsiteX22" fmla="*/ 3 w 10000"/>
              <a:gd name="connsiteY22" fmla="*/ 10000 h 10000"/>
              <a:gd name="connsiteX0" fmla="*/ 3 w 10000"/>
              <a:gd name="connsiteY0" fmla="*/ 10000 h 10000"/>
              <a:gd name="connsiteX1" fmla="*/ 3 w 10000"/>
              <a:gd name="connsiteY1" fmla="*/ 10000 h 10000"/>
              <a:gd name="connsiteX2" fmla="*/ 2535 w 10000"/>
              <a:gd name="connsiteY2" fmla="*/ 8382 h 10000"/>
              <a:gd name="connsiteX3" fmla="*/ 2957 w 10000"/>
              <a:gd name="connsiteY3" fmla="*/ 8133 h 10000"/>
              <a:gd name="connsiteX4" fmla="*/ 3389 w 10000"/>
              <a:gd name="connsiteY4" fmla="*/ 7905 h 10000"/>
              <a:gd name="connsiteX5" fmla="*/ 3829 w 10000"/>
              <a:gd name="connsiteY5" fmla="*/ 7676 h 10000"/>
              <a:gd name="connsiteX6" fmla="*/ 4271 w 10000"/>
              <a:gd name="connsiteY6" fmla="*/ 7469 h 10000"/>
              <a:gd name="connsiteX7" fmla="*/ 4708 w 10000"/>
              <a:gd name="connsiteY7" fmla="*/ 7282 h 10000"/>
              <a:gd name="connsiteX8" fmla="*/ 5141 w 10000"/>
              <a:gd name="connsiteY8" fmla="*/ 7116 h 10000"/>
              <a:gd name="connsiteX9" fmla="*/ 5141 w 10000"/>
              <a:gd name="connsiteY9" fmla="*/ 7116 h 10000"/>
              <a:gd name="connsiteX10" fmla="*/ 5586 w 10000"/>
              <a:gd name="connsiteY10" fmla="*/ 6971 h 10000"/>
              <a:gd name="connsiteX11" fmla="*/ 6031 w 10000"/>
              <a:gd name="connsiteY11" fmla="*/ 6846 h 10000"/>
              <a:gd name="connsiteX12" fmla="*/ 6903 w 10000"/>
              <a:gd name="connsiteY12" fmla="*/ 6618 h 10000"/>
              <a:gd name="connsiteX13" fmla="*/ 7723 w 10000"/>
              <a:gd name="connsiteY13" fmla="*/ 6432 h 10000"/>
              <a:gd name="connsiteX14" fmla="*/ 8462 w 10000"/>
              <a:gd name="connsiteY14" fmla="*/ 6286 h 10000"/>
              <a:gd name="connsiteX15" fmla="*/ 9089 w 10000"/>
              <a:gd name="connsiteY15" fmla="*/ 6203 h 10000"/>
              <a:gd name="connsiteX16" fmla="*/ 9576 w 10000"/>
              <a:gd name="connsiteY16" fmla="*/ 6120 h 10000"/>
              <a:gd name="connsiteX17" fmla="*/ 10000 w 10000"/>
              <a:gd name="connsiteY17" fmla="*/ 6079 h 10000"/>
              <a:gd name="connsiteX18" fmla="*/ 10000 w 10000"/>
              <a:gd name="connsiteY18" fmla="*/ 0 h 10000"/>
              <a:gd name="connsiteX19" fmla="*/ 0 w 10000"/>
              <a:gd name="connsiteY19" fmla="*/ 0 h 10000"/>
              <a:gd name="connsiteX20" fmla="*/ 3 w 10000"/>
              <a:gd name="connsiteY20" fmla="*/ 10000 h 10000"/>
              <a:gd name="connsiteX21" fmla="*/ 3 w 10000"/>
              <a:gd name="connsiteY21" fmla="*/ 10000 h 10000"/>
              <a:gd name="connsiteX0" fmla="*/ 3 w 10000"/>
              <a:gd name="connsiteY0" fmla="*/ 10000 h 10000"/>
              <a:gd name="connsiteX1" fmla="*/ 3 w 10000"/>
              <a:gd name="connsiteY1" fmla="*/ 10000 h 10000"/>
              <a:gd name="connsiteX2" fmla="*/ 2957 w 10000"/>
              <a:gd name="connsiteY2" fmla="*/ 8133 h 10000"/>
              <a:gd name="connsiteX3" fmla="*/ 3389 w 10000"/>
              <a:gd name="connsiteY3" fmla="*/ 7905 h 10000"/>
              <a:gd name="connsiteX4" fmla="*/ 3829 w 10000"/>
              <a:gd name="connsiteY4" fmla="*/ 7676 h 10000"/>
              <a:gd name="connsiteX5" fmla="*/ 4271 w 10000"/>
              <a:gd name="connsiteY5" fmla="*/ 7469 h 10000"/>
              <a:gd name="connsiteX6" fmla="*/ 4708 w 10000"/>
              <a:gd name="connsiteY6" fmla="*/ 7282 h 10000"/>
              <a:gd name="connsiteX7" fmla="*/ 5141 w 10000"/>
              <a:gd name="connsiteY7" fmla="*/ 7116 h 10000"/>
              <a:gd name="connsiteX8" fmla="*/ 5141 w 10000"/>
              <a:gd name="connsiteY8" fmla="*/ 7116 h 10000"/>
              <a:gd name="connsiteX9" fmla="*/ 5586 w 10000"/>
              <a:gd name="connsiteY9" fmla="*/ 6971 h 10000"/>
              <a:gd name="connsiteX10" fmla="*/ 6031 w 10000"/>
              <a:gd name="connsiteY10" fmla="*/ 6846 h 10000"/>
              <a:gd name="connsiteX11" fmla="*/ 6903 w 10000"/>
              <a:gd name="connsiteY11" fmla="*/ 6618 h 10000"/>
              <a:gd name="connsiteX12" fmla="*/ 7723 w 10000"/>
              <a:gd name="connsiteY12" fmla="*/ 6432 h 10000"/>
              <a:gd name="connsiteX13" fmla="*/ 8462 w 10000"/>
              <a:gd name="connsiteY13" fmla="*/ 6286 h 10000"/>
              <a:gd name="connsiteX14" fmla="*/ 9089 w 10000"/>
              <a:gd name="connsiteY14" fmla="*/ 6203 h 10000"/>
              <a:gd name="connsiteX15" fmla="*/ 9576 w 10000"/>
              <a:gd name="connsiteY15" fmla="*/ 6120 h 10000"/>
              <a:gd name="connsiteX16" fmla="*/ 10000 w 10000"/>
              <a:gd name="connsiteY16" fmla="*/ 6079 h 10000"/>
              <a:gd name="connsiteX17" fmla="*/ 10000 w 10000"/>
              <a:gd name="connsiteY17" fmla="*/ 0 h 10000"/>
              <a:gd name="connsiteX18" fmla="*/ 0 w 10000"/>
              <a:gd name="connsiteY18" fmla="*/ 0 h 10000"/>
              <a:gd name="connsiteX19" fmla="*/ 3 w 10000"/>
              <a:gd name="connsiteY19" fmla="*/ 10000 h 10000"/>
              <a:gd name="connsiteX20" fmla="*/ 3 w 10000"/>
              <a:gd name="connsiteY20" fmla="*/ 10000 h 10000"/>
              <a:gd name="connsiteX0" fmla="*/ 3 w 10000"/>
              <a:gd name="connsiteY0" fmla="*/ 10000 h 10000"/>
              <a:gd name="connsiteX1" fmla="*/ 3 w 10000"/>
              <a:gd name="connsiteY1" fmla="*/ 10000 h 10000"/>
              <a:gd name="connsiteX2" fmla="*/ 3389 w 10000"/>
              <a:gd name="connsiteY2" fmla="*/ 7905 h 10000"/>
              <a:gd name="connsiteX3" fmla="*/ 3829 w 10000"/>
              <a:gd name="connsiteY3" fmla="*/ 7676 h 10000"/>
              <a:gd name="connsiteX4" fmla="*/ 4271 w 10000"/>
              <a:gd name="connsiteY4" fmla="*/ 7469 h 10000"/>
              <a:gd name="connsiteX5" fmla="*/ 4708 w 10000"/>
              <a:gd name="connsiteY5" fmla="*/ 7282 h 10000"/>
              <a:gd name="connsiteX6" fmla="*/ 5141 w 10000"/>
              <a:gd name="connsiteY6" fmla="*/ 7116 h 10000"/>
              <a:gd name="connsiteX7" fmla="*/ 5141 w 10000"/>
              <a:gd name="connsiteY7" fmla="*/ 7116 h 10000"/>
              <a:gd name="connsiteX8" fmla="*/ 5586 w 10000"/>
              <a:gd name="connsiteY8" fmla="*/ 6971 h 10000"/>
              <a:gd name="connsiteX9" fmla="*/ 6031 w 10000"/>
              <a:gd name="connsiteY9" fmla="*/ 6846 h 10000"/>
              <a:gd name="connsiteX10" fmla="*/ 6903 w 10000"/>
              <a:gd name="connsiteY10" fmla="*/ 6618 h 10000"/>
              <a:gd name="connsiteX11" fmla="*/ 7723 w 10000"/>
              <a:gd name="connsiteY11" fmla="*/ 6432 h 10000"/>
              <a:gd name="connsiteX12" fmla="*/ 8462 w 10000"/>
              <a:gd name="connsiteY12" fmla="*/ 6286 h 10000"/>
              <a:gd name="connsiteX13" fmla="*/ 9089 w 10000"/>
              <a:gd name="connsiteY13" fmla="*/ 6203 h 10000"/>
              <a:gd name="connsiteX14" fmla="*/ 9576 w 10000"/>
              <a:gd name="connsiteY14" fmla="*/ 6120 h 10000"/>
              <a:gd name="connsiteX15" fmla="*/ 10000 w 10000"/>
              <a:gd name="connsiteY15" fmla="*/ 6079 h 10000"/>
              <a:gd name="connsiteX16" fmla="*/ 10000 w 10000"/>
              <a:gd name="connsiteY16" fmla="*/ 0 h 10000"/>
              <a:gd name="connsiteX17" fmla="*/ 0 w 10000"/>
              <a:gd name="connsiteY17" fmla="*/ 0 h 10000"/>
              <a:gd name="connsiteX18" fmla="*/ 3 w 10000"/>
              <a:gd name="connsiteY18" fmla="*/ 10000 h 10000"/>
              <a:gd name="connsiteX19" fmla="*/ 3 w 10000"/>
              <a:gd name="connsiteY19" fmla="*/ 10000 h 10000"/>
              <a:gd name="connsiteX0" fmla="*/ 3 w 10000"/>
              <a:gd name="connsiteY0" fmla="*/ 10000 h 10000"/>
              <a:gd name="connsiteX1" fmla="*/ 3 w 10000"/>
              <a:gd name="connsiteY1" fmla="*/ 10000 h 10000"/>
              <a:gd name="connsiteX2" fmla="*/ 3829 w 10000"/>
              <a:gd name="connsiteY2" fmla="*/ 7676 h 10000"/>
              <a:gd name="connsiteX3" fmla="*/ 4271 w 10000"/>
              <a:gd name="connsiteY3" fmla="*/ 7469 h 10000"/>
              <a:gd name="connsiteX4" fmla="*/ 4708 w 10000"/>
              <a:gd name="connsiteY4" fmla="*/ 7282 h 10000"/>
              <a:gd name="connsiteX5" fmla="*/ 5141 w 10000"/>
              <a:gd name="connsiteY5" fmla="*/ 7116 h 10000"/>
              <a:gd name="connsiteX6" fmla="*/ 5141 w 10000"/>
              <a:gd name="connsiteY6" fmla="*/ 7116 h 10000"/>
              <a:gd name="connsiteX7" fmla="*/ 5586 w 10000"/>
              <a:gd name="connsiteY7" fmla="*/ 6971 h 10000"/>
              <a:gd name="connsiteX8" fmla="*/ 6031 w 10000"/>
              <a:gd name="connsiteY8" fmla="*/ 6846 h 10000"/>
              <a:gd name="connsiteX9" fmla="*/ 6903 w 10000"/>
              <a:gd name="connsiteY9" fmla="*/ 6618 h 10000"/>
              <a:gd name="connsiteX10" fmla="*/ 7723 w 10000"/>
              <a:gd name="connsiteY10" fmla="*/ 6432 h 10000"/>
              <a:gd name="connsiteX11" fmla="*/ 8462 w 10000"/>
              <a:gd name="connsiteY11" fmla="*/ 6286 h 10000"/>
              <a:gd name="connsiteX12" fmla="*/ 9089 w 10000"/>
              <a:gd name="connsiteY12" fmla="*/ 6203 h 10000"/>
              <a:gd name="connsiteX13" fmla="*/ 9576 w 10000"/>
              <a:gd name="connsiteY13" fmla="*/ 6120 h 10000"/>
              <a:gd name="connsiteX14" fmla="*/ 10000 w 10000"/>
              <a:gd name="connsiteY14" fmla="*/ 6079 h 10000"/>
              <a:gd name="connsiteX15" fmla="*/ 10000 w 10000"/>
              <a:gd name="connsiteY15" fmla="*/ 0 h 10000"/>
              <a:gd name="connsiteX16" fmla="*/ 0 w 10000"/>
              <a:gd name="connsiteY16" fmla="*/ 0 h 10000"/>
              <a:gd name="connsiteX17" fmla="*/ 3 w 10000"/>
              <a:gd name="connsiteY17" fmla="*/ 10000 h 10000"/>
              <a:gd name="connsiteX18" fmla="*/ 3 w 10000"/>
              <a:gd name="connsiteY18" fmla="*/ 10000 h 10000"/>
              <a:gd name="connsiteX0" fmla="*/ 3 w 10000"/>
              <a:gd name="connsiteY0" fmla="*/ 10000 h 10000"/>
              <a:gd name="connsiteX1" fmla="*/ 3 w 10000"/>
              <a:gd name="connsiteY1" fmla="*/ 10000 h 10000"/>
              <a:gd name="connsiteX2" fmla="*/ 4271 w 10000"/>
              <a:gd name="connsiteY2" fmla="*/ 7469 h 10000"/>
              <a:gd name="connsiteX3" fmla="*/ 4708 w 10000"/>
              <a:gd name="connsiteY3" fmla="*/ 7282 h 10000"/>
              <a:gd name="connsiteX4" fmla="*/ 5141 w 10000"/>
              <a:gd name="connsiteY4" fmla="*/ 7116 h 10000"/>
              <a:gd name="connsiteX5" fmla="*/ 5141 w 10000"/>
              <a:gd name="connsiteY5" fmla="*/ 7116 h 10000"/>
              <a:gd name="connsiteX6" fmla="*/ 5586 w 10000"/>
              <a:gd name="connsiteY6" fmla="*/ 6971 h 10000"/>
              <a:gd name="connsiteX7" fmla="*/ 6031 w 10000"/>
              <a:gd name="connsiteY7" fmla="*/ 6846 h 10000"/>
              <a:gd name="connsiteX8" fmla="*/ 6903 w 10000"/>
              <a:gd name="connsiteY8" fmla="*/ 6618 h 10000"/>
              <a:gd name="connsiteX9" fmla="*/ 7723 w 10000"/>
              <a:gd name="connsiteY9" fmla="*/ 6432 h 10000"/>
              <a:gd name="connsiteX10" fmla="*/ 8462 w 10000"/>
              <a:gd name="connsiteY10" fmla="*/ 6286 h 10000"/>
              <a:gd name="connsiteX11" fmla="*/ 9089 w 10000"/>
              <a:gd name="connsiteY11" fmla="*/ 6203 h 10000"/>
              <a:gd name="connsiteX12" fmla="*/ 9576 w 10000"/>
              <a:gd name="connsiteY12" fmla="*/ 6120 h 10000"/>
              <a:gd name="connsiteX13" fmla="*/ 10000 w 10000"/>
              <a:gd name="connsiteY13" fmla="*/ 6079 h 10000"/>
              <a:gd name="connsiteX14" fmla="*/ 10000 w 10000"/>
              <a:gd name="connsiteY14" fmla="*/ 0 h 10000"/>
              <a:gd name="connsiteX15" fmla="*/ 0 w 10000"/>
              <a:gd name="connsiteY15" fmla="*/ 0 h 10000"/>
              <a:gd name="connsiteX16" fmla="*/ 3 w 10000"/>
              <a:gd name="connsiteY16" fmla="*/ 10000 h 10000"/>
              <a:gd name="connsiteX17" fmla="*/ 3 w 10000"/>
              <a:gd name="connsiteY17" fmla="*/ 10000 h 10000"/>
              <a:gd name="connsiteX0" fmla="*/ 3 w 10000"/>
              <a:gd name="connsiteY0" fmla="*/ 10000 h 10000"/>
              <a:gd name="connsiteX1" fmla="*/ 3 w 10000"/>
              <a:gd name="connsiteY1" fmla="*/ 10000 h 10000"/>
              <a:gd name="connsiteX2" fmla="*/ 4708 w 10000"/>
              <a:gd name="connsiteY2" fmla="*/ 7282 h 10000"/>
              <a:gd name="connsiteX3" fmla="*/ 5141 w 10000"/>
              <a:gd name="connsiteY3" fmla="*/ 7116 h 10000"/>
              <a:gd name="connsiteX4" fmla="*/ 5141 w 10000"/>
              <a:gd name="connsiteY4" fmla="*/ 7116 h 10000"/>
              <a:gd name="connsiteX5" fmla="*/ 5586 w 10000"/>
              <a:gd name="connsiteY5" fmla="*/ 6971 h 10000"/>
              <a:gd name="connsiteX6" fmla="*/ 6031 w 10000"/>
              <a:gd name="connsiteY6" fmla="*/ 6846 h 10000"/>
              <a:gd name="connsiteX7" fmla="*/ 6903 w 10000"/>
              <a:gd name="connsiteY7" fmla="*/ 6618 h 10000"/>
              <a:gd name="connsiteX8" fmla="*/ 7723 w 10000"/>
              <a:gd name="connsiteY8" fmla="*/ 6432 h 10000"/>
              <a:gd name="connsiteX9" fmla="*/ 8462 w 10000"/>
              <a:gd name="connsiteY9" fmla="*/ 6286 h 10000"/>
              <a:gd name="connsiteX10" fmla="*/ 9089 w 10000"/>
              <a:gd name="connsiteY10" fmla="*/ 6203 h 10000"/>
              <a:gd name="connsiteX11" fmla="*/ 9576 w 10000"/>
              <a:gd name="connsiteY11" fmla="*/ 6120 h 10000"/>
              <a:gd name="connsiteX12" fmla="*/ 10000 w 10000"/>
              <a:gd name="connsiteY12" fmla="*/ 6079 h 10000"/>
              <a:gd name="connsiteX13" fmla="*/ 10000 w 10000"/>
              <a:gd name="connsiteY13" fmla="*/ 0 h 10000"/>
              <a:gd name="connsiteX14" fmla="*/ 0 w 10000"/>
              <a:gd name="connsiteY14" fmla="*/ 0 h 10000"/>
              <a:gd name="connsiteX15" fmla="*/ 3 w 10000"/>
              <a:gd name="connsiteY15" fmla="*/ 10000 h 10000"/>
              <a:gd name="connsiteX16" fmla="*/ 3 w 10000"/>
              <a:gd name="connsiteY16" fmla="*/ 10000 h 10000"/>
              <a:gd name="connsiteX0" fmla="*/ 3 w 10000"/>
              <a:gd name="connsiteY0" fmla="*/ 10000 h 10000"/>
              <a:gd name="connsiteX1" fmla="*/ 3 w 10000"/>
              <a:gd name="connsiteY1" fmla="*/ 10000 h 10000"/>
              <a:gd name="connsiteX2" fmla="*/ 5141 w 10000"/>
              <a:gd name="connsiteY2" fmla="*/ 7116 h 10000"/>
              <a:gd name="connsiteX3" fmla="*/ 5141 w 10000"/>
              <a:gd name="connsiteY3" fmla="*/ 7116 h 10000"/>
              <a:gd name="connsiteX4" fmla="*/ 5586 w 10000"/>
              <a:gd name="connsiteY4" fmla="*/ 6971 h 10000"/>
              <a:gd name="connsiteX5" fmla="*/ 6031 w 10000"/>
              <a:gd name="connsiteY5" fmla="*/ 6846 h 10000"/>
              <a:gd name="connsiteX6" fmla="*/ 6903 w 10000"/>
              <a:gd name="connsiteY6" fmla="*/ 6618 h 10000"/>
              <a:gd name="connsiteX7" fmla="*/ 7723 w 10000"/>
              <a:gd name="connsiteY7" fmla="*/ 6432 h 10000"/>
              <a:gd name="connsiteX8" fmla="*/ 8462 w 10000"/>
              <a:gd name="connsiteY8" fmla="*/ 6286 h 10000"/>
              <a:gd name="connsiteX9" fmla="*/ 9089 w 10000"/>
              <a:gd name="connsiteY9" fmla="*/ 6203 h 10000"/>
              <a:gd name="connsiteX10" fmla="*/ 9576 w 10000"/>
              <a:gd name="connsiteY10" fmla="*/ 6120 h 10000"/>
              <a:gd name="connsiteX11" fmla="*/ 10000 w 10000"/>
              <a:gd name="connsiteY11" fmla="*/ 6079 h 10000"/>
              <a:gd name="connsiteX12" fmla="*/ 10000 w 10000"/>
              <a:gd name="connsiteY12" fmla="*/ 0 h 10000"/>
              <a:gd name="connsiteX13" fmla="*/ 0 w 10000"/>
              <a:gd name="connsiteY13" fmla="*/ 0 h 10000"/>
              <a:gd name="connsiteX14" fmla="*/ 3 w 10000"/>
              <a:gd name="connsiteY14" fmla="*/ 10000 h 10000"/>
              <a:gd name="connsiteX15" fmla="*/ 3 w 10000"/>
              <a:gd name="connsiteY15" fmla="*/ 10000 h 10000"/>
              <a:gd name="connsiteX0" fmla="*/ 3 w 10000"/>
              <a:gd name="connsiteY0" fmla="*/ 10000 h 10000"/>
              <a:gd name="connsiteX1" fmla="*/ 3 w 10000"/>
              <a:gd name="connsiteY1" fmla="*/ 10000 h 10000"/>
              <a:gd name="connsiteX2" fmla="*/ 5141 w 10000"/>
              <a:gd name="connsiteY2" fmla="*/ 7116 h 10000"/>
              <a:gd name="connsiteX3" fmla="*/ 5586 w 10000"/>
              <a:gd name="connsiteY3" fmla="*/ 6971 h 10000"/>
              <a:gd name="connsiteX4" fmla="*/ 6031 w 10000"/>
              <a:gd name="connsiteY4" fmla="*/ 6846 h 10000"/>
              <a:gd name="connsiteX5" fmla="*/ 6903 w 10000"/>
              <a:gd name="connsiteY5" fmla="*/ 6618 h 10000"/>
              <a:gd name="connsiteX6" fmla="*/ 7723 w 10000"/>
              <a:gd name="connsiteY6" fmla="*/ 6432 h 10000"/>
              <a:gd name="connsiteX7" fmla="*/ 8462 w 10000"/>
              <a:gd name="connsiteY7" fmla="*/ 6286 h 10000"/>
              <a:gd name="connsiteX8" fmla="*/ 9089 w 10000"/>
              <a:gd name="connsiteY8" fmla="*/ 6203 h 10000"/>
              <a:gd name="connsiteX9" fmla="*/ 9576 w 10000"/>
              <a:gd name="connsiteY9" fmla="*/ 6120 h 10000"/>
              <a:gd name="connsiteX10" fmla="*/ 10000 w 10000"/>
              <a:gd name="connsiteY10" fmla="*/ 6079 h 10000"/>
              <a:gd name="connsiteX11" fmla="*/ 10000 w 10000"/>
              <a:gd name="connsiteY11" fmla="*/ 0 h 10000"/>
              <a:gd name="connsiteX12" fmla="*/ 0 w 10000"/>
              <a:gd name="connsiteY12" fmla="*/ 0 h 10000"/>
              <a:gd name="connsiteX13" fmla="*/ 3 w 10000"/>
              <a:gd name="connsiteY13" fmla="*/ 10000 h 10000"/>
              <a:gd name="connsiteX14" fmla="*/ 3 w 10000"/>
              <a:gd name="connsiteY14" fmla="*/ 10000 h 10000"/>
              <a:gd name="connsiteX0" fmla="*/ 3 w 10000"/>
              <a:gd name="connsiteY0" fmla="*/ 10000 h 10000"/>
              <a:gd name="connsiteX1" fmla="*/ 3 w 10000"/>
              <a:gd name="connsiteY1" fmla="*/ 10000 h 10000"/>
              <a:gd name="connsiteX2" fmla="*/ 5141 w 10000"/>
              <a:gd name="connsiteY2" fmla="*/ 7116 h 10000"/>
              <a:gd name="connsiteX3" fmla="*/ 5586 w 10000"/>
              <a:gd name="connsiteY3" fmla="*/ 6971 h 10000"/>
              <a:gd name="connsiteX4" fmla="*/ 6031 w 10000"/>
              <a:gd name="connsiteY4" fmla="*/ 6846 h 10000"/>
              <a:gd name="connsiteX5" fmla="*/ 6903 w 10000"/>
              <a:gd name="connsiteY5" fmla="*/ 6618 h 10000"/>
              <a:gd name="connsiteX6" fmla="*/ 7723 w 10000"/>
              <a:gd name="connsiteY6" fmla="*/ 6432 h 10000"/>
              <a:gd name="connsiteX7" fmla="*/ 8462 w 10000"/>
              <a:gd name="connsiteY7" fmla="*/ 6286 h 10000"/>
              <a:gd name="connsiteX8" fmla="*/ 9576 w 10000"/>
              <a:gd name="connsiteY8" fmla="*/ 6120 h 10000"/>
              <a:gd name="connsiteX9" fmla="*/ 10000 w 10000"/>
              <a:gd name="connsiteY9" fmla="*/ 6079 h 10000"/>
              <a:gd name="connsiteX10" fmla="*/ 10000 w 10000"/>
              <a:gd name="connsiteY10" fmla="*/ 0 h 10000"/>
              <a:gd name="connsiteX11" fmla="*/ 0 w 10000"/>
              <a:gd name="connsiteY11" fmla="*/ 0 h 10000"/>
              <a:gd name="connsiteX12" fmla="*/ 3 w 10000"/>
              <a:gd name="connsiteY12" fmla="*/ 10000 h 10000"/>
              <a:gd name="connsiteX13" fmla="*/ 3 w 10000"/>
              <a:gd name="connsiteY13" fmla="*/ 10000 h 10000"/>
              <a:gd name="connsiteX0" fmla="*/ 3 w 10000"/>
              <a:gd name="connsiteY0" fmla="*/ 10000 h 10000"/>
              <a:gd name="connsiteX1" fmla="*/ 3 w 10000"/>
              <a:gd name="connsiteY1" fmla="*/ 10000 h 10000"/>
              <a:gd name="connsiteX2" fmla="*/ 5141 w 10000"/>
              <a:gd name="connsiteY2" fmla="*/ 7116 h 10000"/>
              <a:gd name="connsiteX3" fmla="*/ 5586 w 10000"/>
              <a:gd name="connsiteY3" fmla="*/ 6971 h 10000"/>
              <a:gd name="connsiteX4" fmla="*/ 6031 w 10000"/>
              <a:gd name="connsiteY4" fmla="*/ 6846 h 10000"/>
              <a:gd name="connsiteX5" fmla="*/ 6903 w 10000"/>
              <a:gd name="connsiteY5" fmla="*/ 6618 h 10000"/>
              <a:gd name="connsiteX6" fmla="*/ 7723 w 10000"/>
              <a:gd name="connsiteY6" fmla="*/ 6432 h 10000"/>
              <a:gd name="connsiteX7" fmla="*/ 9576 w 10000"/>
              <a:gd name="connsiteY7" fmla="*/ 6120 h 10000"/>
              <a:gd name="connsiteX8" fmla="*/ 10000 w 10000"/>
              <a:gd name="connsiteY8" fmla="*/ 6079 h 10000"/>
              <a:gd name="connsiteX9" fmla="*/ 10000 w 10000"/>
              <a:gd name="connsiteY9" fmla="*/ 0 h 10000"/>
              <a:gd name="connsiteX10" fmla="*/ 0 w 10000"/>
              <a:gd name="connsiteY10" fmla="*/ 0 h 10000"/>
              <a:gd name="connsiteX11" fmla="*/ 3 w 10000"/>
              <a:gd name="connsiteY11" fmla="*/ 10000 h 10000"/>
              <a:gd name="connsiteX12" fmla="*/ 3 w 10000"/>
              <a:gd name="connsiteY12" fmla="*/ 10000 h 10000"/>
              <a:gd name="connsiteX0" fmla="*/ 3 w 10000"/>
              <a:gd name="connsiteY0" fmla="*/ 10000 h 10000"/>
              <a:gd name="connsiteX1" fmla="*/ 3 w 10000"/>
              <a:gd name="connsiteY1" fmla="*/ 10000 h 10000"/>
              <a:gd name="connsiteX2" fmla="*/ 5141 w 10000"/>
              <a:gd name="connsiteY2" fmla="*/ 7116 h 10000"/>
              <a:gd name="connsiteX3" fmla="*/ 5586 w 10000"/>
              <a:gd name="connsiteY3" fmla="*/ 6971 h 10000"/>
              <a:gd name="connsiteX4" fmla="*/ 6031 w 10000"/>
              <a:gd name="connsiteY4" fmla="*/ 6846 h 10000"/>
              <a:gd name="connsiteX5" fmla="*/ 6903 w 10000"/>
              <a:gd name="connsiteY5" fmla="*/ 6618 h 10000"/>
              <a:gd name="connsiteX6" fmla="*/ 9576 w 10000"/>
              <a:gd name="connsiteY6" fmla="*/ 6120 h 10000"/>
              <a:gd name="connsiteX7" fmla="*/ 10000 w 10000"/>
              <a:gd name="connsiteY7" fmla="*/ 6079 h 10000"/>
              <a:gd name="connsiteX8" fmla="*/ 10000 w 10000"/>
              <a:gd name="connsiteY8" fmla="*/ 0 h 10000"/>
              <a:gd name="connsiteX9" fmla="*/ 0 w 10000"/>
              <a:gd name="connsiteY9" fmla="*/ 0 h 10000"/>
              <a:gd name="connsiteX10" fmla="*/ 3 w 10000"/>
              <a:gd name="connsiteY10" fmla="*/ 10000 h 10000"/>
              <a:gd name="connsiteX11" fmla="*/ 3 w 10000"/>
              <a:gd name="connsiteY11" fmla="*/ 10000 h 10000"/>
              <a:gd name="connsiteX0" fmla="*/ 3 w 10000"/>
              <a:gd name="connsiteY0" fmla="*/ 10000 h 10000"/>
              <a:gd name="connsiteX1" fmla="*/ 3 w 10000"/>
              <a:gd name="connsiteY1" fmla="*/ 10000 h 10000"/>
              <a:gd name="connsiteX2" fmla="*/ 5141 w 10000"/>
              <a:gd name="connsiteY2" fmla="*/ 7116 h 10000"/>
              <a:gd name="connsiteX3" fmla="*/ 5586 w 10000"/>
              <a:gd name="connsiteY3" fmla="*/ 6971 h 10000"/>
              <a:gd name="connsiteX4" fmla="*/ 6031 w 10000"/>
              <a:gd name="connsiteY4" fmla="*/ 6846 h 10000"/>
              <a:gd name="connsiteX5" fmla="*/ 9576 w 10000"/>
              <a:gd name="connsiteY5" fmla="*/ 6120 h 10000"/>
              <a:gd name="connsiteX6" fmla="*/ 10000 w 10000"/>
              <a:gd name="connsiteY6" fmla="*/ 6079 h 10000"/>
              <a:gd name="connsiteX7" fmla="*/ 10000 w 10000"/>
              <a:gd name="connsiteY7" fmla="*/ 0 h 10000"/>
              <a:gd name="connsiteX8" fmla="*/ 0 w 10000"/>
              <a:gd name="connsiteY8" fmla="*/ 0 h 10000"/>
              <a:gd name="connsiteX9" fmla="*/ 3 w 10000"/>
              <a:gd name="connsiteY9" fmla="*/ 10000 h 10000"/>
              <a:gd name="connsiteX10" fmla="*/ 3 w 10000"/>
              <a:gd name="connsiteY10" fmla="*/ 10000 h 10000"/>
              <a:gd name="connsiteX0" fmla="*/ 3 w 10000"/>
              <a:gd name="connsiteY0" fmla="*/ 10000 h 10000"/>
              <a:gd name="connsiteX1" fmla="*/ 3 w 10000"/>
              <a:gd name="connsiteY1" fmla="*/ 10000 h 10000"/>
              <a:gd name="connsiteX2" fmla="*/ 5141 w 10000"/>
              <a:gd name="connsiteY2" fmla="*/ 7116 h 10000"/>
              <a:gd name="connsiteX3" fmla="*/ 5586 w 10000"/>
              <a:gd name="connsiteY3" fmla="*/ 6971 h 10000"/>
              <a:gd name="connsiteX4" fmla="*/ 9576 w 10000"/>
              <a:gd name="connsiteY4" fmla="*/ 6120 h 10000"/>
              <a:gd name="connsiteX5" fmla="*/ 10000 w 10000"/>
              <a:gd name="connsiteY5" fmla="*/ 6079 h 10000"/>
              <a:gd name="connsiteX6" fmla="*/ 10000 w 10000"/>
              <a:gd name="connsiteY6" fmla="*/ 0 h 10000"/>
              <a:gd name="connsiteX7" fmla="*/ 0 w 10000"/>
              <a:gd name="connsiteY7" fmla="*/ 0 h 10000"/>
              <a:gd name="connsiteX8" fmla="*/ 3 w 10000"/>
              <a:gd name="connsiteY8" fmla="*/ 10000 h 10000"/>
              <a:gd name="connsiteX9" fmla="*/ 3 w 10000"/>
              <a:gd name="connsiteY9" fmla="*/ 10000 h 10000"/>
              <a:gd name="connsiteX0" fmla="*/ 3 w 10000"/>
              <a:gd name="connsiteY0" fmla="*/ 10000 h 10000"/>
              <a:gd name="connsiteX1" fmla="*/ 3 w 10000"/>
              <a:gd name="connsiteY1" fmla="*/ 10000 h 10000"/>
              <a:gd name="connsiteX2" fmla="*/ 432 w 10000"/>
              <a:gd name="connsiteY2" fmla="*/ 9646 h 10000"/>
              <a:gd name="connsiteX3" fmla="*/ 5586 w 10000"/>
              <a:gd name="connsiteY3" fmla="*/ 6971 h 10000"/>
              <a:gd name="connsiteX4" fmla="*/ 9576 w 10000"/>
              <a:gd name="connsiteY4" fmla="*/ 6120 h 10000"/>
              <a:gd name="connsiteX5" fmla="*/ 10000 w 10000"/>
              <a:gd name="connsiteY5" fmla="*/ 6079 h 10000"/>
              <a:gd name="connsiteX6" fmla="*/ 10000 w 10000"/>
              <a:gd name="connsiteY6" fmla="*/ 0 h 10000"/>
              <a:gd name="connsiteX7" fmla="*/ 0 w 10000"/>
              <a:gd name="connsiteY7" fmla="*/ 0 h 10000"/>
              <a:gd name="connsiteX8" fmla="*/ 3 w 10000"/>
              <a:gd name="connsiteY8" fmla="*/ 10000 h 10000"/>
              <a:gd name="connsiteX9" fmla="*/ 3 w 10000"/>
              <a:gd name="connsiteY9" fmla="*/ 10000 h 10000"/>
              <a:gd name="connsiteX0" fmla="*/ 3 w 10000"/>
              <a:gd name="connsiteY0" fmla="*/ 10000 h 10000"/>
              <a:gd name="connsiteX1" fmla="*/ 3 w 10000"/>
              <a:gd name="connsiteY1" fmla="*/ 10000 h 10000"/>
              <a:gd name="connsiteX2" fmla="*/ 397 w 10000"/>
              <a:gd name="connsiteY2" fmla="*/ 9646 h 10000"/>
              <a:gd name="connsiteX3" fmla="*/ 5586 w 10000"/>
              <a:gd name="connsiteY3" fmla="*/ 6971 h 10000"/>
              <a:gd name="connsiteX4" fmla="*/ 9576 w 10000"/>
              <a:gd name="connsiteY4" fmla="*/ 6120 h 10000"/>
              <a:gd name="connsiteX5" fmla="*/ 10000 w 10000"/>
              <a:gd name="connsiteY5" fmla="*/ 6079 h 10000"/>
              <a:gd name="connsiteX6" fmla="*/ 10000 w 10000"/>
              <a:gd name="connsiteY6" fmla="*/ 0 h 10000"/>
              <a:gd name="connsiteX7" fmla="*/ 0 w 10000"/>
              <a:gd name="connsiteY7" fmla="*/ 0 h 10000"/>
              <a:gd name="connsiteX8" fmla="*/ 3 w 10000"/>
              <a:gd name="connsiteY8" fmla="*/ 10000 h 10000"/>
              <a:gd name="connsiteX9" fmla="*/ 3 w 10000"/>
              <a:gd name="connsiteY9" fmla="*/ 10000 h 10000"/>
              <a:gd name="connsiteX0" fmla="*/ 3 w 10000"/>
              <a:gd name="connsiteY0" fmla="*/ 10000 h 10000"/>
              <a:gd name="connsiteX1" fmla="*/ 3 w 10000"/>
              <a:gd name="connsiteY1" fmla="*/ 10000 h 10000"/>
              <a:gd name="connsiteX2" fmla="*/ 397 w 10000"/>
              <a:gd name="connsiteY2" fmla="*/ 9646 h 10000"/>
              <a:gd name="connsiteX3" fmla="*/ 5586 w 10000"/>
              <a:gd name="connsiteY3" fmla="*/ 6971 h 10000"/>
              <a:gd name="connsiteX4" fmla="*/ 9576 w 10000"/>
              <a:gd name="connsiteY4" fmla="*/ 6120 h 10000"/>
              <a:gd name="connsiteX5" fmla="*/ 10000 w 10000"/>
              <a:gd name="connsiteY5" fmla="*/ 6079 h 10000"/>
              <a:gd name="connsiteX6" fmla="*/ 10000 w 10000"/>
              <a:gd name="connsiteY6" fmla="*/ 0 h 10000"/>
              <a:gd name="connsiteX7" fmla="*/ 0 w 10000"/>
              <a:gd name="connsiteY7" fmla="*/ 0 h 10000"/>
              <a:gd name="connsiteX8" fmla="*/ 3 w 10000"/>
              <a:gd name="connsiteY8" fmla="*/ 10000 h 10000"/>
              <a:gd name="connsiteX0" fmla="*/ 489 w 10000"/>
              <a:gd name="connsiteY0" fmla="*/ 10509 h 10509"/>
              <a:gd name="connsiteX1" fmla="*/ 3 w 10000"/>
              <a:gd name="connsiteY1" fmla="*/ 10000 h 10509"/>
              <a:gd name="connsiteX2" fmla="*/ 397 w 10000"/>
              <a:gd name="connsiteY2" fmla="*/ 9646 h 10509"/>
              <a:gd name="connsiteX3" fmla="*/ 5586 w 10000"/>
              <a:gd name="connsiteY3" fmla="*/ 6971 h 10509"/>
              <a:gd name="connsiteX4" fmla="*/ 9576 w 10000"/>
              <a:gd name="connsiteY4" fmla="*/ 6120 h 10509"/>
              <a:gd name="connsiteX5" fmla="*/ 10000 w 10000"/>
              <a:gd name="connsiteY5" fmla="*/ 6079 h 10509"/>
              <a:gd name="connsiteX6" fmla="*/ 10000 w 10000"/>
              <a:gd name="connsiteY6" fmla="*/ 0 h 10509"/>
              <a:gd name="connsiteX7" fmla="*/ 0 w 10000"/>
              <a:gd name="connsiteY7" fmla="*/ 0 h 10509"/>
              <a:gd name="connsiteX8" fmla="*/ 489 w 10000"/>
              <a:gd name="connsiteY8" fmla="*/ 10509 h 10509"/>
              <a:gd name="connsiteX0" fmla="*/ 754 w 10754"/>
              <a:gd name="connsiteY0" fmla="*/ 0 h 10000"/>
              <a:gd name="connsiteX1" fmla="*/ 757 w 10754"/>
              <a:gd name="connsiteY1" fmla="*/ 10000 h 10000"/>
              <a:gd name="connsiteX2" fmla="*/ 1151 w 10754"/>
              <a:gd name="connsiteY2" fmla="*/ 9646 h 10000"/>
              <a:gd name="connsiteX3" fmla="*/ 6340 w 10754"/>
              <a:gd name="connsiteY3" fmla="*/ 6971 h 10000"/>
              <a:gd name="connsiteX4" fmla="*/ 10330 w 10754"/>
              <a:gd name="connsiteY4" fmla="*/ 6120 h 10000"/>
              <a:gd name="connsiteX5" fmla="*/ 10754 w 10754"/>
              <a:gd name="connsiteY5" fmla="*/ 6079 h 10000"/>
              <a:gd name="connsiteX6" fmla="*/ 10754 w 10754"/>
              <a:gd name="connsiteY6" fmla="*/ 0 h 10000"/>
              <a:gd name="connsiteX7" fmla="*/ 754 w 10754"/>
              <a:gd name="connsiteY7" fmla="*/ 0 h 10000"/>
              <a:gd name="connsiteX0" fmla="*/ 754 w 10754"/>
              <a:gd name="connsiteY0" fmla="*/ 1019 h 11019"/>
              <a:gd name="connsiteX1" fmla="*/ 757 w 10754"/>
              <a:gd name="connsiteY1" fmla="*/ 11019 h 11019"/>
              <a:gd name="connsiteX2" fmla="*/ 1151 w 10754"/>
              <a:gd name="connsiteY2" fmla="*/ 10665 h 11019"/>
              <a:gd name="connsiteX3" fmla="*/ 6340 w 10754"/>
              <a:gd name="connsiteY3" fmla="*/ 7990 h 11019"/>
              <a:gd name="connsiteX4" fmla="*/ 10330 w 10754"/>
              <a:gd name="connsiteY4" fmla="*/ 7139 h 11019"/>
              <a:gd name="connsiteX5" fmla="*/ 10754 w 10754"/>
              <a:gd name="connsiteY5" fmla="*/ 7098 h 11019"/>
              <a:gd name="connsiteX6" fmla="*/ 10754 w 10754"/>
              <a:gd name="connsiteY6" fmla="*/ 1019 h 11019"/>
              <a:gd name="connsiteX7" fmla="*/ 754 w 10754"/>
              <a:gd name="connsiteY7" fmla="*/ 1019 h 11019"/>
              <a:gd name="connsiteX0" fmla="*/ 754 w 10754"/>
              <a:gd name="connsiteY0" fmla="*/ 451 h 10451"/>
              <a:gd name="connsiteX1" fmla="*/ 757 w 10754"/>
              <a:gd name="connsiteY1" fmla="*/ 10451 h 10451"/>
              <a:gd name="connsiteX2" fmla="*/ 1151 w 10754"/>
              <a:gd name="connsiteY2" fmla="*/ 10097 h 10451"/>
              <a:gd name="connsiteX3" fmla="*/ 6340 w 10754"/>
              <a:gd name="connsiteY3" fmla="*/ 7422 h 10451"/>
              <a:gd name="connsiteX4" fmla="*/ 10330 w 10754"/>
              <a:gd name="connsiteY4" fmla="*/ 6571 h 10451"/>
              <a:gd name="connsiteX5" fmla="*/ 10754 w 10754"/>
              <a:gd name="connsiteY5" fmla="*/ 6530 h 10451"/>
              <a:gd name="connsiteX6" fmla="*/ 10754 w 10754"/>
              <a:gd name="connsiteY6" fmla="*/ 451 h 10451"/>
              <a:gd name="connsiteX7" fmla="*/ 754 w 10754"/>
              <a:gd name="connsiteY7" fmla="*/ 451 h 10451"/>
              <a:gd name="connsiteX0" fmla="*/ 28 w 10028"/>
              <a:gd name="connsiteY0" fmla="*/ 451 h 10451"/>
              <a:gd name="connsiteX1" fmla="*/ 31 w 10028"/>
              <a:gd name="connsiteY1" fmla="*/ 10451 h 10451"/>
              <a:gd name="connsiteX2" fmla="*/ 425 w 10028"/>
              <a:gd name="connsiteY2" fmla="*/ 10097 h 10451"/>
              <a:gd name="connsiteX3" fmla="*/ 5614 w 10028"/>
              <a:gd name="connsiteY3" fmla="*/ 7422 h 10451"/>
              <a:gd name="connsiteX4" fmla="*/ 9604 w 10028"/>
              <a:gd name="connsiteY4" fmla="*/ 6571 h 10451"/>
              <a:gd name="connsiteX5" fmla="*/ 10028 w 10028"/>
              <a:gd name="connsiteY5" fmla="*/ 6530 h 10451"/>
              <a:gd name="connsiteX6" fmla="*/ 10028 w 10028"/>
              <a:gd name="connsiteY6" fmla="*/ 451 h 10451"/>
              <a:gd name="connsiteX7" fmla="*/ 28 w 10028"/>
              <a:gd name="connsiteY7" fmla="*/ 451 h 10451"/>
              <a:gd name="connsiteX0" fmla="*/ 1 w 10001"/>
              <a:gd name="connsiteY0" fmla="*/ 451 h 10451"/>
              <a:gd name="connsiteX1" fmla="*/ 4 w 10001"/>
              <a:gd name="connsiteY1" fmla="*/ 10451 h 10451"/>
              <a:gd name="connsiteX2" fmla="*/ 398 w 10001"/>
              <a:gd name="connsiteY2" fmla="*/ 10097 h 10451"/>
              <a:gd name="connsiteX3" fmla="*/ 5587 w 10001"/>
              <a:gd name="connsiteY3" fmla="*/ 7422 h 10451"/>
              <a:gd name="connsiteX4" fmla="*/ 9577 w 10001"/>
              <a:gd name="connsiteY4" fmla="*/ 6571 h 10451"/>
              <a:gd name="connsiteX5" fmla="*/ 10001 w 10001"/>
              <a:gd name="connsiteY5" fmla="*/ 6530 h 10451"/>
              <a:gd name="connsiteX6" fmla="*/ 10001 w 10001"/>
              <a:gd name="connsiteY6" fmla="*/ 451 h 10451"/>
              <a:gd name="connsiteX7" fmla="*/ 1 w 10001"/>
              <a:gd name="connsiteY7" fmla="*/ 451 h 10451"/>
              <a:gd name="connsiteX0" fmla="*/ 1 w 10001"/>
              <a:gd name="connsiteY0" fmla="*/ 451 h 10451"/>
              <a:gd name="connsiteX1" fmla="*/ 4 w 10001"/>
              <a:gd name="connsiteY1" fmla="*/ 10451 h 10451"/>
              <a:gd name="connsiteX2" fmla="*/ 398 w 10001"/>
              <a:gd name="connsiteY2" fmla="*/ 10097 h 10451"/>
              <a:gd name="connsiteX3" fmla="*/ 5587 w 10001"/>
              <a:gd name="connsiteY3" fmla="*/ 7422 h 10451"/>
              <a:gd name="connsiteX4" fmla="*/ 9577 w 10001"/>
              <a:gd name="connsiteY4" fmla="*/ 6571 h 10451"/>
              <a:gd name="connsiteX5" fmla="*/ 10001 w 10001"/>
              <a:gd name="connsiteY5" fmla="*/ 6530 h 10451"/>
              <a:gd name="connsiteX6" fmla="*/ 10001 w 10001"/>
              <a:gd name="connsiteY6" fmla="*/ 451 h 10451"/>
              <a:gd name="connsiteX7" fmla="*/ 1 w 10001"/>
              <a:gd name="connsiteY7" fmla="*/ 451 h 10451"/>
              <a:gd name="connsiteX0" fmla="*/ 1 w 10001"/>
              <a:gd name="connsiteY0" fmla="*/ 451 h 10451"/>
              <a:gd name="connsiteX1" fmla="*/ 4 w 10001"/>
              <a:gd name="connsiteY1" fmla="*/ 10451 h 10451"/>
              <a:gd name="connsiteX2" fmla="*/ 935 w 10001"/>
              <a:gd name="connsiteY2" fmla="*/ 9758 h 10451"/>
              <a:gd name="connsiteX3" fmla="*/ 5587 w 10001"/>
              <a:gd name="connsiteY3" fmla="*/ 7422 h 10451"/>
              <a:gd name="connsiteX4" fmla="*/ 9577 w 10001"/>
              <a:gd name="connsiteY4" fmla="*/ 6571 h 10451"/>
              <a:gd name="connsiteX5" fmla="*/ 10001 w 10001"/>
              <a:gd name="connsiteY5" fmla="*/ 6530 h 10451"/>
              <a:gd name="connsiteX6" fmla="*/ 10001 w 10001"/>
              <a:gd name="connsiteY6" fmla="*/ 451 h 10451"/>
              <a:gd name="connsiteX7" fmla="*/ 1 w 10001"/>
              <a:gd name="connsiteY7" fmla="*/ 451 h 10451"/>
              <a:gd name="connsiteX0" fmla="*/ 8 w 10008"/>
              <a:gd name="connsiteY0" fmla="*/ 451 h 9846"/>
              <a:gd name="connsiteX1" fmla="*/ 1 w 10008"/>
              <a:gd name="connsiteY1" fmla="*/ 9846 h 9846"/>
              <a:gd name="connsiteX2" fmla="*/ 942 w 10008"/>
              <a:gd name="connsiteY2" fmla="*/ 9758 h 9846"/>
              <a:gd name="connsiteX3" fmla="*/ 5594 w 10008"/>
              <a:gd name="connsiteY3" fmla="*/ 7422 h 9846"/>
              <a:gd name="connsiteX4" fmla="*/ 9584 w 10008"/>
              <a:gd name="connsiteY4" fmla="*/ 6571 h 9846"/>
              <a:gd name="connsiteX5" fmla="*/ 10008 w 10008"/>
              <a:gd name="connsiteY5" fmla="*/ 6530 h 9846"/>
              <a:gd name="connsiteX6" fmla="*/ 10008 w 10008"/>
              <a:gd name="connsiteY6" fmla="*/ 451 h 9846"/>
              <a:gd name="connsiteX7" fmla="*/ 8 w 10008"/>
              <a:gd name="connsiteY7" fmla="*/ 451 h 9846"/>
              <a:gd name="connsiteX0" fmla="*/ 7 w 9999"/>
              <a:gd name="connsiteY0" fmla="*/ 458 h 10000"/>
              <a:gd name="connsiteX1" fmla="*/ 0 w 9999"/>
              <a:gd name="connsiteY1" fmla="*/ 10000 h 10000"/>
              <a:gd name="connsiteX2" fmla="*/ 940 w 9999"/>
              <a:gd name="connsiteY2" fmla="*/ 9911 h 10000"/>
              <a:gd name="connsiteX3" fmla="*/ 5589 w 9999"/>
              <a:gd name="connsiteY3" fmla="*/ 7538 h 10000"/>
              <a:gd name="connsiteX4" fmla="*/ 9575 w 9999"/>
              <a:gd name="connsiteY4" fmla="*/ 6674 h 10000"/>
              <a:gd name="connsiteX5" fmla="*/ 9999 w 9999"/>
              <a:gd name="connsiteY5" fmla="*/ 6632 h 10000"/>
              <a:gd name="connsiteX6" fmla="*/ 9999 w 9999"/>
              <a:gd name="connsiteY6" fmla="*/ 458 h 10000"/>
              <a:gd name="connsiteX7" fmla="*/ 7 w 9999"/>
              <a:gd name="connsiteY7" fmla="*/ 458 h 10000"/>
              <a:gd name="connsiteX0" fmla="*/ 1 w 9994"/>
              <a:gd name="connsiteY0" fmla="*/ 458 h 10049"/>
              <a:gd name="connsiteX1" fmla="*/ 1 w 9994"/>
              <a:gd name="connsiteY1" fmla="*/ 10049 h 10049"/>
              <a:gd name="connsiteX2" fmla="*/ 934 w 9994"/>
              <a:gd name="connsiteY2" fmla="*/ 9911 h 10049"/>
              <a:gd name="connsiteX3" fmla="*/ 5584 w 9994"/>
              <a:gd name="connsiteY3" fmla="*/ 7538 h 10049"/>
              <a:gd name="connsiteX4" fmla="*/ 9570 w 9994"/>
              <a:gd name="connsiteY4" fmla="*/ 6674 h 10049"/>
              <a:gd name="connsiteX5" fmla="*/ 9994 w 9994"/>
              <a:gd name="connsiteY5" fmla="*/ 6632 h 10049"/>
              <a:gd name="connsiteX6" fmla="*/ 9994 w 9994"/>
              <a:gd name="connsiteY6" fmla="*/ 458 h 10049"/>
              <a:gd name="connsiteX7" fmla="*/ 1 w 9994"/>
              <a:gd name="connsiteY7" fmla="*/ 458 h 10049"/>
              <a:gd name="connsiteX0" fmla="*/ 3 w 10002"/>
              <a:gd name="connsiteY0" fmla="*/ 456 h 10000"/>
              <a:gd name="connsiteX1" fmla="*/ 3 w 10002"/>
              <a:gd name="connsiteY1" fmla="*/ 10000 h 10000"/>
              <a:gd name="connsiteX2" fmla="*/ 937 w 10002"/>
              <a:gd name="connsiteY2" fmla="*/ 9863 h 10000"/>
              <a:gd name="connsiteX3" fmla="*/ 5589 w 10002"/>
              <a:gd name="connsiteY3" fmla="*/ 7501 h 10000"/>
              <a:gd name="connsiteX4" fmla="*/ 9578 w 10002"/>
              <a:gd name="connsiteY4" fmla="*/ 6641 h 10000"/>
              <a:gd name="connsiteX5" fmla="*/ 10002 w 10002"/>
              <a:gd name="connsiteY5" fmla="*/ 6600 h 10000"/>
              <a:gd name="connsiteX6" fmla="*/ 10002 w 10002"/>
              <a:gd name="connsiteY6" fmla="*/ 456 h 10000"/>
              <a:gd name="connsiteX7" fmla="*/ 3 w 10002"/>
              <a:gd name="connsiteY7" fmla="*/ 456 h 10000"/>
              <a:gd name="connsiteX0" fmla="*/ 3 w 10002"/>
              <a:gd name="connsiteY0" fmla="*/ 456 h 10000"/>
              <a:gd name="connsiteX1" fmla="*/ 3 w 10002"/>
              <a:gd name="connsiteY1" fmla="*/ 10000 h 10000"/>
              <a:gd name="connsiteX2" fmla="*/ 937 w 10002"/>
              <a:gd name="connsiteY2" fmla="*/ 9863 h 10000"/>
              <a:gd name="connsiteX3" fmla="*/ 5589 w 10002"/>
              <a:gd name="connsiteY3" fmla="*/ 7501 h 10000"/>
              <a:gd name="connsiteX4" fmla="*/ 9578 w 10002"/>
              <a:gd name="connsiteY4" fmla="*/ 6641 h 10000"/>
              <a:gd name="connsiteX5" fmla="*/ 10002 w 10002"/>
              <a:gd name="connsiteY5" fmla="*/ 6600 h 10000"/>
              <a:gd name="connsiteX6" fmla="*/ 10002 w 10002"/>
              <a:gd name="connsiteY6" fmla="*/ 456 h 10000"/>
              <a:gd name="connsiteX7" fmla="*/ 3 w 10002"/>
              <a:gd name="connsiteY7" fmla="*/ 456 h 10000"/>
              <a:gd name="connsiteX0" fmla="*/ 3 w 10002"/>
              <a:gd name="connsiteY0" fmla="*/ 456 h 10262"/>
              <a:gd name="connsiteX1" fmla="*/ 3 w 10002"/>
              <a:gd name="connsiteY1" fmla="*/ 10000 h 10262"/>
              <a:gd name="connsiteX2" fmla="*/ 5589 w 10002"/>
              <a:gd name="connsiteY2" fmla="*/ 7501 h 10262"/>
              <a:gd name="connsiteX3" fmla="*/ 9578 w 10002"/>
              <a:gd name="connsiteY3" fmla="*/ 6641 h 10262"/>
              <a:gd name="connsiteX4" fmla="*/ 10002 w 10002"/>
              <a:gd name="connsiteY4" fmla="*/ 6600 h 10262"/>
              <a:gd name="connsiteX5" fmla="*/ 10002 w 10002"/>
              <a:gd name="connsiteY5" fmla="*/ 456 h 10262"/>
              <a:gd name="connsiteX6" fmla="*/ 3 w 10002"/>
              <a:gd name="connsiteY6" fmla="*/ 456 h 10262"/>
              <a:gd name="connsiteX0" fmla="*/ 3 w 10002"/>
              <a:gd name="connsiteY0" fmla="*/ 456 h 10000"/>
              <a:gd name="connsiteX1" fmla="*/ 3 w 10002"/>
              <a:gd name="connsiteY1" fmla="*/ 10000 h 10000"/>
              <a:gd name="connsiteX2" fmla="*/ 5589 w 10002"/>
              <a:gd name="connsiteY2" fmla="*/ 7501 h 10000"/>
              <a:gd name="connsiteX3" fmla="*/ 9578 w 10002"/>
              <a:gd name="connsiteY3" fmla="*/ 6641 h 10000"/>
              <a:gd name="connsiteX4" fmla="*/ 10002 w 10002"/>
              <a:gd name="connsiteY4" fmla="*/ 6600 h 10000"/>
              <a:gd name="connsiteX5" fmla="*/ 10002 w 10002"/>
              <a:gd name="connsiteY5" fmla="*/ 456 h 10000"/>
              <a:gd name="connsiteX6" fmla="*/ 3 w 10002"/>
              <a:gd name="connsiteY6" fmla="*/ 456 h 10000"/>
              <a:gd name="connsiteX0" fmla="*/ 3 w 10002"/>
              <a:gd name="connsiteY0" fmla="*/ 456 h 10000"/>
              <a:gd name="connsiteX1" fmla="*/ 3 w 10002"/>
              <a:gd name="connsiteY1" fmla="*/ 10000 h 10000"/>
              <a:gd name="connsiteX2" fmla="*/ 5589 w 10002"/>
              <a:gd name="connsiteY2" fmla="*/ 7501 h 10000"/>
              <a:gd name="connsiteX3" fmla="*/ 9578 w 10002"/>
              <a:gd name="connsiteY3" fmla="*/ 6641 h 10000"/>
              <a:gd name="connsiteX4" fmla="*/ 10002 w 10002"/>
              <a:gd name="connsiteY4" fmla="*/ 6600 h 10000"/>
              <a:gd name="connsiteX5" fmla="*/ 10002 w 10002"/>
              <a:gd name="connsiteY5" fmla="*/ 456 h 10000"/>
              <a:gd name="connsiteX6" fmla="*/ 3 w 10002"/>
              <a:gd name="connsiteY6" fmla="*/ 456 h 10000"/>
              <a:gd name="connsiteX0" fmla="*/ 3 w 10002"/>
              <a:gd name="connsiteY0" fmla="*/ 456 h 10000"/>
              <a:gd name="connsiteX1" fmla="*/ 3 w 10002"/>
              <a:gd name="connsiteY1" fmla="*/ 10000 h 10000"/>
              <a:gd name="connsiteX2" fmla="*/ 5589 w 10002"/>
              <a:gd name="connsiteY2" fmla="*/ 7501 h 10000"/>
              <a:gd name="connsiteX3" fmla="*/ 9578 w 10002"/>
              <a:gd name="connsiteY3" fmla="*/ 6641 h 10000"/>
              <a:gd name="connsiteX4" fmla="*/ 10002 w 10002"/>
              <a:gd name="connsiteY4" fmla="*/ 6600 h 10000"/>
              <a:gd name="connsiteX5" fmla="*/ 10002 w 10002"/>
              <a:gd name="connsiteY5" fmla="*/ 456 h 10000"/>
              <a:gd name="connsiteX6" fmla="*/ 3 w 10002"/>
              <a:gd name="connsiteY6" fmla="*/ 456 h 10000"/>
              <a:gd name="connsiteX0" fmla="*/ 3 w 10002"/>
              <a:gd name="connsiteY0" fmla="*/ 456 h 10000"/>
              <a:gd name="connsiteX1" fmla="*/ 3 w 10002"/>
              <a:gd name="connsiteY1" fmla="*/ 10000 h 10000"/>
              <a:gd name="connsiteX2" fmla="*/ 5589 w 10002"/>
              <a:gd name="connsiteY2" fmla="*/ 7501 h 10000"/>
              <a:gd name="connsiteX3" fmla="*/ 10002 w 10002"/>
              <a:gd name="connsiteY3" fmla="*/ 6600 h 10000"/>
              <a:gd name="connsiteX4" fmla="*/ 10002 w 10002"/>
              <a:gd name="connsiteY4" fmla="*/ 456 h 10000"/>
              <a:gd name="connsiteX5" fmla="*/ 3 w 10002"/>
              <a:gd name="connsiteY5" fmla="*/ 456 h 10000"/>
              <a:gd name="connsiteX0" fmla="*/ 3 w 10002"/>
              <a:gd name="connsiteY0" fmla="*/ 456 h 10000"/>
              <a:gd name="connsiteX1" fmla="*/ 3 w 10002"/>
              <a:gd name="connsiteY1" fmla="*/ 10000 h 10000"/>
              <a:gd name="connsiteX2" fmla="*/ 5589 w 10002"/>
              <a:gd name="connsiteY2" fmla="*/ 7501 h 10000"/>
              <a:gd name="connsiteX3" fmla="*/ 10002 w 10002"/>
              <a:gd name="connsiteY3" fmla="*/ 7267 h 10000"/>
              <a:gd name="connsiteX4" fmla="*/ 10002 w 10002"/>
              <a:gd name="connsiteY4" fmla="*/ 456 h 10000"/>
              <a:gd name="connsiteX5" fmla="*/ 3 w 10002"/>
              <a:gd name="connsiteY5" fmla="*/ 456 h 10000"/>
              <a:gd name="connsiteX0" fmla="*/ 3 w 10002"/>
              <a:gd name="connsiteY0" fmla="*/ 456 h 10000"/>
              <a:gd name="connsiteX1" fmla="*/ 3 w 10002"/>
              <a:gd name="connsiteY1" fmla="*/ 10000 h 10000"/>
              <a:gd name="connsiteX2" fmla="*/ 4967 w 10002"/>
              <a:gd name="connsiteY2" fmla="*/ 7809 h 10000"/>
              <a:gd name="connsiteX3" fmla="*/ 10002 w 10002"/>
              <a:gd name="connsiteY3" fmla="*/ 7267 h 10000"/>
              <a:gd name="connsiteX4" fmla="*/ 10002 w 10002"/>
              <a:gd name="connsiteY4" fmla="*/ 456 h 10000"/>
              <a:gd name="connsiteX5" fmla="*/ 3 w 10002"/>
              <a:gd name="connsiteY5" fmla="*/ 456 h 10000"/>
              <a:gd name="connsiteX0" fmla="*/ 3 w 10002"/>
              <a:gd name="connsiteY0" fmla="*/ 456 h 10000"/>
              <a:gd name="connsiteX1" fmla="*/ 3 w 10002"/>
              <a:gd name="connsiteY1" fmla="*/ 10000 h 10000"/>
              <a:gd name="connsiteX2" fmla="*/ 4967 w 10002"/>
              <a:gd name="connsiteY2" fmla="*/ 7809 h 10000"/>
              <a:gd name="connsiteX3" fmla="*/ 10002 w 10002"/>
              <a:gd name="connsiteY3" fmla="*/ 7267 h 10000"/>
              <a:gd name="connsiteX4" fmla="*/ 10002 w 10002"/>
              <a:gd name="connsiteY4" fmla="*/ 456 h 10000"/>
              <a:gd name="connsiteX5" fmla="*/ 3 w 10002"/>
              <a:gd name="connsiteY5" fmla="*/ 456 h 10000"/>
              <a:gd name="connsiteX0" fmla="*/ 3 w 10002"/>
              <a:gd name="connsiteY0" fmla="*/ 456 h 10000"/>
              <a:gd name="connsiteX1" fmla="*/ 3 w 10002"/>
              <a:gd name="connsiteY1" fmla="*/ 10000 h 10000"/>
              <a:gd name="connsiteX2" fmla="*/ 4967 w 10002"/>
              <a:gd name="connsiteY2" fmla="*/ 7809 h 10000"/>
              <a:gd name="connsiteX3" fmla="*/ 10002 w 10002"/>
              <a:gd name="connsiteY3" fmla="*/ 7267 h 10000"/>
              <a:gd name="connsiteX4" fmla="*/ 10002 w 10002"/>
              <a:gd name="connsiteY4" fmla="*/ 456 h 10000"/>
              <a:gd name="connsiteX5" fmla="*/ 3 w 10002"/>
              <a:gd name="connsiteY5" fmla="*/ 456 h 10000"/>
              <a:gd name="connsiteX0" fmla="*/ 3 w 10002"/>
              <a:gd name="connsiteY0" fmla="*/ 456 h 10305"/>
              <a:gd name="connsiteX1" fmla="*/ 3 w 10002"/>
              <a:gd name="connsiteY1" fmla="*/ 10000 h 10305"/>
              <a:gd name="connsiteX2" fmla="*/ 10002 w 10002"/>
              <a:gd name="connsiteY2" fmla="*/ 7267 h 10305"/>
              <a:gd name="connsiteX3" fmla="*/ 10002 w 10002"/>
              <a:gd name="connsiteY3" fmla="*/ 456 h 10305"/>
              <a:gd name="connsiteX4" fmla="*/ 3 w 10002"/>
              <a:gd name="connsiteY4" fmla="*/ 456 h 10305"/>
              <a:gd name="connsiteX0" fmla="*/ 3 w 10002"/>
              <a:gd name="connsiteY0" fmla="*/ 456 h 10000"/>
              <a:gd name="connsiteX1" fmla="*/ 3 w 10002"/>
              <a:gd name="connsiteY1" fmla="*/ 10000 h 10000"/>
              <a:gd name="connsiteX2" fmla="*/ 10002 w 10002"/>
              <a:gd name="connsiteY2" fmla="*/ 7267 h 10000"/>
              <a:gd name="connsiteX3" fmla="*/ 10002 w 10002"/>
              <a:gd name="connsiteY3" fmla="*/ 456 h 10000"/>
              <a:gd name="connsiteX4" fmla="*/ 3 w 10002"/>
              <a:gd name="connsiteY4" fmla="*/ 456 h 10000"/>
              <a:gd name="connsiteX0" fmla="*/ 3 w 10002"/>
              <a:gd name="connsiteY0" fmla="*/ 456 h 10000"/>
              <a:gd name="connsiteX1" fmla="*/ 3 w 10002"/>
              <a:gd name="connsiteY1" fmla="*/ 10000 h 10000"/>
              <a:gd name="connsiteX2" fmla="*/ 10002 w 10002"/>
              <a:gd name="connsiteY2" fmla="*/ 7267 h 10000"/>
              <a:gd name="connsiteX3" fmla="*/ 10002 w 10002"/>
              <a:gd name="connsiteY3" fmla="*/ 456 h 10000"/>
              <a:gd name="connsiteX4" fmla="*/ 3 w 10002"/>
              <a:gd name="connsiteY4" fmla="*/ 456 h 10000"/>
              <a:gd name="connsiteX0" fmla="*/ 3 w 10002"/>
              <a:gd name="connsiteY0" fmla="*/ 456 h 10000"/>
              <a:gd name="connsiteX1" fmla="*/ 3 w 10002"/>
              <a:gd name="connsiteY1" fmla="*/ 10000 h 10000"/>
              <a:gd name="connsiteX2" fmla="*/ 10002 w 10002"/>
              <a:gd name="connsiteY2" fmla="*/ 7267 h 10000"/>
              <a:gd name="connsiteX3" fmla="*/ 10002 w 10002"/>
              <a:gd name="connsiteY3" fmla="*/ 456 h 10000"/>
              <a:gd name="connsiteX4" fmla="*/ 3 w 10002"/>
              <a:gd name="connsiteY4" fmla="*/ 456 h 10000"/>
              <a:gd name="connsiteX0" fmla="*/ 3 w 10002"/>
              <a:gd name="connsiteY0" fmla="*/ 0 h 9544"/>
              <a:gd name="connsiteX1" fmla="*/ 3 w 10002"/>
              <a:gd name="connsiteY1" fmla="*/ 9544 h 9544"/>
              <a:gd name="connsiteX2" fmla="*/ 10002 w 10002"/>
              <a:gd name="connsiteY2" fmla="*/ 6811 h 9544"/>
              <a:gd name="connsiteX3" fmla="*/ 10002 w 10002"/>
              <a:gd name="connsiteY3" fmla="*/ 0 h 9544"/>
              <a:gd name="connsiteX4" fmla="*/ 3 w 10002"/>
              <a:gd name="connsiteY4" fmla="*/ 0 h 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2" h="9544">
                <a:moveTo>
                  <a:pt x="3" y="0"/>
                </a:moveTo>
                <a:cubicBezTo>
                  <a:pt x="2" y="9811"/>
                  <a:pt x="-5" y="6304"/>
                  <a:pt x="3" y="9544"/>
                </a:cubicBezTo>
                <a:cubicBezTo>
                  <a:pt x="3479" y="7296"/>
                  <a:pt x="7884" y="6761"/>
                  <a:pt x="10002" y="6811"/>
                </a:cubicBezTo>
                <a:lnTo>
                  <a:pt x="10002" y="0"/>
                </a:lnTo>
                <a:lnTo>
                  <a:pt x="3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endParaRPr lang="en-US">
              <a:solidFill>
                <a:srgbClr val="5F5656"/>
              </a:solidFill>
              <a:ea typeface="ＭＳ Ｐゴシック" charset="-128"/>
            </a:endParaRPr>
          </a:p>
        </p:txBody>
      </p:sp>
      <p:grpSp>
        <p:nvGrpSpPr>
          <p:cNvPr id="8" name="Group 50"/>
          <p:cNvGrpSpPr>
            <a:grpSpLocks noChangeAspect="1"/>
          </p:cNvGrpSpPr>
          <p:nvPr userDrawn="1"/>
        </p:nvGrpSpPr>
        <p:grpSpPr>
          <a:xfrm>
            <a:off x="7716909" y="277144"/>
            <a:ext cx="1227860" cy="319636"/>
            <a:chOff x="2517775" y="2590800"/>
            <a:chExt cx="7177087" cy="1680632"/>
          </a:xfrm>
        </p:grpSpPr>
        <p:grpSp>
          <p:nvGrpSpPr>
            <p:cNvPr id="11" name="Group 33"/>
            <p:cNvGrpSpPr/>
            <p:nvPr/>
          </p:nvGrpSpPr>
          <p:grpSpPr>
            <a:xfrm>
              <a:off x="8443772" y="2853530"/>
              <a:ext cx="1251090" cy="1226068"/>
              <a:chOff x="5721350" y="3268663"/>
              <a:chExt cx="476250" cy="466725"/>
            </a:xfrm>
            <a:solidFill>
              <a:srgbClr val="E55008"/>
            </a:solidFill>
          </p:grpSpPr>
          <p:sp>
            <p:nvSpPr>
              <p:cNvPr id="34" name="Freeform 1"/>
              <p:cNvSpPr>
                <a:spLocks noChangeArrowheads="1"/>
              </p:cNvSpPr>
              <p:nvPr/>
            </p:nvSpPr>
            <p:spPr bwMode="auto">
              <a:xfrm>
                <a:off x="6078538" y="3443288"/>
                <a:ext cx="119062" cy="119062"/>
              </a:xfrm>
              <a:custGeom>
                <a:avLst/>
                <a:gdLst/>
                <a:ahLst/>
                <a:cxnLst>
                  <a:cxn ang="0">
                    <a:pos x="271" y="271"/>
                  </a:cxn>
                  <a:cxn ang="0">
                    <a:pos x="271" y="59"/>
                  </a:cxn>
                  <a:cxn ang="0">
                    <a:pos x="59" y="59"/>
                  </a:cxn>
                  <a:cxn ang="0">
                    <a:pos x="59" y="271"/>
                  </a:cxn>
                  <a:cxn ang="0">
                    <a:pos x="271" y="271"/>
                  </a:cxn>
                </a:cxnLst>
                <a:rect l="0" t="0" r="r" b="b"/>
                <a:pathLst>
                  <a:path w="331" h="331">
                    <a:moveTo>
                      <a:pt x="271" y="271"/>
                    </a:moveTo>
                    <a:cubicBezTo>
                      <a:pt x="330" y="212"/>
                      <a:pt x="330" y="118"/>
                      <a:pt x="271" y="59"/>
                    </a:cubicBezTo>
                    <a:cubicBezTo>
                      <a:pt x="212" y="0"/>
                      <a:pt x="118" y="0"/>
                      <a:pt x="59" y="59"/>
                    </a:cubicBezTo>
                    <a:cubicBezTo>
                      <a:pt x="0" y="118"/>
                      <a:pt x="0" y="213"/>
                      <a:pt x="59" y="271"/>
                    </a:cubicBezTo>
                    <a:cubicBezTo>
                      <a:pt x="118" y="330"/>
                      <a:pt x="212" y="330"/>
                      <a:pt x="271" y="271"/>
                    </a:cubicBezTo>
                  </a:path>
                </a:pathLst>
              </a:custGeom>
              <a:solidFill>
                <a:schemeClr val="accent1"/>
              </a:solidFill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de-DE" kern="0">
                  <a:solidFill>
                    <a:sysClr val="windowText" lastClr="000000"/>
                  </a:solidFill>
                  <a:ea typeface="ＭＳ Ｐゴシック" charset="-128"/>
                </a:endParaRPr>
              </a:p>
            </p:txBody>
          </p:sp>
          <p:sp>
            <p:nvSpPr>
              <p:cNvPr id="35" name="Freeform 2"/>
              <p:cNvSpPr>
                <a:spLocks noChangeArrowheads="1"/>
              </p:cNvSpPr>
              <p:nvPr/>
            </p:nvSpPr>
            <p:spPr bwMode="auto">
              <a:xfrm>
                <a:off x="5992813" y="3556000"/>
                <a:ext cx="92075" cy="92075"/>
              </a:xfrm>
              <a:custGeom>
                <a:avLst/>
                <a:gdLst/>
                <a:ahLst/>
                <a:cxnLst>
                  <a:cxn ang="0">
                    <a:pos x="208" y="209"/>
                  </a:cxn>
                  <a:cxn ang="0">
                    <a:pos x="208" y="45"/>
                  </a:cxn>
                  <a:cxn ang="0">
                    <a:pos x="44" y="45"/>
                  </a:cxn>
                  <a:cxn ang="0">
                    <a:pos x="44" y="209"/>
                  </a:cxn>
                  <a:cxn ang="0">
                    <a:pos x="208" y="209"/>
                  </a:cxn>
                </a:cxnLst>
                <a:rect l="0" t="0" r="r" b="b"/>
                <a:pathLst>
                  <a:path w="255" h="255">
                    <a:moveTo>
                      <a:pt x="208" y="209"/>
                    </a:moveTo>
                    <a:cubicBezTo>
                      <a:pt x="254" y="163"/>
                      <a:pt x="253" y="91"/>
                      <a:pt x="208" y="45"/>
                    </a:cubicBezTo>
                    <a:cubicBezTo>
                      <a:pt x="162" y="0"/>
                      <a:pt x="90" y="0"/>
                      <a:pt x="44" y="45"/>
                    </a:cubicBezTo>
                    <a:cubicBezTo>
                      <a:pt x="0" y="91"/>
                      <a:pt x="0" y="163"/>
                      <a:pt x="44" y="209"/>
                    </a:cubicBezTo>
                    <a:cubicBezTo>
                      <a:pt x="90" y="254"/>
                      <a:pt x="163" y="254"/>
                      <a:pt x="208" y="209"/>
                    </a:cubicBezTo>
                  </a:path>
                </a:pathLst>
              </a:custGeom>
              <a:solidFill>
                <a:schemeClr val="accent1"/>
              </a:solidFill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de-DE" kern="0">
                  <a:solidFill>
                    <a:sysClr val="windowText" lastClr="000000"/>
                  </a:solidFill>
                  <a:ea typeface="ＭＳ Ｐゴシック" charset="-128"/>
                </a:endParaRPr>
              </a:p>
            </p:txBody>
          </p:sp>
          <p:sp>
            <p:nvSpPr>
              <p:cNvPr id="36" name="Freeform 3"/>
              <p:cNvSpPr>
                <a:spLocks noChangeArrowheads="1"/>
              </p:cNvSpPr>
              <p:nvPr/>
            </p:nvSpPr>
            <p:spPr bwMode="auto">
              <a:xfrm>
                <a:off x="5992813" y="3357563"/>
                <a:ext cx="92075" cy="92075"/>
              </a:xfrm>
              <a:custGeom>
                <a:avLst/>
                <a:gdLst/>
                <a:ahLst/>
                <a:cxnLst>
                  <a:cxn ang="0">
                    <a:pos x="209" y="209"/>
                  </a:cxn>
                  <a:cxn ang="0">
                    <a:pos x="209" y="46"/>
                  </a:cxn>
                  <a:cxn ang="0">
                    <a:pos x="46" y="46"/>
                  </a:cxn>
                  <a:cxn ang="0">
                    <a:pos x="46" y="209"/>
                  </a:cxn>
                  <a:cxn ang="0">
                    <a:pos x="209" y="209"/>
                  </a:cxn>
                </a:cxnLst>
                <a:rect l="0" t="0" r="r" b="b"/>
                <a:pathLst>
                  <a:path w="256" h="255">
                    <a:moveTo>
                      <a:pt x="209" y="209"/>
                    </a:moveTo>
                    <a:cubicBezTo>
                      <a:pt x="255" y="163"/>
                      <a:pt x="255" y="91"/>
                      <a:pt x="209" y="46"/>
                    </a:cubicBezTo>
                    <a:cubicBezTo>
                      <a:pt x="163" y="0"/>
                      <a:pt x="91" y="0"/>
                      <a:pt x="46" y="46"/>
                    </a:cubicBezTo>
                    <a:cubicBezTo>
                      <a:pt x="0" y="91"/>
                      <a:pt x="1" y="163"/>
                      <a:pt x="46" y="209"/>
                    </a:cubicBezTo>
                    <a:cubicBezTo>
                      <a:pt x="92" y="254"/>
                      <a:pt x="163" y="254"/>
                      <a:pt x="209" y="209"/>
                    </a:cubicBezTo>
                  </a:path>
                </a:pathLst>
              </a:custGeom>
              <a:solidFill>
                <a:schemeClr val="accent1"/>
              </a:solidFill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de-DE" kern="0">
                  <a:solidFill>
                    <a:sysClr val="windowText" lastClr="000000"/>
                  </a:solidFill>
                  <a:ea typeface="ＭＳ Ｐゴシック" charset="-128"/>
                </a:endParaRPr>
              </a:p>
            </p:txBody>
          </p:sp>
          <p:sp>
            <p:nvSpPr>
              <p:cNvPr id="37" name="Freeform 4"/>
              <p:cNvSpPr>
                <a:spLocks noChangeArrowheads="1"/>
              </p:cNvSpPr>
              <p:nvPr/>
            </p:nvSpPr>
            <p:spPr bwMode="auto">
              <a:xfrm>
                <a:off x="5905500" y="3665538"/>
                <a:ext cx="69850" cy="69850"/>
              </a:xfrm>
              <a:custGeom>
                <a:avLst/>
                <a:gdLst/>
                <a:ahLst/>
                <a:cxnLst>
                  <a:cxn ang="0">
                    <a:pos x="160" y="160"/>
                  </a:cxn>
                  <a:cxn ang="0">
                    <a:pos x="160" y="34"/>
                  </a:cxn>
                  <a:cxn ang="0">
                    <a:pos x="34" y="34"/>
                  </a:cxn>
                  <a:cxn ang="0">
                    <a:pos x="34" y="160"/>
                  </a:cxn>
                  <a:cxn ang="0">
                    <a:pos x="160" y="160"/>
                  </a:cxn>
                </a:cxnLst>
                <a:rect l="0" t="0" r="r" b="b"/>
                <a:pathLst>
                  <a:path w="196" h="195">
                    <a:moveTo>
                      <a:pt x="160" y="160"/>
                    </a:moveTo>
                    <a:cubicBezTo>
                      <a:pt x="195" y="125"/>
                      <a:pt x="195" y="69"/>
                      <a:pt x="160" y="34"/>
                    </a:cubicBezTo>
                    <a:cubicBezTo>
                      <a:pt x="125" y="0"/>
                      <a:pt x="69" y="0"/>
                      <a:pt x="34" y="34"/>
                    </a:cubicBezTo>
                    <a:cubicBezTo>
                      <a:pt x="0" y="70"/>
                      <a:pt x="0" y="126"/>
                      <a:pt x="34" y="160"/>
                    </a:cubicBezTo>
                    <a:cubicBezTo>
                      <a:pt x="69" y="194"/>
                      <a:pt x="125" y="194"/>
                      <a:pt x="160" y="160"/>
                    </a:cubicBezTo>
                  </a:path>
                </a:pathLst>
              </a:custGeom>
              <a:solidFill>
                <a:schemeClr val="accent1"/>
              </a:solidFill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de-DE" kern="0">
                  <a:solidFill>
                    <a:sysClr val="windowText" lastClr="000000"/>
                  </a:solidFill>
                  <a:ea typeface="ＭＳ Ｐゴシック" charset="-128"/>
                </a:endParaRPr>
              </a:p>
            </p:txBody>
          </p:sp>
          <p:sp>
            <p:nvSpPr>
              <p:cNvPr id="38" name="Freeform 5"/>
              <p:cNvSpPr>
                <a:spLocks noChangeArrowheads="1"/>
              </p:cNvSpPr>
              <p:nvPr/>
            </p:nvSpPr>
            <p:spPr bwMode="auto">
              <a:xfrm>
                <a:off x="5905500" y="3467100"/>
                <a:ext cx="69850" cy="71438"/>
              </a:xfrm>
              <a:custGeom>
                <a:avLst/>
                <a:gdLst/>
                <a:ahLst/>
                <a:cxnLst>
                  <a:cxn ang="0">
                    <a:pos x="160" y="161"/>
                  </a:cxn>
                  <a:cxn ang="0">
                    <a:pos x="160" y="35"/>
                  </a:cxn>
                  <a:cxn ang="0">
                    <a:pos x="34" y="35"/>
                  </a:cxn>
                  <a:cxn ang="0">
                    <a:pos x="34" y="161"/>
                  </a:cxn>
                  <a:cxn ang="0">
                    <a:pos x="160" y="161"/>
                  </a:cxn>
                </a:cxnLst>
                <a:rect l="0" t="0" r="r" b="b"/>
                <a:pathLst>
                  <a:path w="196" h="197">
                    <a:moveTo>
                      <a:pt x="160" y="161"/>
                    </a:moveTo>
                    <a:cubicBezTo>
                      <a:pt x="195" y="126"/>
                      <a:pt x="195" y="70"/>
                      <a:pt x="160" y="35"/>
                    </a:cubicBezTo>
                    <a:cubicBezTo>
                      <a:pt x="125" y="0"/>
                      <a:pt x="69" y="0"/>
                      <a:pt x="34" y="35"/>
                    </a:cubicBezTo>
                    <a:cubicBezTo>
                      <a:pt x="0" y="70"/>
                      <a:pt x="0" y="126"/>
                      <a:pt x="34" y="161"/>
                    </a:cubicBezTo>
                    <a:cubicBezTo>
                      <a:pt x="69" y="196"/>
                      <a:pt x="125" y="196"/>
                      <a:pt x="160" y="161"/>
                    </a:cubicBezTo>
                  </a:path>
                </a:pathLst>
              </a:custGeom>
              <a:solidFill>
                <a:schemeClr val="accent1"/>
              </a:solidFill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de-DE" kern="0">
                  <a:solidFill>
                    <a:sysClr val="windowText" lastClr="000000"/>
                  </a:solidFill>
                  <a:ea typeface="ＭＳ Ｐゴシック" charset="-128"/>
                </a:endParaRPr>
              </a:p>
            </p:txBody>
          </p:sp>
          <p:sp>
            <p:nvSpPr>
              <p:cNvPr id="39" name="Freeform 6"/>
              <p:cNvSpPr>
                <a:spLocks noChangeArrowheads="1"/>
              </p:cNvSpPr>
              <p:nvPr/>
            </p:nvSpPr>
            <p:spPr bwMode="auto">
              <a:xfrm>
                <a:off x="5905500" y="3268663"/>
                <a:ext cx="69850" cy="71437"/>
              </a:xfrm>
              <a:custGeom>
                <a:avLst/>
                <a:gdLst/>
                <a:ahLst/>
                <a:cxnLst>
                  <a:cxn ang="0">
                    <a:pos x="160" y="161"/>
                  </a:cxn>
                  <a:cxn ang="0">
                    <a:pos x="160" y="35"/>
                  </a:cxn>
                  <a:cxn ang="0">
                    <a:pos x="34" y="35"/>
                  </a:cxn>
                  <a:cxn ang="0">
                    <a:pos x="34" y="161"/>
                  </a:cxn>
                  <a:cxn ang="0">
                    <a:pos x="160" y="161"/>
                  </a:cxn>
                </a:cxnLst>
                <a:rect l="0" t="0" r="r" b="b"/>
                <a:pathLst>
                  <a:path w="196" h="197">
                    <a:moveTo>
                      <a:pt x="160" y="161"/>
                    </a:moveTo>
                    <a:cubicBezTo>
                      <a:pt x="195" y="127"/>
                      <a:pt x="195" y="69"/>
                      <a:pt x="160" y="35"/>
                    </a:cubicBezTo>
                    <a:cubicBezTo>
                      <a:pt x="125" y="0"/>
                      <a:pt x="69" y="1"/>
                      <a:pt x="34" y="35"/>
                    </a:cubicBezTo>
                    <a:cubicBezTo>
                      <a:pt x="0" y="70"/>
                      <a:pt x="0" y="126"/>
                      <a:pt x="34" y="161"/>
                    </a:cubicBezTo>
                    <a:cubicBezTo>
                      <a:pt x="69" y="195"/>
                      <a:pt x="125" y="196"/>
                      <a:pt x="160" y="161"/>
                    </a:cubicBezTo>
                  </a:path>
                </a:pathLst>
              </a:custGeom>
              <a:solidFill>
                <a:schemeClr val="accent1"/>
              </a:solidFill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de-DE" kern="0">
                  <a:solidFill>
                    <a:sysClr val="windowText" lastClr="000000"/>
                  </a:solidFill>
                  <a:ea typeface="ＭＳ Ｐゴシック" charset="-128"/>
                </a:endParaRPr>
              </a:p>
            </p:txBody>
          </p:sp>
          <p:sp>
            <p:nvSpPr>
              <p:cNvPr id="40" name="Freeform 7"/>
              <p:cNvSpPr>
                <a:spLocks noChangeArrowheads="1"/>
              </p:cNvSpPr>
              <p:nvPr/>
            </p:nvSpPr>
            <p:spPr bwMode="auto">
              <a:xfrm>
                <a:off x="5813425" y="3575050"/>
                <a:ext cx="53975" cy="53975"/>
              </a:xfrm>
              <a:custGeom>
                <a:avLst/>
                <a:gdLst/>
                <a:ahLst/>
                <a:cxnLst>
                  <a:cxn ang="0">
                    <a:pos x="124" y="123"/>
                  </a:cxn>
                  <a:cxn ang="0">
                    <a:pos x="124" y="27"/>
                  </a:cxn>
                  <a:cxn ang="0">
                    <a:pos x="27" y="27"/>
                  </a:cxn>
                  <a:cxn ang="0">
                    <a:pos x="27" y="123"/>
                  </a:cxn>
                  <a:cxn ang="0">
                    <a:pos x="124" y="123"/>
                  </a:cxn>
                </a:cxnLst>
                <a:rect l="0" t="0" r="r" b="b"/>
                <a:pathLst>
                  <a:path w="152" h="151">
                    <a:moveTo>
                      <a:pt x="124" y="123"/>
                    </a:moveTo>
                    <a:cubicBezTo>
                      <a:pt x="151" y="96"/>
                      <a:pt x="151" y="54"/>
                      <a:pt x="124" y="27"/>
                    </a:cubicBezTo>
                    <a:cubicBezTo>
                      <a:pt x="98" y="0"/>
                      <a:pt x="54" y="0"/>
                      <a:pt x="27" y="27"/>
                    </a:cubicBezTo>
                    <a:cubicBezTo>
                      <a:pt x="0" y="54"/>
                      <a:pt x="0" y="96"/>
                      <a:pt x="27" y="123"/>
                    </a:cubicBezTo>
                    <a:cubicBezTo>
                      <a:pt x="54" y="150"/>
                      <a:pt x="98" y="150"/>
                      <a:pt x="124" y="123"/>
                    </a:cubicBezTo>
                  </a:path>
                </a:pathLst>
              </a:custGeom>
              <a:solidFill>
                <a:schemeClr val="accent1"/>
              </a:solidFill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de-DE" kern="0">
                  <a:solidFill>
                    <a:sysClr val="windowText" lastClr="000000"/>
                  </a:solidFill>
                  <a:ea typeface="ＭＳ Ｐゴシック" charset="-128"/>
                </a:endParaRPr>
              </a:p>
            </p:txBody>
          </p:sp>
          <p:sp>
            <p:nvSpPr>
              <p:cNvPr id="41" name="Freeform 8"/>
              <p:cNvSpPr>
                <a:spLocks noChangeArrowheads="1"/>
              </p:cNvSpPr>
              <p:nvPr/>
            </p:nvSpPr>
            <p:spPr bwMode="auto">
              <a:xfrm>
                <a:off x="5813425" y="3376613"/>
                <a:ext cx="53975" cy="53975"/>
              </a:xfrm>
              <a:custGeom>
                <a:avLst/>
                <a:gdLst/>
                <a:ahLst/>
                <a:cxnLst>
                  <a:cxn ang="0">
                    <a:pos x="124" y="124"/>
                  </a:cxn>
                  <a:cxn ang="0">
                    <a:pos x="124" y="27"/>
                  </a:cxn>
                  <a:cxn ang="0">
                    <a:pos x="27" y="27"/>
                  </a:cxn>
                  <a:cxn ang="0">
                    <a:pos x="27" y="124"/>
                  </a:cxn>
                  <a:cxn ang="0">
                    <a:pos x="124" y="124"/>
                  </a:cxn>
                </a:cxnLst>
                <a:rect l="0" t="0" r="r" b="b"/>
                <a:pathLst>
                  <a:path w="152" h="151">
                    <a:moveTo>
                      <a:pt x="124" y="124"/>
                    </a:moveTo>
                    <a:cubicBezTo>
                      <a:pt x="151" y="97"/>
                      <a:pt x="151" y="54"/>
                      <a:pt x="124" y="27"/>
                    </a:cubicBezTo>
                    <a:cubicBezTo>
                      <a:pt x="98" y="0"/>
                      <a:pt x="54" y="0"/>
                      <a:pt x="27" y="27"/>
                    </a:cubicBezTo>
                    <a:cubicBezTo>
                      <a:pt x="0" y="54"/>
                      <a:pt x="0" y="97"/>
                      <a:pt x="27" y="124"/>
                    </a:cubicBezTo>
                    <a:cubicBezTo>
                      <a:pt x="54" y="150"/>
                      <a:pt x="98" y="150"/>
                      <a:pt x="124" y="124"/>
                    </a:cubicBezTo>
                  </a:path>
                </a:pathLst>
              </a:custGeom>
              <a:solidFill>
                <a:schemeClr val="accent1"/>
              </a:solidFill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de-DE" kern="0">
                  <a:solidFill>
                    <a:sysClr val="windowText" lastClr="000000"/>
                  </a:solidFill>
                  <a:ea typeface="ＭＳ Ｐゴシック" charset="-128"/>
                </a:endParaRPr>
              </a:p>
            </p:txBody>
          </p:sp>
          <p:sp>
            <p:nvSpPr>
              <p:cNvPr id="42" name="Freeform 9"/>
              <p:cNvSpPr>
                <a:spLocks noChangeArrowheads="1"/>
              </p:cNvSpPr>
              <p:nvPr/>
            </p:nvSpPr>
            <p:spPr bwMode="auto">
              <a:xfrm>
                <a:off x="5721350" y="3481388"/>
                <a:ext cx="41275" cy="41275"/>
              </a:xfrm>
              <a:custGeom>
                <a:avLst/>
                <a:gdLst/>
                <a:ahLst/>
                <a:cxnLst>
                  <a:cxn ang="0">
                    <a:pos x="94" y="94"/>
                  </a:cxn>
                  <a:cxn ang="0">
                    <a:pos x="94" y="20"/>
                  </a:cxn>
                  <a:cxn ang="0">
                    <a:pos x="20" y="20"/>
                  </a:cxn>
                  <a:cxn ang="0">
                    <a:pos x="20" y="94"/>
                  </a:cxn>
                  <a:cxn ang="0">
                    <a:pos x="94" y="94"/>
                  </a:cxn>
                </a:cxnLst>
                <a:rect l="0" t="0" r="r" b="b"/>
                <a:pathLst>
                  <a:path w="115" h="115">
                    <a:moveTo>
                      <a:pt x="94" y="94"/>
                    </a:moveTo>
                    <a:cubicBezTo>
                      <a:pt x="114" y="73"/>
                      <a:pt x="114" y="40"/>
                      <a:pt x="94" y="20"/>
                    </a:cubicBezTo>
                    <a:cubicBezTo>
                      <a:pt x="74" y="0"/>
                      <a:pt x="40" y="0"/>
                      <a:pt x="20" y="20"/>
                    </a:cubicBezTo>
                    <a:cubicBezTo>
                      <a:pt x="0" y="40"/>
                      <a:pt x="0" y="73"/>
                      <a:pt x="20" y="94"/>
                    </a:cubicBezTo>
                    <a:cubicBezTo>
                      <a:pt x="40" y="114"/>
                      <a:pt x="74" y="114"/>
                      <a:pt x="94" y="94"/>
                    </a:cubicBezTo>
                  </a:path>
                </a:pathLst>
              </a:custGeom>
              <a:solidFill>
                <a:schemeClr val="accent1"/>
              </a:solidFill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de-DE" kern="0">
                  <a:solidFill>
                    <a:sysClr val="windowText" lastClr="000000"/>
                  </a:solidFill>
                  <a:ea typeface="ＭＳ Ｐゴシック" charset="-128"/>
                </a:endParaRPr>
              </a:p>
            </p:txBody>
          </p:sp>
        </p:grpSp>
        <p:grpSp>
          <p:nvGrpSpPr>
            <p:cNvPr id="12" name="Group 32"/>
            <p:cNvGrpSpPr/>
            <p:nvPr/>
          </p:nvGrpSpPr>
          <p:grpSpPr>
            <a:xfrm>
              <a:off x="4281811" y="2590800"/>
              <a:ext cx="4066045" cy="646398"/>
              <a:chOff x="4137025" y="3168650"/>
              <a:chExt cx="1547813" cy="246063"/>
            </a:xfrm>
            <a:solidFill>
              <a:srgbClr val="118992"/>
            </a:solidFill>
          </p:grpSpPr>
          <p:sp>
            <p:nvSpPr>
              <p:cNvPr id="27" name="Freeform 10"/>
              <p:cNvSpPr>
                <a:spLocks noChangeArrowheads="1"/>
              </p:cNvSpPr>
              <p:nvPr/>
            </p:nvSpPr>
            <p:spPr bwMode="auto">
              <a:xfrm>
                <a:off x="4137025" y="3168650"/>
                <a:ext cx="180975" cy="246063"/>
              </a:xfrm>
              <a:custGeom>
                <a:avLst/>
                <a:gdLst/>
                <a:ahLst/>
                <a:cxnLst>
                  <a:cxn ang="0">
                    <a:pos x="13" y="526"/>
                  </a:cxn>
                  <a:cxn ang="0">
                    <a:pos x="209" y="561"/>
                  </a:cxn>
                  <a:cxn ang="0">
                    <a:pos x="326" y="500"/>
                  </a:cxn>
                  <a:cxn ang="0">
                    <a:pos x="308" y="461"/>
                  </a:cxn>
                  <a:cxn ang="0">
                    <a:pos x="220" y="414"/>
                  </a:cxn>
                  <a:cxn ang="0">
                    <a:pos x="51" y="323"/>
                  </a:cxn>
                  <a:cxn ang="0">
                    <a:pos x="0" y="198"/>
                  </a:cxn>
                  <a:cxn ang="0">
                    <a:pos x="74" y="51"/>
                  </a:cxn>
                  <a:cxn ang="0">
                    <a:pos x="263" y="0"/>
                  </a:cxn>
                  <a:cxn ang="0">
                    <a:pos x="450" y="24"/>
                  </a:cxn>
                  <a:cxn ang="0">
                    <a:pos x="450" y="149"/>
                  </a:cxn>
                  <a:cxn ang="0">
                    <a:pos x="282" y="113"/>
                  </a:cxn>
                  <a:cxn ang="0">
                    <a:pos x="173" y="173"/>
                  </a:cxn>
                  <a:cxn ang="0">
                    <a:pos x="196" y="210"/>
                  </a:cxn>
                  <a:cxn ang="0">
                    <a:pos x="296" y="260"/>
                  </a:cxn>
                  <a:cxn ang="0">
                    <a:pos x="456" y="352"/>
                  </a:cxn>
                  <a:cxn ang="0">
                    <a:pos x="503" y="473"/>
                  </a:cxn>
                  <a:cxn ang="0">
                    <a:pos x="410" y="635"/>
                  </a:cxn>
                  <a:cxn ang="0">
                    <a:pos x="217" y="681"/>
                  </a:cxn>
                  <a:cxn ang="0">
                    <a:pos x="13" y="655"/>
                  </a:cxn>
                  <a:cxn ang="0">
                    <a:pos x="13" y="526"/>
                  </a:cxn>
                </a:cxnLst>
                <a:rect l="0" t="0" r="r" b="b"/>
                <a:pathLst>
                  <a:path w="504" h="682">
                    <a:moveTo>
                      <a:pt x="13" y="526"/>
                    </a:moveTo>
                    <a:cubicBezTo>
                      <a:pt x="87" y="549"/>
                      <a:pt x="153" y="561"/>
                      <a:pt x="209" y="561"/>
                    </a:cubicBezTo>
                    <a:cubicBezTo>
                      <a:pt x="286" y="561"/>
                      <a:pt x="326" y="541"/>
                      <a:pt x="326" y="500"/>
                    </a:cubicBezTo>
                    <a:cubicBezTo>
                      <a:pt x="326" y="484"/>
                      <a:pt x="321" y="472"/>
                      <a:pt x="308" y="461"/>
                    </a:cubicBezTo>
                    <a:cubicBezTo>
                      <a:pt x="296" y="450"/>
                      <a:pt x="267" y="434"/>
                      <a:pt x="220" y="414"/>
                    </a:cubicBezTo>
                    <a:cubicBezTo>
                      <a:pt x="134" y="379"/>
                      <a:pt x="78" y="348"/>
                      <a:pt x="51" y="323"/>
                    </a:cubicBezTo>
                    <a:cubicBezTo>
                      <a:pt x="17" y="289"/>
                      <a:pt x="0" y="248"/>
                      <a:pt x="0" y="198"/>
                    </a:cubicBezTo>
                    <a:cubicBezTo>
                      <a:pt x="0" y="134"/>
                      <a:pt x="24" y="84"/>
                      <a:pt x="74" y="51"/>
                    </a:cubicBezTo>
                    <a:cubicBezTo>
                      <a:pt x="122" y="17"/>
                      <a:pt x="186" y="0"/>
                      <a:pt x="263" y="0"/>
                    </a:cubicBezTo>
                    <a:cubicBezTo>
                      <a:pt x="306" y="0"/>
                      <a:pt x="369" y="8"/>
                      <a:pt x="450" y="24"/>
                    </a:cubicBezTo>
                    <a:lnTo>
                      <a:pt x="450" y="149"/>
                    </a:lnTo>
                    <a:cubicBezTo>
                      <a:pt x="390" y="125"/>
                      <a:pt x="334" y="113"/>
                      <a:pt x="282" y="113"/>
                    </a:cubicBezTo>
                    <a:cubicBezTo>
                      <a:pt x="209" y="113"/>
                      <a:pt x="173" y="133"/>
                      <a:pt x="173" y="173"/>
                    </a:cubicBezTo>
                    <a:cubicBezTo>
                      <a:pt x="173" y="188"/>
                      <a:pt x="181" y="200"/>
                      <a:pt x="196" y="210"/>
                    </a:cubicBezTo>
                    <a:cubicBezTo>
                      <a:pt x="208" y="218"/>
                      <a:pt x="242" y="234"/>
                      <a:pt x="296" y="260"/>
                    </a:cubicBezTo>
                    <a:cubicBezTo>
                      <a:pt x="377" y="295"/>
                      <a:pt x="430" y="325"/>
                      <a:pt x="456" y="352"/>
                    </a:cubicBezTo>
                    <a:cubicBezTo>
                      <a:pt x="488" y="382"/>
                      <a:pt x="503" y="423"/>
                      <a:pt x="503" y="473"/>
                    </a:cubicBezTo>
                    <a:cubicBezTo>
                      <a:pt x="503" y="544"/>
                      <a:pt x="472" y="597"/>
                      <a:pt x="410" y="635"/>
                    </a:cubicBezTo>
                    <a:cubicBezTo>
                      <a:pt x="361" y="666"/>
                      <a:pt x="295" y="681"/>
                      <a:pt x="217" y="681"/>
                    </a:cubicBezTo>
                    <a:cubicBezTo>
                      <a:pt x="150" y="679"/>
                      <a:pt x="82" y="671"/>
                      <a:pt x="13" y="655"/>
                    </a:cubicBezTo>
                    <a:lnTo>
                      <a:pt x="13" y="526"/>
                    </a:lnTo>
                  </a:path>
                </a:pathLst>
              </a:custGeom>
              <a:solidFill>
                <a:schemeClr val="accent2"/>
              </a:solidFill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de-DE" kern="0">
                  <a:solidFill>
                    <a:sysClr val="windowText" lastClr="000000"/>
                  </a:solidFill>
                  <a:ea typeface="ＭＳ Ｐゴシック" charset="-128"/>
                </a:endParaRPr>
              </a:p>
            </p:txBody>
          </p:sp>
          <p:sp>
            <p:nvSpPr>
              <p:cNvPr id="28" name="Freeform 11"/>
              <p:cNvSpPr>
                <a:spLocks noChangeArrowheads="1"/>
              </p:cNvSpPr>
              <p:nvPr/>
            </p:nvSpPr>
            <p:spPr bwMode="auto">
              <a:xfrm>
                <a:off x="4356100" y="3173413"/>
                <a:ext cx="65088" cy="236537"/>
              </a:xfrm>
              <a:custGeom>
                <a:avLst/>
                <a:gdLst/>
                <a:ahLst/>
                <a:cxnLst>
                  <a:cxn ang="0">
                    <a:pos x="91" y="655"/>
                  </a:cxn>
                  <a:cxn ang="0">
                    <a:pos x="0" y="655"/>
                  </a:cxn>
                  <a:cxn ang="0">
                    <a:pos x="0" y="0"/>
                  </a:cxn>
                  <a:cxn ang="0">
                    <a:pos x="182" y="0"/>
                  </a:cxn>
                  <a:cxn ang="0">
                    <a:pos x="182" y="655"/>
                  </a:cxn>
                  <a:cxn ang="0">
                    <a:pos x="91" y="655"/>
                  </a:cxn>
                </a:cxnLst>
                <a:rect l="0" t="0" r="r" b="b"/>
                <a:pathLst>
                  <a:path w="183" h="656">
                    <a:moveTo>
                      <a:pt x="91" y="655"/>
                    </a:moveTo>
                    <a:lnTo>
                      <a:pt x="0" y="655"/>
                    </a:lnTo>
                    <a:lnTo>
                      <a:pt x="0" y="0"/>
                    </a:lnTo>
                    <a:lnTo>
                      <a:pt x="182" y="0"/>
                    </a:lnTo>
                    <a:lnTo>
                      <a:pt x="182" y="655"/>
                    </a:lnTo>
                    <a:lnTo>
                      <a:pt x="91" y="655"/>
                    </a:lnTo>
                  </a:path>
                </a:pathLst>
              </a:custGeom>
              <a:solidFill>
                <a:schemeClr val="accent2"/>
              </a:solidFill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de-DE" kern="0">
                  <a:solidFill>
                    <a:sysClr val="windowText" lastClr="000000"/>
                  </a:solidFill>
                  <a:ea typeface="ＭＳ Ｐゴシック" charset="-128"/>
                </a:endParaRPr>
              </a:p>
            </p:txBody>
          </p:sp>
          <p:sp>
            <p:nvSpPr>
              <p:cNvPr id="29" name="Freeform 12"/>
              <p:cNvSpPr>
                <a:spLocks noChangeArrowheads="1"/>
              </p:cNvSpPr>
              <p:nvPr/>
            </p:nvSpPr>
            <p:spPr bwMode="auto">
              <a:xfrm>
                <a:off x="4481513" y="3173413"/>
                <a:ext cx="171450" cy="236537"/>
              </a:xfrm>
              <a:custGeom>
                <a:avLst/>
                <a:gdLst/>
                <a:ahLst/>
                <a:cxnLst>
                  <a:cxn ang="0">
                    <a:pos x="0" y="654"/>
                  </a:cxn>
                  <a:cxn ang="0">
                    <a:pos x="0" y="0"/>
                  </a:cxn>
                  <a:cxn ang="0">
                    <a:pos x="469" y="0"/>
                  </a:cxn>
                  <a:cxn ang="0">
                    <a:pos x="469" y="118"/>
                  </a:cxn>
                  <a:cxn ang="0">
                    <a:pos x="175" y="118"/>
                  </a:cxn>
                  <a:cxn ang="0">
                    <a:pos x="175" y="265"/>
                  </a:cxn>
                  <a:cxn ang="0">
                    <a:pos x="431" y="265"/>
                  </a:cxn>
                  <a:cxn ang="0">
                    <a:pos x="431" y="374"/>
                  </a:cxn>
                  <a:cxn ang="0">
                    <a:pos x="175" y="374"/>
                  </a:cxn>
                  <a:cxn ang="0">
                    <a:pos x="175" y="529"/>
                  </a:cxn>
                  <a:cxn ang="0">
                    <a:pos x="475" y="529"/>
                  </a:cxn>
                  <a:cxn ang="0">
                    <a:pos x="475" y="654"/>
                  </a:cxn>
                  <a:cxn ang="0">
                    <a:pos x="0" y="654"/>
                  </a:cxn>
                </a:cxnLst>
                <a:rect l="0" t="0" r="r" b="b"/>
                <a:pathLst>
                  <a:path w="476" h="655">
                    <a:moveTo>
                      <a:pt x="0" y="654"/>
                    </a:moveTo>
                    <a:lnTo>
                      <a:pt x="0" y="0"/>
                    </a:lnTo>
                    <a:lnTo>
                      <a:pt x="469" y="0"/>
                    </a:lnTo>
                    <a:lnTo>
                      <a:pt x="469" y="118"/>
                    </a:lnTo>
                    <a:lnTo>
                      <a:pt x="175" y="118"/>
                    </a:lnTo>
                    <a:lnTo>
                      <a:pt x="175" y="265"/>
                    </a:lnTo>
                    <a:lnTo>
                      <a:pt x="431" y="265"/>
                    </a:lnTo>
                    <a:lnTo>
                      <a:pt x="431" y="374"/>
                    </a:lnTo>
                    <a:lnTo>
                      <a:pt x="175" y="374"/>
                    </a:lnTo>
                    <a:lnTo>
                      <a:pt x="175" y="529"/>
                    </a:lnTo>
                    <a:lnTo>
                      <a:pt x="475" y="529"/>
                    </a:lnTo>
                    <a:lnTo>
                      <a:pt x="475" y="654"/>
                    </a:lnTo>
                    <a:lnTo>
                      <a:pt x="0" y="654"/>
                    </a:lnTo>
                  </a:path>
                </a:pathLst>
              </a:custGeom>
              <a:solidFill>
                <a:schemeClr val="accent2"/>
              </a:solidFill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de-DE" kern="0">
                  <a:solidFill>
                    <a:sysClr val="windowText" lastClr="000000"/>
                  </a:solidFill>
                  <a:ea typeface="ＭＳ Ｐゴシック" charset="-128"/>
                </a:endParaRPr>
              </a:p>
            </p:txBody>
          </p:sp>
          <p:sp>
            <p:nvSpPr>
              <p:cNvPr id="30" name="Freeform 13"/>
              <p:cNvSpPr>
                <a:spLocks noChangeArrowheads="1"/>
              </p:cNvSpPr>
              <p:nvPr/>
            </p:nvSpPr>
            <p:spPr bwMode="auto">
              <a:xfrm>
                <a:off x="4695825" y="3173413"/>
                <a:ext cx="287338" cy="238125"/>
              </a:xfrm>
              <a:custGeom>
                <a:avLst/>
                <a:gdLst/>
                <a:ahLst/>
                <a:cxnLst>
                  <a:cxn ang="0">
                    <a:pos x="0" y="654"/>
                  </a:cxn>
                  <a:cxn ang="0">
                    <a:pos x="0" y="0"/>
                  </a:cxn>
                  <a:cxn ang="0">
                    <a:pos x="237" y="0"/>
                  </a:cxn>
                  <a:cxn ang="0">
                    <a:pos x="400" y="418"/>
                  </a:cxn>
                  <a:cxn ang="0">
                    <a:pos x="571" y="0"/>
                  </a:cxn>
                  <a:cxn ang="0">
                    <a:pos x="796" y="0"/>
                  </a:cxn>
                  <a:cxn ang="0">
                    <a:pos x="796" y="654"/>
                  </a:cxn>
                  <a:cxn ang="0">
                    <a:pos x="621" y="654"/>
                  </a:cxn>
                  <a:cxn ang="0">
                    <a:pos x="621" y="190"/>
                  </a:cxn>
                  <a:cxn ang="0">
                    <a:pos x="430" y="660"/>
                  </a:cxn>
                  <a:cxn ang="0">
                    <a:pos x="316" y="660"/>
                  </a:cxn>
                  <a:cxn ang="0">
                    <a:pos x="129" y="190"/>
                  </a:cxn>
                  <a:cxn ang="0">
                    <a:pos x="129" y="654"/>
                  </a:cxn>
                  <a:cxn ang="0">
                    <a:pos x="0" y="654"/>
                  </a:cxn>
                </a:cxnLst>
                <a:rect l="0" t="0" r="r" b="b"/>
                <a:pathLst>
                  <a:path w="797" h="661">
                    <a:moveTo>
                      <a:pt x="0" y="654"/>
                    </a:moveTo>
                    <a:lnTo>
                      <a:pt x="0" y="0"/>
                    </a:lnTo>
                    <a:lnTo>
                      <a:pt x="237" y="0"/>
                    </a:lnTo>
                    <a:lnTo>
                      <a:pt x="400" y="418"/>
                    </a:lnTo>
                    <a:lnTo>
                      <a:pt x="571" y="0"/>
                    </a:lnTo>
                    <a:lnTo>
                      <a:pt x="796" y="0"/>
                    </a:lnTo>
                    <a:lnTo>
                      <a:pt x="796" y="654"/>
                    </a:lnTo>
                    <a:lnTo>
                      <a:pt x="621" y="654"/>
                    </a:lnTo>
                    <a:lnTo>
                      <a:pt x="621" y="190"/>
                    </a:lnTo>
                    <a:lnTo>
                      <a:pt x="430" y="660"/>
                    </a:lnTo>
                    <a:lnTo>
                      <a:pt x="316" y="660"/>
                    </a:lnTo>
                    <a:lnTo>
                      <a:pt x="129" y="190"/>
                    </a:lnTo>
                    <a:lnTo>
                      <a:pt x="129" y="654"/>
                    </a:lnTo>
                    <a:lnTo>
                      <a:pt x="0" y="654"/>
                    </a:lnTo>
                  </a:path>
                </a:pathLst>
              </a:custGeom>
              <a:solidFill>
                <a:schemeClr val="accent2"/>
              </a:solidFill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de-DE" kern="0">
                  <a:solidFill>
                    <a:sysClr val="windowText" lastClr="000000"/>
                  </a:solidFill>
                  <a:ea typeface="ＭＳ Ｐゴシック" charset="-128"/>
                </a:endParaRPr>
              </a:p>
            </p:txBody>
          </p:sp>
          <p:sp>
            <p:nvSpPr>
              <p:cNvPr id="31" name="Freeform 14"/>
              <p:cNvSpPr>
                <a:spLocks noChangeArrowheads="1"/>
              </p:cNvSpPr>
              <p:nvPr/>
            </p:nvSpPr>
            <p:spPr bwMode="auto">
              <a:xfrm>
                <a:off x="5043488" y="3173413"/>
                <a:ext cx="171450" cy="236537"/>
              </a:xfrm>
              <a:custGeom>
                <a:avLst/>
                <a:gdLst/>
                <a:ahLst/>
                <a:cxnLst>
                  <a:cxn ang="0">
                    <a:pos x="0" y="654"/>
                  </a:cxn>
                  <a:cxn ang="0">
                    <a:pos x="0" y="0"/>
                  </a:cxn>
                  <a:cxn ang="0">
                    <a:pos x="469" y="0"/>
                  </a:cxn>
                  <a:cxn ang="0">
                    <a:pos x="469" y="118"/>
                  </a:cxn>
                  <a:cxn ang="0">
                    <a:pos x="176" y="118"/>
                  </a:cxn>
                  <a:cxn ang="0">
                    <a:pos x="176" y="265"/>
                  </a:cxn>
                  <a:cxn ang="0">
                    <a:pos x="431" y="265"/>
                  </a:cxn>
                  <a:cxn ang="0">
                    <a:pos x="431" y="374"/>
                  </a:cxn>
                  <a:cxn ang="0">
                    <a:pos x="176" y="374"/>
                  </a:cxn>
                  <a:cxn ang="0">
                    <a:pos x="176" y="529"/>
                  </a:cxn>
                  <a:cxn ang="0">
                    <a:pos x="476" y="529"/>
                  </a:cxn>
                  <a:cxn ang="0">
                    <a:pos x="476" y="654"/>
                  </a:cxn>
                  <a:cxn ang="0">
                    <a:pos x="0" y="654"/>
                  </a:cxn>
                </a:cxnLst>
                <a:rect l="0" t="0" r="r" b="b"/>
                <a:pathLst>
                  <a:path w="477" h="655">
                    <a:moveTo>
                      <a:pt x="0" y="654"/>
                    </a:moveTo>
                    <a:lnTo>
                      <a:pt x="0" y="0"/>
                    </a:lnTo>
                    <a:lnTo>
                      <a:pt x="469" y="0"/>
                    </a:lnTo>
                    <a:lnTo>
                      <a:pt x="469" y="118"/>
                    </a:lnTo>
                    <a:lnTo>
                      <a:pt x="176" y="118"/>
                    </a:lnTo>
                    <a:lnTo>
                      <a:pt x="176" y="265"/>
                    </a:lnTo>
                    <a:lnTo>
                      <a:pt x="431" y="265"/>
                    </a:lnTo>
                    <a:lnTo>
                      <a:pt x="431" y="374"/>
                    </a:lnTo>
                    <a:lnTo>
                      <a:pt x="176" y="374"/>
                    </a:lnTo>
                    <a:lnTo>
                      <a:pt x="176" y="529"/>
                    </a:lnTo>
                    <a:lnTo>
                      <a:pt x="476" y="529"/>
                    </a:lnTo>
                    <a:lnTo>
                      <a:pt x="476" y="654"/>
                    </a:lnTo>
                    <a:lnTo>
                      <a:pt x="0" y="654"/>
                    </a:lnTo>
                  </a:path>
                </a:pathLst>
              </a:custGeom>
              <a:solidFill>
                <a:schemeClr val="accent2"/>
              </a:solidFill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de-DE" kern="0">
                  <a:solidFill>
                    <a:sysClr val="windowText" lastClr="000000"/>
                  </a:solidFill>
                  <a:ea typeface="ＭＳ Ｐゴシック" charset="-128"/>
                </a:endParaRPr>
              </a:p>
            </p:txBody>
          </p:sp>
          <p:sp>
            <p:nvSpPr>
              <p:cNvPr id="32" name="Freeform 15"/>
              <p:cNvSpPr>
                <a:spLocks noChangeArrowheads="1"/>
              </p:cNvSpPr>
              <p:nvPr/>
            </p:nvSpPr>
            <p:spPr bwMode="auto">
              <a:xfrm>
                <a:off x="5257800" y="3173413"/>
                <a:ext cx="203200" cy="236537"/>
              </a:xfrm>
              <a:custGeom>
                <a:avLst/>
                <a:gdLst/>
                <a:ahLst/>
                <a:cxnLst>
                  <a:cxn ang="0">
                    <a:pos x="0" y="654"/>
                  </a:cxn>
                  <a:cxn ang="0">
                    <a:pos x="0" y="0"/>
                  </a:cxn>
                  <a:cxn ang="0">
                    <a:pos x="212" y="0"/>
                  </a:cxn>
                  <a:cxn ang="0">
                    <a:pos x="437" y="438"/>
                  </a:cxn>
                  <a:cxn ang="0">
                    <a:pos x="437" y="0"/>
                  </a:cxn>
                  <a:cxn ang="0">
                    <a:pos x="565" y="0"/>
                  </a:cxn>
                  <a:cxn ang="0">
                    <a:pos x="565" y="654"/>
                  </a:cxn>
                  <a:cxn ang="0">
                    <a:pos x="361" y="654"/>
                  </a:cxn>
                  <a:cxn ang="0">
                    <a:pos x="129" y="210"/>
                  </a:cxn>
                  <a:cxn ang="0">
                    <a:pos x="129" y="654"/>
                  </a:cxn>
                  <a:cxn ang="0">
                    <a:pos x="0" y="654"/>
                  </a:cxn>
                </a:cxnLst>
                <a:rect l="0" t="0" r="r" b="b"/>
                <a:pathLst>
                  <a:path w="566" h="655">
                    <a:moveTo>
                      <a:pt x="0" y="654"/>
                    </a:moveTo>
                    <a:lnTo>
                      <a:pt x="0" y="0"/>
                    </a:lnTo>
                    <a:lnTo>
                      <a:pt x="212" y="0"/>
                    </a:lnTo>
                    <a:lnTo>
                      <a:pt x="437" y="438"/>
                    </a:lnTo>
                    <a:lnTo>
                      <a:pt x="437" y="0"/>
                    </a:lnTo>
                    <a:lnTo>
                      <a:pt x="565" y="0"/>
                    </a:lnTo>
                    <a:lnTo>
                      <a:pt x="565" y="654"/>
                    </a:lnTo>
                    <a:lnTo>
                      <a:pt x="361" y="654"/>
                    </a:lnTo>
                    <a:lnTo>
                      <a:pt x="129" y="210"/>
                    </a:lnTo>
                    <a:lnTo>
                      <a:pt x="129" y="654"/>
                    </a:lnTo>
                    <a:lnTo>
                      <a:pt x="0" y="654"/>
                    </a:lnTo>
                  </a:path>
                </a:pathLst>
              </a:custGeom>
              <a:solidFill>
                <a:schemeClr val="accent2"/>
              </a:solidFill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de-DE" kern="0">
                  <a:solidFill>
                    <a:sysClr val="windowText" lastClr="000000"/>
                  </a:solidFill>
                  <a:ea typeface="ＭＳ Ｐゴシック" charset="-128"/>
                </a:endParaRPr>
              </a:p>
            </p:txBody>
          </p:sp>
          <p:sp>
            <p:nvSpPr>
              <p:cNvPr id="33" name="Freeform 16"/>
              <p:cNvSpPr>
                <a:spLocks noChangeArrowheads="1"/>
              </p:cNvSpPr>
              <p:nvPr/>
            </p:nvSpPr>
            <p:spPr bwMode="auto">
              <a:xfrm>
                <a:off x="5503863" y="3168650"/>
                <a:ext cx="180975" cy="244475"/>
              </a:xfrm>
              <a:custGeom>
                <a:avLst/>
                <a:gdLst/>
                <a:ahLst/>
                <a:cxnLst>
                  <a:cxn ang="0">
                    <a:pos x="12" y="527"/>
                  </a:cxn>
                  <a:cxn ang="0">
                    <a:pos x="208" y="562"/>
                  </a:cxn>
                  <a:cxn ang="0">
                    <a:pos x="326" y="501"/>
                  </a:cxn>
                  <a:cxn ang="0">
                    <a:pos x="310" y="462"/>
                  </a:cxn>
                  <a:cxn ang="0">
                    <a:pos x="220" y="415"/>
                  </a:cxn>
                  <a:cxn ang="0">
                    <a:pos x="51" y="324"/>
                  </a:cxn>
                  <a:cxn ang="0">
                    <a:pos x="0" y="198"/>
                  </a:cxn>
                  <a:cxn ang="0">
                    <a:pos x="74" y="51"/>
                  </a:cxn>
                  <a:cxn ang="0">
                    <a:pos x="264" y="0"/>
                  </a:cxn>
                  <a:cxn ang="0">
                    <a:pos x="436" y="21"/>
                  </a:cxn>
                  <a:cxn ang="0">
                    <a:pos x="452" y="24"/>
                  </a:cxn>
                  <a:cxn ang="0">
                    <a:pos x="452" y="148"/>
                  </a:cxn>
                  <a:cxn ang="0">
                    <a:pos x="282" y="112"/>
                  </a:cxn>
                  <a:cxn ang="0">
                    <a:pos x="172" y="172"/>
                  </a:cxn>
                  <a:cxn ang="0">
                    <a:pos x="195" y="210"/>
                  </a:cxn>
                  <a:cxn ang="0">
                    <a:pos x="296" y="260"/>
                  </a:cxn>
                  <a:cxn ang="0">
                    <a:pos x="456" y="352"/>
                  </a:cxn>
                  <a:cxn ang="0">
                    <a:pos x="503" y="473"/>
                  </a:cxn>
                  <a:cxn ang="0">
                    <a:pos x="410" y="635"/>
                  </a:cxn>
                  <a:cxn ang="0">
                    <a:pos x="216" y="680"/>
                  </a:cxn>
                  <a:cxn ang="0">
                    <a:pos x="12" y="656"/>
                  </a:cxn>
                  <a:cxn ang="0">
                    <a:pos x="12" y="527"/>
                  </a:cxn>
                </a:cxnLst>
                <a:rect l="0" t="0" r="r" b="b"/>
                <a:pathLst>
                  <a:path w="504" h="681">
                    <a:moveTo>
                      <a:pt x="12" y="527"/>
                    </a:moveTo>
                    <a:cubicBezTo>
                      <a:pt x="85" y="550"/>
                      <a:pt x="150" y="562"/>
                      <a:pt x="208" y="562"/>
                    </a:cubicBezTo>
                    <a:cubicBezTo>
                      <a:pt x="286" y="562"/>
                      <a:pt x="326" y="542"/>
                      <a:pt x="326" y="501"/>
                    </a:cubicBezTo>
                    <a:cubicBezTo>
                      <a:pt x="326" y="485"/>
                      <a:pt x="321" y="473"/>
                      <a:pt x="310" y="462"/>
                    </a:cubicBezTo>
                    <a:cubicBezTo>
                      <a:pt x="298" y="451"/>
                      <a:pt x="268" y="435"/>
                      <a:pt x="220" y="415"/>
                    </a:cubicBezTo>
                    <a:cubicBezTo>
                      <a:pt x="134" y="380"/>
                      <a:pt x="78" y="349"/>
                      <a:pt x="51" y="324"/>
                    </a:cubicBezTo>
                    <a:cubicBezTo>
                      <a:pt x="18" y="292"/>
                      <a:pt x="0" y="249"/>
                      <a:pt x="0" y="198"/>
                    </a:cubicBezTo>
                    <a:cubicBezTo>
                      <a:pt x="0" y="134"/>
                      <a:pt x="24" y="84"/>
                      <a:pt x="74" y="51"/>
                    </a:cubicBezTo>
                    <a:cubicBezTo>
                      <a:pt x="122" y="17"/>
                      <a:pt x="187" y="0"/>
                      <a:pt x="264" y="0"/>
                    </a:cubicBezTo>
                    <a:cubicBezTo>
                      <a:pt x="308" y="0"/>
                      <a:pt x="365" y="6"/>
                      <a:pt x="436" y="21"/>
                    </a:cubicBezTo>
                    <a:lnTo>
                      <a:pt x="452" y="24"/>
                    </a:lnTo>
                    <a:lnTo>
                      <a:pt x="452" y="148"/>
                    </a:lnTo>
                    <a:cubicBezTo>
                      <a:pt x="391" y="124"/>
                      <a:pt x="334" y="112"/>
                      <a:pt x="282" y="112"/>
                    </a:cubicBezTo>
                    <a:cubicBezTo>
                      <a:pt x="208" y="112"/>
                      <a:pt x="172" y="132"/>
                      <a:pt x="172" y="172"/>
                    </a:cubicBezTo>
                    <a:cubicBezTo>
                      <a:pt x="172" y="187"/>
                      <a:pt x="179" y="199"/>
                      <a:pt x="195" y="210"/>
                    </a:cubicBezTo>
                    <a:cubicBezTo>
                      <a:pt x="207" y="218"/>
                      <a:pt x="240" y="234"/>
                      <a:pt x="296" y="260"/>
                    </a:cubicBezTo>
                    <a:cubicBezTo>
                      <a:pt x="375" y="294"/>
                      <a:pt x="429" y="325"/>
                      <a:pt x="456" y="352"/>
                    </a:cubicBezTo>
                    <a:cubicBezTo>
                      <a:pt x="487" y="383"/>
                      <a:pt x="503" y="423"/>
                      <a:pt x="503" y="473"/>
                    </a:cubicBezTo>
                    <a:cubicBezTo>
                      <a:pt x="503" y="544"/>
                      <a:pt x="472" y="597"/>
                      <a:pt x="410" y="635"/>
                    </a:cubicBezTo>
                    <a:cubicBezTo>
                      <a:pt x="359" y="665"/>
                      <a:pt x="295" y="680"/>
                      <a:pt x="216" y="680"/>
                    </a:cubicBezTo>
                    <a:cubicBezTo>
                      <a:pt x="149" y="680"/>
                      <a:pt x="81" y="672"/>
                      <a:pt x="12" y="656"/>
                    </a:cubicBezTo>
                    <a:lnTo>
                      <a:pt x="12" y="527"/>
                    </a:lnTo>
                  </a:path>
                </a:pathLst>
              </a:custGeom>
              <a:solidFill>
                <a:schemeClr val="accent2"/>
              </a:solidFill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de-DE" kern="0">
                  <a:solidFill>
                    <a:sysClr val="windowText" lastClr="000000"/>
                  </a:solidFill>
                  <a:ea typeface="ＭＳ Ｐゴシック" charset="-128"/>
                </a:endParaRPr>
              </a:p>
            </p:txBody>
          </p:sp>
        </p:grpSp>
        <p:grpSp>
          <p:nvGrpSpPr>
            <p:cNvPr id="13" name="Group 34"/>
            <p:cNvGrpSpPr/>
            <p:nvPr/>
          </p:nvGrpSpPr>
          <p:grpSpPr>
            <a:xfrm>
              <a:off x="2517775" y="3466563"/>
              <a:ext cx="5838422" cy="804869"/>
              <a:chOff x="3465513" y="3502025"/>
              <a:chExt cx="2222500" cy="306388"/>
            </a:xfrm>
            <a:solidFill>
              <a:srgbClr val="E55008"/>
            </a:solidFill>
          </p:grpSpPr>
          <p:sp>
            <p:nvSpPr>
              <p:cNvPr id="14" name="Freeform 17"/>
              <p:cNvSpPr>
                <a:spLocks noChangeArrowheads="1"/>
              </p:cNvSpPr>
              <p:nvPr/>
            </p:nvSpPr>
            <p:spPr bwMode="auto">
              <a:xfrm>
                <a:off x="4975225" y="3589338"/>
                <a:ext cx="171450" cy="219075"/>
              </a:xfrm>
              <a:custGeom>
                <a:avLst/>
                <a:gdLst/>
                <a:ahLst/>
                <a:cxnLst>
                  <a:cxn ang="0">
                    <a:pos x="152" y="263"/>
                  </a:cxn>
                  <a:cxn ang="0">
                    <a:pos x="273" y="110"/>
                  </a:cxn>
                  <a:cxn ang="0">
                    <a:pos x="330" y="166"/>
                  </a:cxn>
                  <a:cxn ang="0">
                    <a:pos x="152" y="263"/>
                  </a:cxn>
                  <a:cxn ang="0">
                    <a:pos x="281" y="0"/>
                  </a:cxn>
                  <a:cxn ang="0">
                    <a:pos x="0" y="316"/>
                  </a:cxn>
                  <a:cxn ang="0">
                    <a:pos x="267" y="606"/>
                  </a:cxn>
                  <a:cxn ang="0">
                    <a:pos x="474" y="543"/>
                  </a:cxn>
                  <a:cxn ang="0">
                    <a:pos x="428" y="438"/>
                  </a:cxn>
                  <a:cxn ang="0">
                    <a:pos x="288" y="486"/>
                  </a:cxn>
                  <a:cxn ang="0">
                    <a:pos x="158" y="375"/>
                  </a:cxn>
                  <a:cxn ang="0">
                    <a:pos x="468" y="165"/>
                  </a:cxn>
                  <a:cxn ang="0">
                    <a:pos x="281" y="0"/>
                  </a:cxn>
                </a:cxnLst>
                <a:rect l="0" t="0" r="r" b="b"/>
                <a:pathLst>
                  <a:path w="475" h="607">
                    <a:moveTo>
                      <a:pt x="152" y="263"/>
                    </a:moveTo>
                    <a:cubicBezTo>
                      <a:pt x="156" y="186"/>
                      <a:pt x="196" y="110"/>
                      <a:pt x="273" y="110"/>
                    </a:cubicBezTo>
                    <a:cubicBezTo>
                      <a:pt x="308" y="110"/>
                      <a:pt x="330" y="131"/>
                      <a:pt x="330" y="166"/>
                    </a:cubicBezTo>
                    <a:cubicBezTo>
                      <a:pt x="330" y="243"/>
                      <a:pt x="226" y="261"/>
                      <a:pt x="152" y="263"/>
                    </a:cubicBezTo>
                    <a:close/>
                    <a:moveTo>
                      <a:pt x="281" y="0"/>
                    </a:moveTo>
                    <a:cubicBezTo>
                      <a:pt x="96" y="0"/>
                      <a:pt x="0" y="151"/>
                      <a:pt x="0" y="316"/>
                    </a:cubicBezTo>
                    <a:cubicBezTo>
                      <a:pt x="0" y="485"/>
                      <a:pt x="76" y="606"/>
                      <a:pt x="267" y="606"/>
                    </a:cubicBezTo>
                    <a:cubicBezTo>
                      <a:pt x="381" y="606"/>
                      <a:pt x="460" y="553"/>
                      <a:pt x="474" y="543"/>
                    </a:cubicBezTo>
                    <a:lnTo>
                      <a:pt x="428" y="438"/>
                    </a:lnTo>
                    <a:cubicBezTo>
                      <a:pt x="396" y="460"/>
                      <a:pt x="348" y="486"/>
                      <a:pt x="288" y="486"/>
                    </a:cubicBezTo>
                    <a:cubicBezTo>
                      <a:pt x="202" y="486"/>
                      <a:pt x="166" y="429"/>
                      <a:pt x="158" y="375"/>
                    </a:cubicBezTo>
                    <a:cubicBezTo>
                      <a:pt x="296" y="367"/>
                      <a:pt x="468" y="334"/>
                      <a:pt x="468" y="165"/>
                    </a:cubicBezTo>
                    <a:cubicBezTo>
                      <a:pt x="468" y="57"/>
                      <a:pt x="395" y="0"/>
                      <a:pt x="28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de-DE" kern="0">
                  <a:solidFill>
                    <a:sysClr val="windowText" lastClr="000000"/>
                  </a:solidFill>
                  <a:ea typeface="ＭＳ Ｐゴシック" charset="-128"/>
                </a:endParaRPr>
              </a:p>
            </p:txBody>
          </p:sp>
          <p:sp>
            <p:nvSpPr>
              <p:cNvPr id="15" name="Freeform 18"/>
              <p:cNvSpPr>
                <a:spLocks noChangeArrowheads="1"/>
              </p:cNvSpPr>
              <p:nvPr/>
            </p:nvSpPr>
            <p:spPr bwMode="auto">
              <a:xfrm>
                <a:off x="5172075" y="3589338"/>
                <a:ext cx="171450" cy="219075"/>
              </a:xfrm>
              <a:custGeom>
                <a:avLst/>
                <a:gdLst/>
                <a:ahLst/>
                <a:cxnLst>
                  <a:cxn ang="0">
                    <a:pos x="153" y="263"/>
                  </a:cxn>
                  <a:cxn ang="0">
                    <a:pos x="273" y="110"/>
                  </a:cxn>
                  <a:cxn ang="0">
                    <a:pos x="331" y="166"/>
                  </a:cxn>
                  <a:cxn ang="0">
                    <a:pos x="153" y="263"/>
                  </a:cxn>
                  <a:cxn ang="0">
                    <a:pos x="281" y="0"/>
                  </a:cxn>
                  <a:cxn ang="0">
                    <a:pos x="0" y="316"/>
                  </a:cxn>
                  <a:cxn ang="0">
                    <a:pos x="268" y="606"/>
                  </a:cxn>
                  <a:cxn ang="0">
                    <a:pos x="474" y="543"/>
                  </a:cxn>
                  <a:cxn ang="0">
                    <a:pos x="429" y="438"/>
                  </a:cxn>
                  <a:cxn ang="0">
                    <a:pos x="288" y="486"/>
                  </a:cxn>
                  <a:cxn ang="0">
                    <a:pos x="158" y="375"/>
                  </a:cxn>
                  <a:cxn ang="0">
                    <a:pos x="469" y="165"/>
                  </a:cxn>
                  <a:cxn ang="0">
                    <a:pos x="281" y="0"/>
                  </a:cxn>
                </a:cxnLst>
                <a:rect l="0" t="0" r="r" b="b"/>
                <a:pathLst>
                  <a:path w="475" h="607">
                    <a:moveTo>
                      <a:pt x="153" y="263"/>
                    </a:moveTo>
                    <a:cubicBezTo>
                      <a:pt x="157" y="186"/>
                      <a:pt x="197" y="110"/>
                      <a:pt x="273" y="110"/>
                    </a:cubicBezTo>
                    <a:cubicBezTo>
                      <a:pt x="310" y="110"/>
                      <a:pt x="331" y="131"/>
                      <a:pt x="331" y="166"/>
                    </a:cubicBezTo>
                    <a:cubicBezTo>
                      <a:pt x="331" y="243"/>
                      <a:pt x="226" y="261"/>
                      <a:pt x="153" y="263"/>
                    </a:cubicBezTo>
                    <a:close/>
                    <a:moveTo>
                      <a:pt x="281" y="0"/>
                    </a:moveTo>
                    <a:cubicBezTo>
                      <a:pt x="97" y="0"/>
                      <a:pt x="0" y="151"/>
                      <a:pt x="0" y="316"/>
                    </a:cubicBezTo>
                    <a:cubicBezTo>
                      <a:pt x="0" y="485"/>
                      <a:pt x="76" y="606"/>
                      <a:pt x="268" y="606"/>
                    </a:cubicBezTo>
                    <a:cubicBezTo>
                      <a:pt x="382" y="606"/>
                      <a:pt x="461" y="553"/>
                      <a:pt x="474" y="543"/>
                    </a:cubicBezTo>
                    <a:lnTo>
                      <a:pt x="429" y="438"/>
                    </a:lnTo>
                    <a:cubicBezTo>
                      <a:pt x="397" y="460"/>
                      <a:pt x="348" y="486"/>
                      <a:pt x="288" y="486"/>
                    </a:cubicBezTo>
                    <a:cubicBezTo>
                      <a:pt x="202" y="486"/>
                      <a:pt x="166" y="429"/>
                      <a:pt x="158" y="375"/>
                    </a:cubicBezTo>
                    <a:cubicBezTo>
                      <a:pt x="296" y="367"/>
                      <a:pt x="469" y="334"/>
                      <a:pt x="469" y="165"/>
                    </a:cubicBezTo>
                    <a:cubicBezTo>
                      <a:pt x="469" y="57"/>
                      <a:pt x="395" y="0"/>
                      <a:pt x="28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de-DE" kern="0">
                  <a:solidFill>
                    <a:sysClr val="windowText" lastClr="000000"/>
                  </a:solidFill>
                  <a:ea typeface="ＭＳ Ｐゴシック" charset="-128"/>
                </a:endParaRPr>
              </a:p>
            </p:txBody>
          </p:sp>
          <p:sp>
            <p:nvSpPr>
              <p:cNvPr id="16" name="Freeform 19"/>
              <p:cNvSpPr>
                <a:spLocks noChangeArrowheads="1"/>
              </p:cNvSpPr>
              <p:nvPr/>
            </p:nvSpPr>
            <p:spPr bwMode="auto">
              <a:xfrm>
                <a:off x="3706813" y="3589338"/>
                <a:ext cx="171450" cy="219075"/>
              </a:xfrm>
              <a:custGeom>
                <a:avLst/>
                <a:gdLst/>
                <a:ahLst/>
                <a:cxnLst>
                  <a:cxn ang="0">
                    <a:pos x="154" y="263"/>
                  </a:cxn>
                  <a:cxn ang="0">
                    <a:pos x="275" y="110"/>
                  </a:cxn>
                  <a:cxn ang="0">
                    <a:pos x="332" y="166"/>
                  </a:cxn>
                  <a:cxn ang="0">
                    <a:pos x="154" y="263"/>
                  </a:cxn>
                  <a:cxn ang="0">
                    <a:pos x="281" y="0"/>
                  </a:cxn>
                  <a:cxn ang="0">
                    <a:pos x="0" y="316"/>
                  </a:cxn>
                  <a:cxn ang="0">
                    <a:pos x="268" y="606"/>
                  </a:cxn>
                  <a:cxn ang="0">
                    <a:pos x="474" y="543"/>
                  </a:cxn>
                  <a:cxn ang="0">
                    <a:pos x="429" y="438"/>
                  </a:cxn>
                  <a:cxn ang="0">
                    <a:pos x="288" y="486"/>
                  </a:cxn>
                  <a:cxn ang="0">
                    <a:pos x="158" y="375"/>
                  </a:cxn>
                  <a:cxn ang="0">
                    <a:pos x="469" y="165"/>
                  </a:cxn>
                  <a:cxn ang="0">
                    <a:pos x="281" y="0"/>
                  </a:cxn>
                </a:cxnLst>
                <a:rect l="0" t="0" r="r" b="b"/>
                <a:pathLst>
                  <a:path w="475" h="607">
                    <a:moveTo>
                      <a:pt x="154" y="263"/>
                    </a:moveTo>
                    <a:cubicBezTo>
                      <a:pt x="158" y="186"/>
                      <a:pt x="198" y="110"/>
                      <a:pt x="275" y="110"/>
                    </a:cubicBezTo>
                    <a:cubicBezTo>
                      <a:pt x="310" y="110"/>
                      <a:pt x="332" y="131"/>
                      <a:pt x="332" y="166"/>
                    </a:cubicBezTo>
                    <a:cubicBezTo>
                      <a:pt x="332" y="243"/>
                      <a:pt x="228" y="261"/>
                      <a:pt x="154" y="263"/>
                    </a:cubicBezTo>
                    <a:close/>
                    <a:moveTo>
                      <a:pt x="281" y="0"/>
                    </a:moveTo>
                    <a:cubicBezTo>
                      <a:pt x="97" y="0"/>
                      <a:pt x="0" y="151"/>
                      <a:pt x="0" y="316"/>
                    </a:cubicBezTo>
                    <a:cubicBezTo>
                      <a:pt x="0" y="485"/>
                      <a:pt x="76" y="606"/>
                      <a:pt x="268" y="606"/>
                    </a:cubicBezTo>
                    <a:cubicBezTo>
                      <a:pt x="382" y="606"/>
                      <a:pt x="461" y="553"/>
                      <a:pt x="474" y="543"/>
                    </a:cubicBezTo>
                    <a:lnTo>
                      <a:pt x="429" y="438"/>
                    </a:lnTo>
                    <a:cubicBezTo>
                      <a:pt x="397" y="460"/>
                      <a:pt x="348" y="486"/>
                      <a:pt x="288" y="486"/>
                    </a:cubicBezTo>
                    <a:cubicBezTo>
                      <a:pt x="202" y="486"/>
                      <a:pt x="166" y="429"/>
                      <a:pt x="158" y="375"/>
                    </a:cubicBezTo>
                    <a:cubicBezTo>
                      <a:pt x="298" y="367"/>
                      <a:pt x="469" y="334"/>
                      <a:pt x="469" y="165"/>
                    </a:cubicBezTo>
                    <a:cubicBezTo>
                      <a:pt x="469" y="57"/>
                      <a:pt x="395" y="0"/>
                      <a:pt x="28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de-DE" kern="0">
                  <a:solidFill>
                    <a:sysClr val="windowText" lastClr="000000"/>
                  </a:solidFill>
                  <a:ea typeface="ＭＳ Ｐゴシック" charset="-128"/>
                </a:endParaRPr>
              </a:p>
            </p:txBody>
          </p:sp>
          <p:sp>
            <p:nvSpPr>
              <p:cNvPr id="17" name="Freeform 20"/>
              <p:cNvSpPr>
                <a:spLocks noChangeArrowheads="1"/>
              </p:cNvSpPr>
              <p:nvPr/>
            </p:nvSpPr>
            <p:spPr bwMode="auto">
              <a:xfrm>
                <a:off x="3465513" y="3532188"/>
                <a:ext cx="200025" cy="269875"/>
              </a:xfrm>
              <a:custGeom>
                <a:avLst/>
                <a:gdLst/>
                <a:ahLst/>
                <a:cxnLst>
                  <a:cxn ang="0">
                    <a:pos x="391" y="0"/>
                  </a:cxn>
                  <a:cxn ang="0">
                    <a:pos x="391" y="298"/>
                  </a:cxn>
                  <a:cxn ang="0">
                    <a:pos x="160" y="298"/>
                  </a:cxn>
                  <a:cxn ang="0">
                    <a:pos x="160" y="0"/>
                  </a:cxn>
                  <a:cxn ang="0">
                    <a:pos x="0" y="0"/>
                  </a:cxn>
                  <a:cxn ang="0">
                    <a:pos x="0" y="749"/>
                  </a:cxn>
                  <a:cxn ang="0">
                    <a:pos x="160" y="749"/>
                  </a:cxn>
                  <a:cxn ang="0">
                    <a:pos x="160" y="439"/>
                  </a:cxn>
                  <a:cxn ang="0">
                    <a:pos x="391" y="439"/>
                  </a:cxn>
                  <a:cxn ang="0">
                    <a:pos x="391" y="749"/>
                  </a:cxn>
                  <a:cxn ang="0">
                    <a:pos x="553" y="749"/>
                  </a:cxn>
                  <a:cxn ang="0">
                    <a:pos x="553" y="0"/>
                  </a:cxn>
                  <a:cxn ang="0">
                    <a:pos x="391" y="0"/>
                  </a:cxn>
                </a:cxnLst>
                <a:rect l="0" t="0" r="r" b="b"/>
                <a:pathLst>
                  <a:path w="554" h="750">
                    <a:moveTo>
                      <a:pt x="391" y="0"/>
                    </a:moveTo>
                    <a:lnTo>
                      <a:pt x="391" y="298"/>
                    </a:lnTo>
                    <a:lnTo>
                      <a:pt x="160" y="298"/>
                    </a:lnTo>
                    <a:lnTo>
                      <a:pt x="160" y="0"/>
                    </a:lnTo>
                    <a:lnTo>
                      <a:pt x="0" y="0"/>
                    </a:lnTo>
                    <a:lnTo>
                      <a:pt x="0" y="749"/>
                    </a:lnTo>
                    <a:lnTo>
                      <a:pt x="160" y="749"/>
                    </a:lnTo>
                    <a:lnTo>
                      <a:pt x="160" y="439"/>
                    </a:lnTo>
                    <a:lnTo>
                      <a:pt x="391" y="439"/>
                    </a:lnTo>
                    <a:lnTo>
                      <a:pt x="391" y="749"/>
                    </a:lnTo>
                    <a:lnTo>
                      <a:pt x="553" y="749"/>
                    </a:lnTo>
                    <a:lnTo>
                      <a:pt x="553" y="0"/>
                    </a:lnTo>
                    <a:lnTo>
                      <a:pt x="391" y="0"/>
                    </a:lnTo>
                  </a:path>
                </a:pathLst>
              </a:custGeom>
              <a:solidFill>
                <a:schemeClr val="accent1"/>
              </a:solidFill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de-DE" kern="0">
                  <a:solidFill>
                    <a:sysClr val="windowText" lastClr="000000"/>
                  </a:solidFill>
                  <a:ea typeface="ＭＳ Ｐゴシック" charset="-128"/>
                </a:endParaRPr>
              </a:p>
            </p:txBody>
          </p:sp>
          <p:sp>
            <p:nvSpPr>
              <p:cNvPr id="18" name="Freeform 21"/>
              <p:cNvSpPr>
                <a:spLocks noChangeArrowheads="1"/>
              </p:cNvSpPr>
              <p:nvPr/>
            </p:nvSpPr>
            <p:spPr bwMode="auto">
              <a:xfrm>
                <a:off x="3908425" y="3589338"/>
                <a:ext cx="185738" cy="217487"/>
              </a:xfrm>
              <a:custGeom>
                <a:avLst/>
                <a:gdLst/>
                <a:ahLst/>
                <a:cxnLst>
                  <a:cxn ang="0">
                    <a:pos x="259" y="489"/>
                  </a:cxn>
                  <a:cxn ang="0">
                    <a:pos x="155" y="318"/>
                  </a:cxn>
                  <a:cxn ang="0">
                    <a:pos x="280" y="115"/>
                  </a:cxn>
                  <a:cxn ang="0">
                    <a:pos x="351" y="127"/>
                  </a:cxn>
                  <a:cxn ang="0">
                    <a:pos x="351" y="405"/>
                  </a:cxn>
                  <a:cxn ang="0">
                    <a:pos x="259" y="489"/>
                  </a:cxn>
                  <a:cxn ang="0">
                    <a:pos x="517" y="587"/>
                  </a:cxn>
                  <a:cxn ang="0">
                    <a:pos x="506" y="473"/>
                  </a:cxn>
                  <a:cxn ang="0">
                    <a:pos x="506" y="41"/>
                  </a:cxn>
                  <a:cxn ang="0">
                    <a:pos x="299" y="0"/>
                  </a:cxn>
                  <a:cxn ang="0">
                    <a:pos x="0" y="327"/>
                  </a:cxn>
                  <a:cxn ang="0">
                    <a:pos x="218" y="603"/>
                  </a:cxn>
                  <a:cxn ang="0">
                    <a:pos x="370" y="528"/>
                  </a:cxn>
                  <a:cxn ang="0">
                    <a:pos x="375" y="529"/>
                  </a:cxn>
                  <a:cxn ang="0">
                    <a:pos x="383" y="587"/>
                  </a:cxn>
                  <a:cxn ang="0">
                    <a:pos x="517" y="587"/>
                  </a:cxn>
                </a:cxnLst>
                <a:rect l="0" t="0" r="r" b="b"/>
                <a:pathLst>
                  <a:path w="518" h="604">
                    <a:moveTo>
                      <a:pt x="259" y="489"/>
                    </a:moveTo>
                    <a:cubicBezTo>
                      <a:pt x="176" y="489"/>
                      <a:pt x="155" y="409"/>
                      <a:pt x="155" y="318"/>
                    </a:cubicBezTo>
                    <a:cubicBezTo>
                      <a:pt x="155" y="207"/>
                      <a:pt x="188" y="115"/>
                      <a:pt x="280" y="115"/>
                    </a:cubicBezTo>
                    <a:cubicBezTo>
                      <a:pt x="310" y="115"/>
                      <a:pt x="336" y="120"/>
                      <a:pt x="351" y="127"/>
                    </a:cubicBezTo>
                    <a:lnTo>
                      <a:pt x="351" y="405"/>
                    </a:lnTo>
                    <a:cubicBezTo>
                      <a:pt x="351" y="446"/>
                      <a:pt x="318" y="489"/>
                      <a:pt x="259" y="489"/>
                    </a:cubicBezTo>
                    <a:close/>
                    <a:moveTo>
                      <a:pt x="517" y="587"/>
                    </a:moveTo>
                    <a:lnTo>
                      <a:pt x="506" y="473"/>
                    </a:lnTo>
                    <a:lnTo>
                      <a:pt x="506" y="41"/>
                    </a:lnTo>
                    <a:cubicBezTo>
                      <a:pt x="421" y="9"/>
                      <a:pt x="338" y="0"/>
                      <a:pt x="299" y="0"/>
                    </a:cubicBezTo>
                    <a:cubicBezTo>
                      <a:pt x="99" y="0"/>
                      <a:pt x="0" y="130"/>
                      <a:pt x="0" y="327"/>
                    </a:cubicBezTo>
                    <a:cubicBezTo>
                      <a:pt x="0" y="480"/>
                      <a:pt x="55" y="603"/>
                      <a:pt x="218" y="603"/>
                    </a:cubicBezTo>
                    <a:cubicBezTo>
                      <a:pt x="279" y="603"/>
                      <a:pt x="336" y="580"/>
                      <a:pt x="370" y="528"/>
                    </a:cubicBezTo>
                    <a:lnTo>
                      <a:pt x="375" y="529"/>
                    </a:lnTo>
                    <a:lnTo>
                      <a:pt x="383" y="587"/>
                    </a:lnTo>
                    <a:lnTo>
                      <a:pt x="517" y="587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de-DE" kern="0">
                  <a:solidFill>
                    <a:sysClr val="windowText" lastClr="000000"/>
                  </a:solidFill>
                  <a:ea typeface="ＭＳ Ｐゴシック" charset="-128"/>
                </a:endParaRPr>
              </a:p>
            </p:txBody>
          </p:sp>
          <p:sp>
            <p:nvSpPr>
              <p:cNvPr id="19" name="Freeform 22"/>
              <p:cNvSpPr>
                <a:spLocks noChangeArrowheads="1"/>
              </p:cNvSpPr>
              <p:nvPr/>
            </p:nvSpPr>
            <p:spPr bwMode="auto">
              <a:xfrm>
                <a:off x="4141788" y="3532188"/>
                <a:ext cx="112712" cy="27622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78"/>
                  </a:cxn>
                  <a:cxn ang="0">
                    <a:pos x="172" y="765"/>
                  </a:cxn>
                  <a:cxn ang="0">
                    <a:pos x="314" y="729"/>
                  </a:cxn>
                  <a:cxn ang="0">
                    <a:pos x="281" y="625"/>
                  </a:cxn>
                  <a:cxn ang="0">
                    <a:pos x="213" y="642"/>
                  </a:cxn>
                  <a:cxn ang="0">
                    <a:pos x="158" y="555"/>
                  </a:cxn>
                  <a:cxn ang="0">
                    <a:pos x="158" y="0"/>
                  </a:cxn>
                  <a:cxn ang="0">
                    <a:pos x="0" y="0"/>
                  </a:cxn>
                </a:cxnLst>
                <a:rect l="0" t="0" r="r" b="b"/>
                <a:pathLst>
                  <a:path w="315" h="766">
                    <a:moveTo>
                      <a:pt x="0" y="0"/>
                    </a:moveTo>
                    <a:lnTo>
                      <a:pt x="0" y="578"/>
                    </a:lnTo>
                    <a:cubicBezTo>
                      <a:pt x="0" y="673"/>
                      <a:pt x="10" y="765"/>
                      <a:pt x="172" y="765"/>
                    </a:cubicBezTo>
                    <a:cubicBezTo>
                      <a:pt x="221" y="765"/>
                      <a:pt x="281" y="751"/>
                      <a:pt x="314" y="729"/>
                    </a:cubicBezTo>
                    <a:lnTo>
                      <a:pt x="281" y="625"/>
                    </a:lnTo>
                    <a:cubicBezTo>
                      <a:pt x="255" y="635"/>
                      <a:pt x="233" y="642"/>
                      <a:pt x="213" y="642"/>
                    </a:cubicBezTo>
                    <a:cubicBezTo>
                      <a:pt x="172" y="642"/>
                      <a:pt x="158" y="617"/>
                      <a:pt x="158" y="555"/>
                    </a:cubicBezTo>
                    <a:lnTo>
                      <a:pt x="158" y="0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accent1"/>
              </a:solidFill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de-DE" kern="0">
                  <a:solidFill>
                    <a:sysClr val="windowText" lastClr="000000"/>
                  </a:solidFill>
                  <a:ea typeface="ＭＳ Ｐゴシック" charset="-128"/>
                </a:endParaRPr>
              </a:p>
            </p:txBody>
          </p:sp>
          <p:sp>
            <p:nvSpPr>
              <p:cNvPr id="20" name="Freeform 23"/>
              <p:cNvSpPr>
                <a:spLocks noChangeArrowheads="1"/>
              </p:cNvSpPr>
              <p:nvPr/>
            </p:nvSpPr>
            <p:spPr bwMode="auto">
              <a:xfrm>
                <a:off x="4438650" y="3532188"/>
                <a:ext cx="173038" cy="269875"/>
              </a:xfrm>
              <a:custGeom>
                <a:avLst/>
                <a:gdLst/>
                <a:ahLst/>
                <a:cxnLst>
                  <a:cxn ang="0">
                    <a:pos x="155" y="749"/>
                  </a:cxn>
                  <a:cxn ang="0">
                    <a:pos x="155" y="381"/>
                  </a:cxn>
                  <a:cxn ang="0">
                    <a:pos x="252" y="282"/>
                  </a:cxn>
                  <a:cxn ang="0">
                    <a:pos x="324" y="385"/>
                  </a:cxn>
                  <a:cxn ang="0">
                    <a:pos x="324" y="749"/>
                  </a:cxn>
                  <a:cxn ang="0">
                    <a:pos x="481" y="749"/>
                  </a:cxn>
                  <a:cxn ang="0">
                    <a:pos x="481" y="361"/>
                  </a:cxn>
                  <a:cxn ang="0">
                    <a:pos x="299" y="160"/>
                  </a:cxn>
                  <a:cxn ang="0">
                    <a:pos x="157" y="219"/>
                  </a:cxn>
                  <a:cxn ang="0">
                    <a:pos x="157" y="0"/>
                  </a:cxn>
                  <a:cxn ang="0">
                    <a:pos x="0" y="0"/>
                  </a:cxn>
                  <a:cxn ang="0">
                    <a:pos x="0" y="749"/>
                  </a:cxn>
                  <a:cxn ang="0">
                    <a:pos x="155" y="749"/>
                  </a:cxn>
                </a:cxnLst>
                <a:rect l="0" t="0" r="r" b="b"/>
                <a:pathLst>
                  <a:path w="482" h="750">
                    <a:moveTo>
                      <a:pt x="155" y="749"/>
                    </a:moveTo>
                    <a:lnTo>
                      <a:pt x="155" y="381"/>
                    </a:lnTo>
                    <a:cubicBezTo>
                      <a:pt x="155" y="328"/>
                      <a:pt x="194" y="282"/>
                      <a:pt x="252" y="282"/>
                    </a:cubicBezTo>
                    <a:cubicBezTo>
                      <a:pt x="312" y="282"/>
                      <a:pt x="324" y="328"/>
                      <a:pt x="324" y="385"/>
                    </a:cubicBezTo>
                    <a:lnTo>
                      <a:pt x="324" y="749"/>
                    </a:lnTo>
                    <a:lnTo>
                      <a:pt x="481" y="749"/>
                    </a:lnTo>
                    <a:lnTo>
                      <a:pt x="481" y="361"/>
                    </a:lnTo>
                    <a:cubicBezTo>
                      <a:pt x="481" y="227"/>
                      <a:pt x="417" y="160"/>
                      <a:pt x="299" y="160"/>
                    </a:cubicBezTo>
                    <a:cubicBezTo>
                      <a:pt x="244" y="160"/>
                      <a:pt x="193" y="181"/>
                      <a:pt x="157" y="219"/>
                    </a:cubicBezTo>
                    <a:lnTo>
                      <a:pt x="157" y="0"/>
                    </a:lnTo>
                    <a:lnTo>
                      <a:pt x="0" y="0"/>
                    </a:lnTo>
                    <a:lnTo>
                      <a:pt x="0" y="749"/>
                    </a:lnTo>
                    <a:lnTo>
                      <a:pt x="155" y="749"/>
                    </a:lnTo>
                  </a:path>
                </a:pathLst>
              </a:custGeom>
              <a:solidFill>
                <a:schemeClr val="accent1"/>
              </a:solidFill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de-DE" kern="0">
                  <a:solidFill>
                    <a:sysClr val="windowText" lastClr="000000"/>
                  </a:solidFill>
                  <a:ea typeface="ＭＳ Ｐゴシック" charset="-128"/>
                </a:endParaRPr>
              </a:p>
            </p:txBody>
          </p:sp>
          <p:sp>
            <p:nvSpPr>
              <p:cNvPr id="21" name="Freeform 24"/>
              <p:cNvSpPr>
                <a:spLocks noChangeArrowheads="1"/>
              </p:cNvSpPr>
              <p:nvPr/>
            </p:nvSpPr>
            <p:spPr bwMode="auto">
              <a:xfrm>
                <a:off x="4660900" y="3595688"/>
                <a:ext cx="57150" cy="206375"/>
              </a:xfrm>
              <a:custGeom>
                <a:avLst/>
                <a:gdLst/>
                <a:ahLst/>
                <a:cxnLst>
                  <a:cxn ang="0">
                    <a:pos x="78" y="571"/>
                  </a:cxn>
                  <a:cxn ang="0">
                    <a:pos x="0" y="571"/>
                  </a:cxn>
                  <a:cxn ang="0">
                    <a:pos x="0" y="0"/>
                  </a:cxn>
                  <a:cxn ang="0">
                    <a:pos x="157" y="0"/>
                  </a:cxn>
                  <a:cxn ang="0">
                    <a:pos x="157" y="571"/>
                  </a:cxn>
                  <a:cxn ang="0">
                    <a:pos x="78" y="571"/>
                  </a:cxn>
                </a:cxnLst>
                <a:rect l="0" t="0" r="r" b="b"/>
                <a:pathLst>
                  <a:path w="158" h="572">
                    <a:moveTo>
                      <a:pt x="78" y="571"/>
                    </a:moveTo>
                    <a:lnTo>
                      <a:pt x="0" y="571"/>
                    </a:lnTo>
                    <a:lnTo>
                      <a:pt x="0" y="0"/>
                    </a:lnTo>
                    <a:lnTo>
                      <a:pt x="157" y="0"/>
                    </a:lnTo>
                    <a:lnTo>
                      <a:pt x="157" y="571"/>
                    </a:lnTo>
                    <a:lnTo>
                      <a:pt x="78" y="571"/>
                    </a:lnTo>
                  </a:path>
                </a:pathLst>
              </a:custGeom>
              <a:solidFill>
                <a:schemeClr val="accent1"/>
              </a:solidFill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de-DE" kern="0">
                  <a:solidFill>
                    <a:sysClr val="windowText" lastClr="000000"/>
                  </a:solidFill>
                  <a:ea typeface="ＭＳ Ｐゴシック" charset="-128"/>
                </a:endParaRPr>
              </a:p>
            </p:txBody>
          </p:sp>
          <p:sp>
            <p:nvSpPr>
              <p:cNvPr id="22" name="Freeform 25"/>
              <p:cNvSpPr>
                <a:spLocks noChangeArrowheads="1"/>
              </p:cNvSpPr>
              <p:nvPr/>
            </p:nvSpPr>
            <p:spPr bwMode="auto">
              <a:xfrm>
                <a:off x="4657725" y="3502025"/>
                <a:ext cx="61913" cy="58738"/>
              </a:xfrm>
              <a:custGeom>
                <a:avLst/>
                <a:gdLst/>
                <a:ahLst/>
                <a:cxnLst>
                  <a:cxn ang="0">
                    <a:pos x="86" y="161"/>
                  </a:cxn>
                  <a:cxn ang="0">
                    <a:pos x="172" y="81"/>
                  </a:cxn>
                  <a:cxn ang="0">
                    <a:pos x="86" y="0"/>
                  </a:cxn>
                  <a:cxn ang="0">
                    <a:pos x="0" y="81"/>
                  </a:cxn>
                  <a:cxn ang="0">
                    <a:pos x="86" y="161"/>
                  </a:cxn>
                </a:cxnLst>
                <a:rect l="0" t="0" r="r" b="b"/>
                <a:pathLst>
                  <a:path w="173" h="162">
                    <a:moveTo>
                      <a:pt x="86" y="161"/>
                    </a:moveTo>
                    <a:cubicBezTo>
                      <a:pt x="137" y="161"/>
                      <a:pt x="172" y="128"/>
                      <a:pt x="172" y="81"/>
                    </a:cubicBezTo>
                    <a:cubicBezTo>
                      <a:pt x="172" y="37"/>
                      <a:pt x="137" y="0"/>
                      <a:pt x="86" y="0"/>
                    </a:cubicBezTo>
                    <a:cubicBezTo>
                      <a:pt x="35" y="0"/>
                      <a:pt x="0" y="37"/>
                      <a:pt x="0" y="81"/>
                    </a:cubicBezTo>
                    <a:cubicBezTo>
                      <a:pt x="0" y="128"/>
                      <a:pt x="34" y="161"/>
                      <a:pt x="86" y="161"/>
                    </a:cubicBezTo>
                  </a:path>
                </a:pathLst>
              </a:custGeom>
              <a:solidFill>
                <a:schemeClr val="accent1"/>
              </a:solidFill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de-DE" kern="0">
                  <a:solidFill>
                    <a:sysClr val="windowText" lastClr="000000"/>
                  </a:solidFill>
                  <a:ea typeface="ＭＳ Ｐゴシック" charset="-128"/>
                </a:endParaRPr>
              </a:p>
            </p:txBody>
          </p:sp>
          <p:sp>
            <p:nvSpPr>
              <p:cNvPr id="23" name="Freeform 26"/>
              <p:cNvSpPr>
                <a:spLocks noChangeArrowheads="1"/>
              </p:cNvSpPr>
              <p:nvPr/>
            </p:nvSpPr>
            <p:spPr bwMode="auto">
              <a:xfrm>
                <a:off x="4764088" y="3589338"/>
                <a:ext cx="177800" cy="211137"/>
              </a:xfrm>
              <a:custGeom>
                <a:avLst/>
                <a:gdLst/>
                <a:ahLst/>
                <a:cxnLst>
                  <a:cxn ang="0">
                    <a:pos x="168" y="587"/>
                  </a:cxn>
                  <a:cxn ang="0">
                    <a:pos x="168" y="221"/>
                  </a:cxn>
                  <a:cxn ang="0">
                    <a:pos x="265" y="119"/>
                  </a:cxn>
                  <a:cxn ang="0">
                    <a:pos x="335" y="227"/>
                  </a:cxn>
                  <a:cxn ang="0">
                    <a:pos x="335" y="587"/>
                  </a:cxn>
                  <a:cxn ang="0">
                    <a:pos x="492" y="587"/>
                  </a:cxn>
                  <a:cxn ang="0">
                    <a:pos x="492" y="198"/>
                  </a:cxn>
                  <a:cxn ang="0">
                    <a:pos x="312" y="0"/>
                  </a:cxn>
                  <a:cxn ang="0">
                    <a:pos x="142" y="84"/>
                  </a:cxn>
                  <a:cxn ang="0">
                    <a:pos x="131" y="16"/>
                  </a:cxn>
                  <a:cxn ang="0">
                    <a:pos x="0" y="16"/>
                  </a:cxn>
                  <a:cxn ang="0">
                    <a:pos x="11" y="122"/>
                  </a:cxn>
                  <a:cxn ang="0">
                    <a:pos x="11" y="587"/>
                  </a:cxn>
                  <a:cxn ang="0">
                    <a:pos x="168" y="587"/>
                  </a:cxn>
                </a:cxnLst>
                <a:rect l="0" t="0" r="r" b="b"/>
                <a:pathLst>
                  <a:path w="493" h="588">
                    <a:moveTo>
                      <a:pt x="168" y="587"/>
                    </a:moveTo>
                    <a:lnTo>
                      <a:pt x="168" y="221"/>
                    </a:lnTo>
                    <a:cubicBezTo>
                      <a:pt x="168" y="167"/>
                      <a:pt x="206" y="119"/>
                      <a:pt x="265" y="119"/>
                    </a:cubicBezTo>
                    <a:cubicBezTo>
                      <a:pt x="326" y="119"/>
                      <a:pt x="335" y="166"/>
                      <a:pt x="335" y="227"/>
                    </a:cubicBezTo>
                    <a:lnTo>
                      <a:pt x="335" y="587"/>
                    </a:lnTo>
                    <a:lnTo>
                      <a:pt x="492" y="587"/>
                    </a:lnTo>
                    <a:lnTo>
                      <a:pt x="492" y="198"/>
                    </a:lnTo>
                    <a:cubicBezTo>
                      <a:pt x="492" y="63"/>
                      <a:pt x="423" y="0"/>
                      <a:pt x="312" y="0"/>
                    </a:cubicBezTo>
                    <a:cubicBezTo>
                      <a:pt x="237" y="0"/>
                      <a:pt x="180" y="32"/>
                      <a:pt x="142" y="84"/>
                    </a:cubicBezTo>
                    <a:lnTo>
                      <a:pt x="131" y="16"/>
                    </a:lnTo>
                    <a:lnTo>
                      <a:pt x="0" y="16"/>
                    </a:lnTo>
                    <a:lnTo>
                      <a:pt x="11" y="122"/>
                    </a:lnTo>
                    <a:lnTo>
                      <a:pt x="11" y="587"/>
                    </a:lnTo>
                    <a:lnTo>
                      <a:pt x="168" y="587"/>
                    </a:lnTo>
                  </a:path>
                </a:pathLst>
              </a:custGeom>
              <a:solidFill>
                <a:schemeClr val="accent1"/>
              </a:solidFill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de-DE" kern="0">
                  <a:solidFill>
                    <a:sysClr val="windowText" lastClr="000000"/>
                  </a:solidFill>
                  <a:ea typeface="ＭＳ Ｐゴシック" charset="-128"/>
                </a:endParaRPr>
              </a:p>
            </p:txBody>
          </p:sp>
          <p:sp>
            <p:nvSpPr>
              <p:cNvPr id="24" name="Freeform 27"/>
              <p:cNvSpPr>
                <a:spLocks noChangeArrowheads="1"/>
              </p:cNvSpPr>
              <p:nvPr/>
            </p:nvSpPr>
            <p:spPr bwMode="auto">
              <a:xfrm>
                <a:off x="5381625" y="3589338"/>
                <a:ext cx="133350" cy="211137"/>
              </a:xfrm>
              <a:custGeom>
                <a:avLst/>
                <a:gdLst/>
                <a:ahLst/>
                <a:cxnLst>
                  <a:cxn ang="0">
                    <a:pos x="168" y="232"/>
                  </a:cxn>
                  <a:cxn ang="0">
                    <a:pos x="263" y="135"/>
                  </a:cxn>
                  <a:cxn ang="0">
                    <a:pos x="343" y="155"/>
                  </a:cxn>
                  <a:cxn ang="0">
                    <a:pos x="371" y="20"/>
                  </a:cxn>
                  <a:cxn ang="0">
                    <a:pos x="277" y="0"/>
                  </a:cxn>
                  <a:cxn ang="0">
                    <a:pos x="142" y="98"/>
                  </a:cxn>
                  <a:cxn ang="0">
                    <a:pos x="127" y="16"/>
                  </a:cxn>
                  <a:cxn ang="0">
                    <a:pos x="0" y="16"/>
                  </a:cxn>
                  <a:cxn ang="0">
                    <a:pos x="11" y="115"/>
                  </a:cxn>
                  <a:cxn ang="0">
                    <a:pos x="11" y="587"/>
                  </a:cxn>
                  <a:cxn ang="0">
                    <a:pos x="168" y="587"/>
                  </a:cxn>
                  <a:cxn ang="0">
                    <a:pos x="168" y="232"/>
                  </a:cxn>
                </a:cxnLst>
                <a:rect l="0" t="0" r="r" b="b"/>
                <a:pathLst>
                  <a:path w="372" h="588">
                    <a:moveTo>
                      <a:pt x="168" y="232"/>
                    </a:moveTo>
                    <a:cubicBezTo>
                      <a:pt x="170" y="173"/>
                      <a:pt x="206" y="135"/>
                      <a:pt x="263" y="135"/>
                    </a:cubicBezTo>
                    <a:cubicBezTo>
                      <a:pt x="292" y="135"/>
                      <a:pt x="319" y="143"/>
                      <a:pt x="343" y="155"/>
                    </a:cubicBezTo>
                    <a:lnTo>
                      <a:pt x="371" y="20"/>
                    </a:lnTo>
                    <a:cubicBezTo>
                      <a:pt x="344" y="5"/>
                      <a:pt x="310" y="0"/>
                      <a:pt x="277" y="0"/>
                    </a:cubicBezTo>
                    <a:cubicBezTo>
                      <a:pt x="224" y="0"/>
                      <a:pt x="169" y="32"/>
                      <a:pt x="142" y="98"/>
                    </a:cubicBezTo>
                    <a:lnTo>
                      <a:pt x="127" y="16"/>
                    </a:lnTo>
                    <a:lnTo>
                      <a:pt x="0" y="16"/>
                    </a:lnTo>
                    <a:lnTo>
                      <a:pt x="11" y="115"/>
                    </a:lnTo>
                    <a:lnTo>
                      <a:pt x="11" y="587"/>
                    </a:lnTo>
                    <a:lnTo>
                      <a:pt x="168" y="587"/>
                    </a:lnTo>
                    <a:lnTo>
                      <a:pt x="168" y="232"/>
                    </a:lnTo>
                  </a:path>
                </a:pathLst>
              </a:custGeom>
              <a:solidFill>
                <a:schemeClr val="accent1"/>
              </a:solidFill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de-DE" kern="0">
                  <a:solidFill>
                    <a:sysClr val="windowText" lastClr="000000"/>
                  </a:solidFill>
                  <a:ea typeface="ＭＳ Ｐゴシック" charset="-128"/>
                </a:endParaRPr>
              </a:p>
            </p:txBody>
          </p:sp>
          <p:sp>
            <p:nvSpPr>
              <p:cNvPr id="25" name="Freeform 28"/>
              <p:cNvSpPr>
                <a:spLocks noChangeArrowheads="1"/>
              </p:cNvSpPr>
              <p:nvPr/>
            </p:nvSpPr>
            <p:spPr bwMode="auto">
              <a:xfrm>
                <a:off x="5529263" y="3587750"/>
                <a:ext cx="158750" cy="220663"/>
              </a:xfrm>
              <a:custGeom>
                <a:avLst/>
                <a:gdLst/>
                <a:ahLst/>
                <a:cxnLst>
                  <a:cxn ang="0">
                    <a:pos x="393" y="53"/>
                  </a:cxn>
                  <a:cxn ang="0">
                    <a:pos x="393" y="52"/>
                  </a:cxn>
                  <a:cxn ang="0">
                    <a:pos x="207" y="4"/>
                  </a:cxn>
                  <a:cxn ang="0">
                    <a:pos x="6" y="198"/>
                  </a:cxn>
                  <a:cxn ang="0">
                    <a:pos x="185" y="364"/>
                  </a:cxn>
                  <a:cxn ang="0">
                    <a:pos x="278" y="430"/>
                  </a:cxn>
                  <a:cxn ang="0">
                    <a:pos x="209" y="493"/>
                  </a:cxn>
                  <a:cxn ang="0">
                    <a:pos x="53" y="452"/>
                  </a:cxn>
                  <a:cxn ang="0">
                    <a:pos x="6" y="559"/>
                  </a:cxn>
                  <a:cxn ang="0">
                    <a:pos x="224" y="607"/>
                  </a:cxn>
                  <a:cxn ang="0">
                    <a:pos x="433" y="403"/>
                  </a:cxn>
                  <a:cxn ang="0">
                    <a:pos x="250" y="239"/>
                  </a:cxn>
                  <a:cxn ang="0">
                    <a:pos x="157" y="170"/>
                  </a:cxn>
                  <a:cxn ang="0">
                    <a:pos x="221" y="115"/>
                  </a:cxn>
                  <a:cxn ang="0">
                    <a:pos x="346" y="161"/>
                  </a:cxn>
                  <a:cxn ang="0">
                    <a:pos x="393" y="53"/>
                  </a:cxn>
                </a:cxnLst>
                <a:rect l="0" t="0" r="r" b="b"/>
                <a:pathLst>
                  <a:path w="441" h="613">
                    <a:moveTo>
                      <a:pt x="393" y="53"/>
                    </a:moveTo>
                    <a:lnTo>
                      <a:pt x="393" y="52"/>
                    </a:lnTo>
                    <a:cubicBezTo>
                      <a:pt x="343" y="20"/>
                      <a:pt x="278" y="0"/>
                      <a:pt x="207" y="4"/>
                    </a:cubicBezTo>
                    <a:cubicBezTo>
                      <a:pt x="90" y="11"/>
                      <a:pt x="0" y="79"/>
                      <a:pt x="6" y="198"/>
                    </a:cubicBezTo>
                    <a:cubicBezTo>
                      <a:pt x="13" y="316"/>
                      <a:pt x="99" y="344"/>
                      <a:pt x="185" y="364"/>
                    </a:cubicBezTo>
                    <a:cubicBezTo>
                      <a:pt x="235" y="377"/>
                      <a:pt x="275" y="386"/>
                      <a:pt x="278" y="430"/>
                    </a:cubicBezTo>
                    <a:cubicBezTo>
                      <a:pt x="280" y="473"/>
                      <a:pt x="251" y="492"/>
                      <a:pt x="209" y="493"/>
                    </a:cubicBezTo>
                    <a:cubicBezTo>
                      <a:pt x="158" y="496"/>
                      <a:pt x="94" y="473"/>
                      <a:pt x="53" y="452"/>
                    </a:cubicBezTo>
                    <a:lnTo>
                      <a:pt x="6" y="559"/>
                    </a:lnTo>
                    <a:cubicBezTo>
                      <a:pt x="39" y="580"/>
                      <a:pt x="124" y="612"/>
                      <a:pt x="224" y="607"/>
                    </a:cubicBezTo>
                    <a:cubicBezTo>
                      <a:pt x="354" y="600"/>
                      <a:pt x="440" y="532"/>
                      <a:pt x="433" y="403"/>
                    </a:cubicBezTo>
                    <a:cubicBezTo>
                      <a:pt x="426" y="285"/>
                      <a:pt x="333" y="260"/>
                      <a:pt x="250" y="239"/>
                    </a:cubicBezTo>
                    <a:cubicBezTo>
                      <a:pt x="199" y="225"/>
                      <a:pt x="160" y="214"/>
                      <a:pt x="157" y="170"/>
                    </a:cubicBezTo>
                    <a:cubicBezTo>
                      <a:pt x="156" y="132"/>
                      <a:pt x="185" y="116"/>
                      <a:pt x="221" y="115"/>
                    </a:cubicBezTo>
                    <a:cubicBezTo>
                      <a:pt x="260" y="114"/>
                      <a:pt x="302" y="130"/>
                      <a:pt x="346" y="161"/>
                    </a:cubicBezTo>
                    <a:lnTo>
                      <a:pt x="393" y="53"/>
                    </a:lnTo>
                  </a:path>
                </a:pathLst>
              </a:custGeom>
              <a:solidFill>
                <a:schemeClr val="accent1"/>
              </a:solidFill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de-DE" kern="0">
                  <a:solidFill>
                    <a:sysClr val="windowText" lastClr="000000"/>
                  </a:solidFill>
                  <a:ea typeface="ＭＳ Ｐゴシック" charset="-128"/>
                </a:endParaRPr>
              </a:p>
            </p:txBody>
          </p:sp>
          <p:sp>
            <p:nvSpPr>
              <p:cNvPr id="26" name="Freeform 29"/>
              <p:cNvSpPr>
                <a:spLocks noChangeArrowheads="1"/>
              </p:cNvSpPr>
              <p:nvPr/>
            </p:nvSpPr>
            <p:spPr bwMode="auto">
              <a:xfrm>
                <a:off x="4249738" y="3532188"/>
                <a:ext cx="144462" cy="276225"/>
              </a:xfrm>
              <a:custGeom>
                <a:avLst/>
                <a:gdLst/>
                <a:ahLst/>
                <a:cxnLst>
                  <a:cxn ang="0">
                    <a:pos x="392" y="301"/>
                  </a:cxn>
                  <a:cxn ang="0">
                    <a:pos x="392" y="178"/>
                  </a:cxn>
                  <a:cxn ang="0">
                    <a:pos x="244" y="178"/>
                  </a:cxn>
                  <a:cxn ang="0">
                    <a:pos x="244" y="0"/>
                  </a:cxn>
                  <a:cxn ang="0">
                    <a:pos x="88" y="0"/>
                  </a:cxn>
                  <a:cxn ang="0">
                    <a:pos x="88" y="178"/>
                  </a:cxn>
                  <a:cxn ang="0">
                    <a:pos x="0" y="178"/>
                  </a:cxn>
                  <a:cxn ang="0">
                    <a:pos x="0" y="301"/>
                  </a:cxn>
                  <a:cxn ang="0">
                    <a:pos x="88" y="301"/>
                  </a:cxn>
                  <a:cxn ang="0">
                    <a:pos x="88" y="579"/>
                  </a:cxn>
                  <a:cxn ang="0">
                    <a:pos x="259" y="766"/>
                  </a:cxn>
                  <a:cxn ang="0">
                    <a:pos x="402" y="730"/>
                  </a:cxn>
                  <a:cxn ang="0">
                    <a:pos x="369" y="626"/>
                  </a:cxn>
                  <a:cxn ang="0">
                    <a:pos x="301" y="643"/>
                  </a:cxn>
                  <a:cxn ang="0">
                    <a:pos x="246" y="556"/>
                  </a:cxn>
                  <a:cxn ang="0">
                    <a:pos x="246" y="301"/>
                  </a:cxn>
                  <a:cxn ang="0">
                    <a:pos x="392" y="301"/>
                  </a:cxn>
                </a:cxnLst>
                <a:rect l="0" t="0" r="r" b="b"/>
                <a:pathLst>
                  <a:path w="403" h="767">
                    <a:moveTo>
                      <a:pt x="392" y="301"/>
                    </a:moveTo>
                    <a:lnTo>
                      <a:pt x="392" y="178"/>
                    </a:lnTo>
                    <a:lnTo>
                      <a:pt x="244" y="178"/>
                    </a:lnTo>
                    <a:lnTo>
                      <a:pt x="244" y="0"/>
                    </a:lnTo>
                    <a:lnTo>
                      <a:pt x="88" y="0"/>
                    </a:lnTo>
                    <a:lnTo>
                      <a:pt x="88" y="178"/>
                    </a:lnTo>
                    <a:lnTo>
                      <a:pt x="0" y="178"/>
                    </a:lnTo>
                    <a:lnTo>
                      <a:pt x="0" y="301"/>
                    </a:lnTo>
                    <a:lnTo>
                      <a:pt x="88" y="301"/>
                    </a:lnTo>
                    <a:lnTo>
                      <a:pt x="88" y="579"/>
                    </a:lnTo>
                    <a:cubicBezTo>
                      <a:pt x="88" y="674"/>
                      <a:pt x="97" y="766"/>
                      <a:pt x="259" y="766"/>
                    </a:cubicBezTo>
                    <a:cubicBezTo>
                      <a:pt x="309" y="766"/>
                      <a:pt x="369" y="752"/>
                      <a:pt x="402" y="730"/>
                    </a:cubicBezTo>
                    <a:lnTo>
                      <a:pt x="369" y="626"/>
                    </a:lnTo>
                    <a:cubicBezTo>
                      <a:pt x="343" y="636"/>
                      <a:pt x="321" y="643"/>
                      <a:pt x="301" y="643"/>
                    </a:cubicBezTo>
                    <a:cubicBezTo>
                      <a:pt x="259" y="643"/>
                      <a:pt x="246" y="618"/>
                      <a:pt x="246" y="556"/>
                    </a:cubicBezTo>
                    <a:lnTo>
                      <a:pt x="246" y="301"/>
                    </a:lnTo>
                    <a:lnTo>
                      <a:pt x="392" y="301"/>
                    </a:lnTo>
                  </a:path>
                </a:pathLst>
              </a:custGeom>
              <a:solidFill>
                <a:schemeClr val="accent1"/>
              </a:solidFill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de-DE" kern="0">
                  <a:solidFill>
                    <a:sysClr val="windowText" lastClr="000000"/>
                  </a:solidFill>
                  <a:ea typeface="ＭＳ Ｐゴシック" charset="-128"/>
                </a:endParaRPr>
              </a:p>
            </p:txBody>
          </p:sp>
        </p:grpSp>
      </p:grpSp>
      <p:sp>
        <p:nvSpPr>
          <p:cNvPr id="45" name="cdtText Box 133 Id16"/>
          <p:cNvSpPr txBox="1">
            <a:spLocks noChangeArrowheads="1"/>
          </p:cNvSpPr>
          <p:nvPr userDrawn="1">
            <p:custDataLst>
              <p:tags r:id="rId2"/>
            </p:custDataLst>
          </p:nvPr>
        </p:nvSpPr>
        <p:spPr bwMode="auto">
          <a:xfrm>
            <a:off x="364311" y="5497867"/>
            <a:ext cx="3238313" cy="15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en-US" sz="1000">
                <a:solidFill>
                  <a:srgbClr val="948E8F"/>
                </a:solidFill>
                <a:latin typeface="Calibri Light" panose="020F0302020204030204" pitchFamily="34" charset="0"/>
                <a:ea typeface="ＭＳ Ｐゴシック" charset="-128"/>
              </a:rPr>
              <a:t>Confidential, Not For Distribution © Siemens Healthcare GmbH, 2016 </a:t>
            </a:r>
            <a:endParaRPr lang="en-US" sz="1000" dirty="0">
              <a:solidFill>
                <a:srgbClr val="948E8F"/>
              </a:solidFill>
              <a:latin typeface="Calibri Light" panose="020F0302020204030204" pitchFamily="34" charset="0"/>
              <a:ea typeface="ＭＳ Ｐゴシック" charset="-128"/>
            </a:endParaRPr>
          </a:p>
        </p:txBody>
      </p:sp>
      <p:pic>
        <p:nvPicPr>
          <p:cNvPr id="43" name="Picture 2" descr="\\Ingoigw779dat\med\Healthcare\30_STRATEGY\Innovation Camp@GOA\ITT CAMP 16 (may 2015 - may 2016)\2_Templates\ITT enhance productivity high res.final.png"/>
          <p:cNvPicPr>
            <a:picLocks noChangeAspect="1" noChangeArrowheads="1"/>
          </p:cNvPicPr>
          <p:nvPr userDrawn="1"/>
        </p:nvPicPr>
        <p:blipFill>
          <a:blip r:embed="rId5"/>
          <a:srcRect/>
          <a:stretch>
            <a:fillRect/>
          </a:stretch>
        </p:blipFill>
        <p:spPr bwMode="auto">
          <a:xfrm>
            <a:off x="7716908" y="5302665"/>
            <a:ext cx="1427092" cy="412335"/>
          </a:xfrm>
          <a:prstGeom prst="rect">
            <a:avLst/>
          </a:prstGeom>
          <a:noFill/>
        </p:spPr>
      </p:pic>
    </p:spTree>
    <p:custDataLst>
      <p:custData r:id="rId1"/>
    </p:custDataLst>
    <p:extLst>
      <p:ext uri="{BB962C8B-B14F-4D97-AF65-F5344CB8AC3E}">
        <p14:creationId xmlns:p14="http://schemas.microsoft.com/office/powerpoint/2010/main" val="30345298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7715" y="1244821"/>
            <a:ext cx="6462240" cy="2325258"/>
          </a:xfrm>
          <a:prstGeom prst="rect">
            <a:avLst/>
          </a:prstGeom>
          <a:ln>
            <a:solidFill>
              <a:srgbClr val="006487"/>
            </a:solidFill>
          </a:ln>
        </p:spPr>
        <p:txBody>
          <a:bodyPr tIns="274320"/>
          <a:lstStyle>
            <a:lvl1pPr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</a:defRPr>
            </a:lvl2pPr>
            <a:lvl3pPr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</a:defRPr>
            </a:lvl3pPr>
            <a:lvl4pPr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</a:defRPr>
            </a:lvl4pPr>
            <a:lvl5pPr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607" y="127636"/>
            <a:ext cx="7186952" cy="487554"/>
          </a:xfrm>
          <a:prstGeom prst="rect">
            <a:avLst/>
          </a:prstGeom>
        </p:spPr>
        <p:txBody>
          <a:bodyPr anchor="ctr"/>
          <a:lstStyle>
            <a:lvl1pPr>
              <a:defRPr sz="2400" b="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477715" y="1084416"/>
            <a:ext cx="3553558" cy="337344"/>
          </a:xfrm>
          <a:prstGeom prst="rect">
            <a:avLst/>
          </a:prstGeom>
          <a:solidFill>
            <a:srgbClr val="006487"/>
          </a:solidFill>
        </p:spPr>
        <p:txBody>
          <a:bodyPr anchor="ctr"/>
          <a:lstStyle>
            <a:lvl1pPr>
              <a:buNone/>
              <a:defRPr sz="14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232831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+ Index/Contact" userDrawn="1">
  <p:cSld name="Image + Index/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dtRectangle 2 Id5"/>
          <p:cNvSpPr/>
          <p:nvPr userDrawn="1">
            <p:custDataLst>
              <p:tags r:id="rId2"/>
            </p:custDataLst>
          </p:nvPr>
        </p:nvSpPr>
        <p:spPr bwMode="auto">
          <a:xfrm>
            <a:off x="3492429" y="1177396"/>
            <a:ext cx="5651573" cy="3960813"/>
          </a:xfrm>
          <a:prstGeom prst="rect">
            <a:avLst/>
          </a:prstGeom>
          <a:solidFill>
            <a:srgbClr val="D7D7C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Wingdings" charset="0"/>
              <a:buNone/>
            </a:pPr>
            <a:endParaRPr lang="de-DE" b="1">
              <a:solidFill>
                <a:srgbClr val="000000"/>
              </a:solidFill>
              <a:ea typeface="ＭＳ Ｐゴシック" charset="-128"/>
            </a:endParaRPr>
          </a:p>
        </p:txBody>
      </p:sp>
      <p:sp>
        <p:nvSpPr>
          <p:cNvPr id="13" name="cdtText Placeholder 12 Id13"/>
          <p:cNvSpPr>
            <a:spLocks noGrp="1"/>
          </p:cNvSpPr>
          <p:nvPr>
            <p:ph type="body" sz="quarter" idx="14" hasCustomPrompt="1"/>
            <p:custDataLst>
              <p:tags r:id="rId3"/>
            </p:custDataLst>
          </p:nvPr>
        </p:nvSpPr>
        <p:spPr bwMode="auto">
          <a:xfrm>
            <a:off x="3492428" y="1177396"/>
            <a:ext cx="5651572" cy="3960813"/>
          </a:xfrm>
          <a:solidFill>
            <a:srgbClr val="D7D7CD"/>
          </a:solidFill>
        </p:spPr>
        <p:txBody>
          <a:bodyPr lIns="252000" tIns="144000" rIns="482400" bIns="144000"/>
          <a:lstStyle>
            <a:lvl1pPr marL="0" inden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Font typeface="Arial" pitchFamily="34" charset="0"/>
              <a:buNone/>
              <a:tabLst>
                <a:tab pos="5359400" algn="r"/>
              </a:tabLst>
              <a:defRPr>
                <a:solidFill>
                  <a:srgbClr val="000000"/>
                </a:solidFill>
              </a:defRPr>
            </a:lvl1pPr>
            <a:lvl2pPr marL="177800" indent="-176213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9400" algn="r"/>
              </a:tabLst>
              <a:defRPr b="0">
                <a:solidFill>
                  <a:srgbClr val="000000"/>
                </a:solidFill>
              </a:defRPr>
            </a:lvl2pPr>
            <a:lvl3pPr marL="177800" indent="-1778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9400" algn="r"/>
              </a:tabLst>
              <a:defRPr b="1">
                <a:solidFill>
                  <a:srgbClr val="000000"/>
                </a:solidFill>
              </a:defRPr>
            </a:lvl3pPr>
            <a:lvl4pPr marL="357188" indent="-1778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9400" algn="r"/>
              </a:tabLst>
              <a:defRPr b="0">
                <a:solidFill>
                  <a:srgbClr val="000000"/>
                </a:solidFill>
              </a:defRPr>
            </a:lvl4pPr>
            <a:lvl5pPr marL="357188" indent="-1778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9400" algn="r"/>
              </a:tabLst>
              <a:defRPr b="1" baseline="0">
                <a:solidFill>
                  <a:srgbClr val="000000"/>
                </a:solidFill>
              </a:defRPr>
            </a:lvl5pPr>
            <a:lvl6pPr marL="360363" indent="-180975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9400" algn="r"/>
              </a:tabLst>
              <a:defRPr b="1"/>
            </a:lvl6pPr>
          </a:lstStyle>
          <a:p>
            <a:pPr lvl="0"/>
            <a:r>
              <a:rPr lang="de-DE" dirty="0"/>
              <a:t>Inhaltsverzeichnis / Kontakt durch Klicken bearbeiten</a:t>
            </a:r>
          </a:p>
          <a:p>
            <a:pPr lvl="1"/>
            <a:r>
              <a:rPr lang="de-DE" dirty="0"/>
              <a:t>Kapitel</a:t>
            </a:r>
          </a:p>
          <a:p>
            <a:pPr lvl="2"/>
            <a:r>
              <a:rPr lang="de-DE" dirty="0"/>
              <a:t>Aktives Kapitel</a:t>
            </a:r>
          </a:p>
          <a:p>
            <a:pPr lvl="3"/>
            <a:r>
              <a:rPr lang="de-DE" dirty="0"/>
              <a:t>Unterkapitel</a:t>
            </a:r>
          </a:p>
          <a:p>
            <a:pPr lvl="4"/>
            <a:r>
              <a:rPr lang="de-DE" dirty="0"/>
              <a:t>Aktives Unterkapitel</a:t>
            </a:r>
            <a:endParaRPr lang="en-US" dirty="0"/>
          </a:p>
        </p:txBody>
      </p:sp>
      <p:sp>
        <p:nvSpPr>
          <p:cNvPr id="2" name="cdtTitle 1 Id2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0" y="1"/>
            <a:ext cx="9144000" cy="832556"/>
          </a:xfrm>
        </p:spPr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11" name="cdtPicture Placeholder 10 Id11"/>
          <p:cNvSpPr>
            <a:spLocks noGrp="1"/>
          </p:cNvSpPr>
          <p:nvPr>
            <p:ph type="pic" sz="quarter" idx="13" hasCustomPrompt="1"/>
            <p:custDataLst>
              <p:tags r:id="rId5"/>
            </p:custDataLst>
          </p:nvPr>
        </p:nvSpPr>
        <p:spPr>
          <a:xfrm>
            <a:off x="0" y="1177396"/>
            <a:ext cx="3384470" cy="3960813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 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1500801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(big bar down)" preserve="1" userDrawn="1">
  <p:cSld name="Title (big bar dow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2" descr="C:\Users\TEMP.WW005\Desktop\Bild2.png"/>
          <p:cNvPicPr>
            <a:picLocks noChangeAspect="1" noChangeArrowheads="1"/>
          </p:cNvPicPr>
          <p:nvPr userDrawn="1"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-5133" y="1117258"/>
            <a:ext cx="9147570" cy="4597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dtText Box 133 Id10"/>
          <p:cNvSpPr txBox="1">
            <a:spLocks noChangeArrowheads="1"/>
          </p:cNvSpPr>
          <p:nvPr userDrawn="1">
            <p:custDataLst>
              <p:tags r:id="rId2"/>
            </p:custDataLst>
          </p:nvPr>
        </p:nvSpPr>
        <p:spPr bwMode="auto">
          <a:xfrm>
            <a:off x="6623569" y="5138209"/>
            <a:ext cx="2520431" cy="3598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112277" rIns="376127" bIns="0" anchor="ctr"/>
          <a:lstStyle/>
          <a:p>
            <a:pPr algn="r" fontAlgn="base">
              <a:spcBef>
                <a:spcPct val="50000"/>
              </a:spcBef>
              <a:spcAft>
                <a:spcPct val="0"/>
              </a:spcAft>
            </a:pPr>
            <a:endParaRPr lang="en-US" sz="800" b="1" noProof="1">
              <a:solidFill>
                <a:srgbClr val="000000"/>
              </a:solidFill>
              <a:ea typeface="ＭＳ Ｐゴシック" charset="-128"/>
            </a:endParaRPr>
          </a:p>
        </p:txBody>
      </p:sp>
      <p:sp>
        <p:nvSpPr>
          <p:cNvPr id="43" name="Freeform 11"/>
          <p:cNvSpPr>
            <a:spLocks/>
          </p:cNvSpPr>
          <p:nvPr userDrawn="1"/>
        </p:nvSpPr>
        <p:spPr bwMode="auto">
          <a:xfrm>
            <a:off x="-2739" y="25"/>
            <a:ext cx="9146739" cy="1338366"/>
          </a:xfrm>
          <a:custGeom>
            <a:avLst/>
            <a:gdLst>
              <a:gd name="T0" fmla="*/ 2 w 7684"/>
              <a:gd name="T1" fmla="*/ 964 h 964"/>
              <a:gd name="T2" fmla="*/ 2 w 7684"/>
              <a:gd name="T3" fmla="*/ 964 h 964"/>
              <a:gd name="T4" fmla="*/ 112 w 7684"/>
              <a:gd name="T5" fmla="*/ 954 h 964"/>
              <a:gd name="T6" fmla="*/ 394 w 7684"/>
              <a:gd name="T7" fmla="*/ 932 h 964"/>
              <a:gd name="T8" fmla="*/ 812 w 7684"/>
              <a:gd name="T9" fmla="*/ 896 h 964"/>
              <a:gd name="T10" fmla="*/ 1340 w 7684"/>
              <a:gd name="T11" fmla="*/ 854 h 964"/>
              <a:gd name="T12" fmla="*/ 1948 w 7684"/>
              <a:gd name="T13" fmla="*/ 808 h 964"/>
              <a:gd name="T14" fmla="*/ 2272 w 7684"/>
              <a:gd name="T15" fmla="*/ 784 h 964"/>
              <a:gd name="T16" fmla="*/ 2604 w 7684"/>
              <a:gd name="T17" fmla="*/ 762 h 964"/>
              <a:gd name="T18" fmla="*/ 2942 w 7684"/>
              <a:gd name="T19" fmla="*/ 740 h 964"/>
              <a:gd name="T20" fmla="*/ 3282 w 7684"/>
              <a:gd name="T21" fmla="*/ 720 h 964"/>
              <a:gd name="T22" fmla="*/ 3618 w 7684"/>
              <a:gd name="T23" fmla="*/ 702 h 964"/>
              <a:gd name="T24" fmla="*/ 3950 w 7684"/>
              <a:gd name="T25" fmla="*/ 686 h 964"/>
              <a:gd name="T26" fmla="*/ 3950 w 7684"/>
              <a:gd name="T27" fmla="*/ 686 h 964"/>
              <a:gd name="T28" fmla="*/ 4292 w 7684"/>
              <a:gd name="T29" fmla="*/ 672 h 964"/>
              <a:gd name="T30" fmla="*/ 4634 w 7684"/>
              <a:gd name="T31" fmla="*/ 660 h 964"/>
              <a:gd name="T32" fmla="*/ 5304 w 7684"/>
              <a:gd name="T33" fmla="*/ 638 h 964"/>
              <a:gd name="T34" fmla="*/ 5934 w 7684"/>
              <a:gd name="T35" fmla="*/ 620 h 964"/>
              <a:gd name="T36" fmla="*/ 6502 w 7684"/>
              <a:gd name="T37" fmla="*/ 606 h 964"/>
              <a:gd name="T38" fmla="*/ 6984 w 7684"/>
              <a:gd name="T39" fmla="*/ 598 h 964"/>
              <a:gd name="T40" fmla="*/ 7358 w 7684"/>
              <a:gd name="T41" fmla="*/ 590 h 964"/>
              <a:gd name="T42" fmla="*/ 7684 w 7684"/>
              <a:gd name="T43" fmla="*/ 586 h 964"/>
              <a:gd name="T44" fmla="*/ 7684 w 7684"/>
              <a:gd name="T45" fmla="*/ 0 h 964"/>
              <a:gd name="T46" fmla="*/ 0 w 7684"/>
              <a:gd name="T47" fmla="*/ 0 h 964"/>
              <a:gd name="T48" fmla="*/ 2 w 7684"/>
              <a:gd name="T49" fmla="*/ 964 h 964"/>
              <a:gd name="T50" fmla="*/ 2 w 7684"/>
              <a:gd name="T51" fmla="*/ 964 h 964"/>
              <a:gd name="connsiteX0" fmla="*/ 3 w 10000"/>
              <a:gd name="connsiteY0" fmla="*/ 10000 h 10000"/>
              <a:gd name="connsiteX1" fmla="*/ 3 w 10000"/>
              <a:gd name="connsiteY1" fmla="*/ 10000 h 10000"/>
              <a:gd name="connsiteX2" fmla="*/ 513 w 10000"/>
              <a:gd name="connsiteY2" fmla="*/ 9668 h 10000"/>
              <a:gd name="connsiteX3" fmla="*/ 1057 w 10000"/>
              <a:gd name="connsiteY3" fmla="*/ 9295 h 10000"/>
              <a:gd name="connsiteX4" fmla="*/ 1744 w 10000"/>
              <a:gd name="connsiteY4" fmla="*/ 8859 h 10000"/>
              <a:gd name="connsiteX5" fmla="*/ 2535 w 10000"/>
              <a:gd name="connsiteY5" fmla="*/ 8382 h 10000"/>
              <a:gd name="connsiteX6" fmla="*/ 2957 w 10000"/>
              <a:gd name="connsiteY6" fmla="*/ 8133 h 10000"/>
              <a:gd name="connsiteX7" fmla="*/ 3389 w 10000"/>
              <a:gd name="connsiteY7" fmla="*/ 7905 h 10000"/>
              <a:gd name="connsiteX8" fmla="*/ 3829 w 10000"/>
              <a:gd name="connsiteY8" fmla="*/ 7676 h 10000"/>
              <a:gd name="connsiteX9" fmla="*/ 4271 w 10000"/>
              <a:gd name="connsiteY9" fmla="*/ 7469 h 10000"/>
              <a:gd name="connsiteX10" fmla="*/ 4708 w 10000"/>
              <a:gd name="connsiteY10" fmla="*/ 7282 h 10000"/>
              <a:gd name="connsiteX11" fmla="*/ 5141 w 10000"/>
              <a:gd name="connsiteY11" fmla="*/ 7116 h 10000"/>
              <a:gd name="connsiteX12" fmla="*/ 5141 w 10000"/>
              <a:gd name="connsiteY12" fmla="*/ 7116 h 10000"/>
              <a:gd name="connsiteX13" fmla="*/ 5586 w 10000"/>
              <a:gd name="connsiteY13" fmla="*/ 6971 h 10000"/>
              <a:gd name="connsiteX14" fmla="*/ 6031 w 10000"/>
              <a:gd name="connsiteY14" fmla="*/ 6846 h 10000"/>
              <a:gd name="connsiteX15" fmla="*/ 6903 w 10000"/>
              <a:gd name="connsiteY15" fmla="*/ 6618 h 10000"/>
              <a:gd name="connsiteX16" fmla="*/ 7723 w 10000"/>
              <a:gd name="connsiteY16" fmla="*/ 6432 h 10000"/>
              <a:gd name="connsiteX17" fmla="*/ 8462 w 10000"/>
              <a:gd name="connsiteY17" fmla="*/ 6286 h 10000"/>
              <a:gd name="connsiteX18" fmla="*/ 9089 w 10000"/>
              <a:gd name="connsiteY18" fmla="*/ 6203 h 10000"/>
              <a:gd name="connsiteX19" fmla="*/ 9576 w 10000"/>
              <a:gd name="connsiteY19" fmla="*/ 6120 h 10000"/>
              <a:gd name="connsiteX20" fmla="*/ 10000 w 10000"/>
              <a:gd name="connsiteY20" fmla="*/ 6079 h 10000"/>
              <a:gd name="connsiteX21" fmla="*/ 10000 w 10000"/>
              <a:gd name="connsiteY21" fmla="*/ 0 h 10000"/>
              <a:gd name="connsiteX22" fmla="*/ 0 w 10000"/>
              <a:gd name="connsiteY22" fmla="*/ 0 h 10000"/>
              <a:gd name="connsiteX23" fmla="*/ 3 w 10000"/>
              <a:gd name="connsiteY23" fmla="*/ 10000 h 10000"/>
              <a:gd name="connsiteX24" fmla="*/ 3 w 10000"/>
              <a:gd name="connsiteY24" fmla="*/ 10000 h 10000"/>
              <a:gd name="connsiteX0" fmla="*/ 3 w 10000"/>
              <a:gd name="connsiteY0" fmla="*/ 10000 h 10000"/>
              <a:gd name="connsiteX1" fmla="*/ 3 w 10000"/>
              <a:gd name="connsiteY1" fmla="*/ 10000 h 10000"/>
              <a:gd name="connsiteX2" fmla="*/ 1057 w 10000"/>
              <a:gd name="connsiteY2" fmla="*/ 9295 h 10000"/>
              <a:gd name="connsiteX3" fmla="*/ 1744 w 10000"/>
              <a:gd name="connsiteY3" fmla="*/ 8859 h 10000"/>
              <a:gd name="connsiteX4" fmla="*/ 2535 w 10000"/>
              <a:gd name="connsiteY4" fmla="*/ 8382 h 10000"/>
              <a:gd name="connsiteX5" fmla="*/ 2957 w 10000"/>
              <a:gd name="connsiteY5" fmla="*/ 8133 h 10000"/>
              <a:gd name="connsiteX6" fmla="*/ 3389 w 10000"/>
              <a:gd name="connsiteY6" fmla="*/ 7905 h 10000"/>
              <a:gd name="connsiteX7" fmla="*/ 3829 w 10000"/>
              <a:gd name="connsiteY7" fmla="*/ 7676 h 10000"/>
              <a:gd name="connsiteX8" fmla="*/ 4271 w 10000"/>
              <a:gd name="connsiteY8" fmla="*/ 7469 h 10000"/>
              <a:gd name="connsiteX9" fmla="*/ 4708 w 10000"/>
              <a:gd name="connsiteY9" fmla="*/ 7282 h 10000"/>
              <a:gd name="connsiteX10" fmla="*/ 5141 w 10000"/>
              <a:gd name="connsiteY10" fmla="*/ 7116 h 10000"/>
              <a:gd name="connsiteX11" fmla="*/ 5141 w 10000"/>
              <a:gd name="connsiteY11" fmla="*/ 7116 h 10000"/>
              <a:gd name="connsiteX12" fmla="*/ 5586 w 10000"/>
              <a:gd name="connsiteY12" fmla="*/ 6971 h 10000"/>
              <a:gd name="connsiteX13" fmla="*/ 6031 w 10000"/>
              <a:gd name="connsiteY13" fmla="*/ 6846 h 10000"/>
              <a:gd name="connsiteX14" fmla="*/ 6903 w 10000"/>
              <a:gd name="connsiteY14" fmla="*/ 6618 h 10000"/>
              <a:gd name="connsiteX15" fmla="*/ 7723 w 10000"/>
              <a:gd name="connsiteY15" fmla="*/ 6432 h 10000"/>
              <a:gd name="connsiteX16" fmla="*/ 8462 w 10000"/>
              <a:gd name="connsiteY16" fmla="*/ 6286 h 10000"/>
              <a:gd name="connsiteX17" fmla="*/ 9089 w 10000"/>
              <a:gd name="connsiteY17" fmla="*/ 6203 h 10000"/>
              <a:gd name="connsiteX18" fmla="*/ 9576 w 10000"/>
              <a:gd name="connsiteY18" fmla="*/ 6120 h 10000"/>
              <a:gd name="connsiteX19" fmla="*/ 10000 w 10000"/>
              <a:gd name="connsiteY19" fmla="*/ 6079 h 10000"/>
              <a:gd name="connsiteX20" fmla="*/ 10000 w 10000"/>
              <a:gd name="connsiteY20" fmla="*/ 0 h 10000"/>
              <a:gd name="connsiteX21" fmla="*/ 0 w 10000"/>
              <a:gd name="connsiteY21" fmla="*/ 0 h 10000"/>
              <a:gd name="connsiteX22" fmla="*/ 3 w 10000"/>
              <a:gd name="connsiteY22" fmla="*/ 10000 h 10000"/>
              <a:gd name="connsiteX23" fmla="*/ 3 w 10000"/>
              <a:gd name="connsiteY23" fmla="*/ 10000 h 10000"/>
              <a:gd name="connsiteX0" fmla="*/ 3 w 10000"/>
              <a:gd name="connsiteY0" fmla="*/ 10000 h 10000"/>
              <a:gd name="connsiteX1" fmla="*/ 3 w 10000"/>
              <a:gd name="connsiteY1" fmla="*/ 10000 h 10000"/>
              <a:gd name="connsiteX2" fmla="*/ 1744 w 10000"/>
              <a:gd name="connsiteY2" fmla="*/ 8859 h 10000"/>
              <a:gd name="connsiteX3" fmla="*/ 2535 w 10000"/>
              <a:gd name="connsiteY3" fmla="*/ 8382 h 10000"/>
              <a:gd name="connsiteX4" fmla="*/ 2957 w 10000"/>
              <a:gd name="connsiteY4" fmla="*/ 8133 h 10000"/>
              <a:gd name="connsiteX5" fmla="*/ 3389 w 10000"/>
              <a:gd name="connsiteY5" fmla="*/ 7905 h 10000"/>
              <a:gd name="connsiteX6" fmla="*/ 3829 w 10000"/>
              <a:gd name="connsiteY6" fmla="*/ 7676 h 10000"/>
              <a:gd name="connsiteX7" fmla="*/ 4271 w 10000"/>
              <a:gd name="connsiteY7" fmla="*/ 7469 h 10000"/>
              <a:gd name="connsiteX8" fmla="*/ 4708 w 10000"/>
              <a:gd name="connsiteY8" fmla="*/ 7282 h 10000"/>
              <a:gd name="connsiteX9" fmla="*/ 5141 w 10000"/>
              <a:gd name="connsiteY9" fmla="*/ 7116 h 10000"/>
              <a:gd name="connsiteX10" fmla="*/ 5141 w 10000"/>
              <a:gd name="connsiteY10" fmla="*/ 7116 h 10000"/>
              <a:gd name="connsiteX11" fmla="*/ 5586 w 10000"/>
              <a:gd name="connsiteY11" fmla="*/ 6971 h 10000"/>
              <a:gd name="connsiteX12" fmla="*/ 6031 w 10000"/>
              <a:gd name="connsiteY12" fmla="*/ 6846 h 10000"/>
              <a:gd name="connsiteX13" fmla="*/ 6903 w 10000"/>
              <a:gd name="connsiteY13" fmla="*/ 6618 h 10000"/>
              <a:gd name="connsiteX14" fmla="*/ 7723 w 10000"/>
              <a:gd name="connsiteY14" fmla="*/ 6432 h 10000"/>
              <a:gd name="connsiteX15" fmla="*/ 8462 w 10000"/>
              <a:gd name="connsiteY15" fmla="*/ 6286 h 10000"/>
              <a:gd name="connsiteX16" fmla="*/ 9089 w 10000"/>
              <a:gd name="connsiteY16" fmla="*/ 6203 h 10000"/>
              <a:gd name="connsiteX17" fmla="*/ 9576 w 10000"/>
              <a:gd name="connsiteY17" fmla="*/ 6120 h 10000"/>
              <a:gd name="connsiteX18" fmla="*/ 10000 w 10000"/>
              <a:gd name="connsiteY18" fmla="*/ 6079 h 10000"/>
              <a:gd name="connsiteX19" fmla="*/ 10000 w 10000"/>
              <a:gd name="connsiteY19" fmla="*/ 0 h 10000"/>
              <a:gd name="connsiteX20" fmla="*/ 0 w 10000"/>
              <a:gd name="connsiteY20" fmla="*/ 0 h 10000"/>
              <a:gd name="connsiteX21" fmla="*/ 3 w 10000"/>
              <a:gd name="connsiteY21" fmla="*/ 10000 h 10000"/>
              <a:gd name="connsiteX22" fmla="*/ 3 w 10000"/>
              <a:gd name="connsiteY22" fmla="*/ 10000 h 10000"/>
              <a:gd name="connsiteX0" fmla="*/ 3 w 10000"/>
              <a:gd name="connsiteY0" fmla="*/ 10000 h 10000"/>
              <a:gd name="connsiteX1" fmla="*/ 3 w 10000"/>
              <a:gd name="connsiteY1" fmla="*/ 10000 h 10000"/>
              <a:gd name="connsiteX2" fmla="*/ 2535 w 10000"/>
              <a:gd name="connsiteY2" fmla="*/ 8382 h 10000"/>
              <a:gd name="connsiteX3" fmla="*/ 2957 w 10000"/>
              <a:gd name="connsiteY3" fmla="*/ 8133 h 10000"/>
              <a:gd name="connsiteX4" fmla="*/ 3389 w 10000"/>
              <a:gd name="connsiteY4" fmla="*/ 7905 h 10000"/>
              <a:gd name="connsiteX5" fmla="*/ 3829 w 10000"/>
              <a:gd name="connsiteY5" fmla="*/ 7676 h 10000"/>
              <a:gd name="connsiteX6" fmla="*/ 4271 w 10000"/>
              <a:gd name="connsiteY6" fmla="*/ 7469 h 10000"/>
              <a:gd name="connsiteX7" fmla="*/ 4708 w 10000"/>
              <a:gd name="connsiteY7" fmla="*/ 7282 h 10000"/>
              <a:gd name="connsiteX8" fmla="*/ 5141 w 10000"/>
              <a:gd name="connsiteY8" fmla="*/ 7116 h 10000"/>
              <a:gd name="connsiteX9" fmla="*/ 5141 w 10000"/>
              <a:gd name="connsiteY9" fmla="*/ 7116 h 10000"/>
              <a:gd name="connsiteX10" fmla="*/ 5586 w 10000"/>
              <a:gd name="connsiteY10" fmla="*/ 6971 h 10000"/>
              <a:gd name="connsiteX11" fmla="*/ 6031 w 10000"/>
              <a:gd name="connsiteY11" fmla="*/ 6846 h 10000"/>
              <a:gd name="connsiteX12" fmla="*/ 6903 w 10000"/>
              <a:gd name="connsiteY12" fmla="*/ 6618 h 10000"/>
              <a:gd name="connsiteX13" fmla="*/ 7723 w 10000"/>
              <a:gd name="connsiteY13" fmla="*/ 6432 h 10000"/>
              <a:gd name="connsiteX14" fmla="*/ 8462 w 10000"/>
              <a:gd name="connsiteY14" fmla="*/ 6286 h 10000"/>
              <a:gd name="connsiteX15" fmla="*/ 9089 w 10000"/>
              <a:gd name="connsiteY15" fmla="*/ 6203 h 10000"/>
              <a:gd name="connsiteX16" fmla="*/ 9576 w 10000"/>
              <a:gd name="connsiteY16" fmla="*/ 6120 h 10000"/>
              <a:gd name="connsiteX17" fmla="*/ 10000 w 10000"/>
              <a:gd name="connsiteY17" fmla="*/ 6079 h 10000"/>
              <a:gd name="connsiteX18" fmla="*/ 10000 w 10000"/>
              <a:gd name="connsiteY18" fmla="*/ 0 h 10000"/>
              <a:gd name="connsiteX19" fmla="*/ 0 w 10000"/>
              <a:gd name="connsiteY19" fmla="*/ 0 h 10000"/>
              <a:gd name="connsiteX20" fmla="*/ 3 w 10000"/>
              <a:gd name="connsiteY20" fmla="*/ 10000 h 10000"/>
              <a:gd name="connsiteX21" fmla="*/ 3 w 10000"/>
              <a:gd name="connsiteY21" fmla="*/ 10000 h 10000"/>
              <a:gd name="connsiteX0" fmla="*/ 3 w 10000"/>
              <a:gd name="connsiteY0" fmla="*/ 10000 h 10000"/>
              <a:gd name="connsiteX1" fmla="*/ 3 w 10000"/>
              <a:gd name="connsiteY1" fmla="*/ 10000 h 10000"/>
              <a:gd name="connsiteX2" fmla="*/ 2957 w 10000"/>
              <a:gd name="connsiteY2" fmla="*/ 8133 h 10000"/>
              <a:gd name="connsiteX3" fmla="*/ 3389 w 10000"/>
              <a:gd name="connsiteY3" fmla="*/ 7905 h 10000"/>
              <a:gd name="connsiteX4" fmla="*/ 3829 w 10000"/>
              <a:gd name="connsiteY4" fmla="*/ 7676 h 10000"/>
              <a:gd name="connsiteX5" fmla="*/ 4271 w 10000"/>
              <a:gd name="connsiteY5" fmla="*/ 7469 h 10000"/>
              <a:gd name="connsiteX6" fmla="*/ 4708 w 10000"/>
              <a:gd name="connsiteY6" fmla="*/ 7282 h 10000"/>
              <a:gd name="connsiteX7" fmla="*/ 5141 w 10000"/>
              <a:gd name="connsiteY7" fmla="*/ 7116 h 10000"/>
              <a:gd name="connsiteX8" fmla="*/ 5141 w 10000"/>
              <a:gd name="connsiteY8" fmla="*/ 7116 h 10000"/>
              <a:gd name="connsiteX9" fmla="*/ 5586 w 10000"/>
              <a:gd name="connsiteY9" fmla="*/ 6971 h 10000"/>
              <a:gd name="connsiteX10" fmla="*/ 6031 w 10000"/>
              <a:gd name="connsiteY10" fmla="*/ 6846 h 10000"/>
              <a:gd name="connsiteX11" fmla="*/ 6903 w 10000"/>
              <a:gd name="connsiteY11" fmla="*/ 6618 h 10000"/>
              <a:gd name="connsiteX12" fmla="*/ 7723 w 10000"/>
              <a:gd name="connsiteY12" fmla="*/ 6432 h 10000"/>
              <a:gd name="connsiteX13" fmla="*/ 8462 w 10000"/>
              <a:gd name="connsiteY13" fmla="*/ 6286 h 10000"/>
              <a:gd name="connsiteX14" fmla="*/ 9089 w 10000"/>
              <a:gd name="connsiteY14" fmla="*/ 6203 h 10000"/>
              <a:gd name="connsiteX15" fmla="*/ 9576 w 10000"/>
              <a:gd name="connsiteY15" fmla="*/ 6120 h 10000"/>
              <a:gd name="connsiteX16" fmla="*/ 10000 w 10000"/>
              <a:gd name="connsiteY16" fmla="*/ 6079 h 10000"/>
              <a:gd name="connsiteX17" fmla="*/ 10000 w 10000"/>
              <a:gd name="connsiteY17" fmla="*/ 0 h 10000"/>
              <a:gd name="connsiteX18" fmla="*/ 0 w 10000"/>
              <a:gd name="connsiteY18" fmla="*/ 0 h 10000"/>
              <a:gd name="connsiteX19" fmla="*/ 3 w 10000"/>
              <a:gd name="connsiteY19" fmla="*/ 10000 h 10000"/>
              <a:gd name="connsiteX20" fmla="*/ 3 w 10000"/>
              <a:gd name="connsiteY20" fmla="*/ 10000 h 10000"/>
              <a:gd name="connsiteX0" fmla="*/ 3 w 10000"/>
              <a:gd name="connsiteY0" fmla="*/ 10000 h 10000"/>
              <a:gd name="connsiteX1" fmla="*/ 3 w 10000"/>
              <a:gd name="connsiteY1" fmla="*/ 10000 h 10000"/>
              <a:gd name="connsiteX2" fmla="*/ 3389 w 10000"/>
              <a:gd name="connsiteY2" fmla="*/ 7905 h 10000"/>
              <a:gd name="connsiteX3" fmla="*/ 3829 w 10000"/>
              <a:gd name="connsiteY3" fmla="*/ 7676 h 10000"/>
              <a:gd name="connsiteX4" fmla="*/ 4271 w 10000"/>
              <a:gd name="connsiteY4" fmla="*/ 7469 h 10000"/>
              <a:gd name="connsiteX5" fmla="*/ 4708 w 10000"/>
              <a:gd name="connsiteY5" fmla="*/ 7282 h 10000"/>
              <a:gd name="connsiteX6" fmla="*/ 5141 w 10000"/>
              <a:gd name="connsiteY6" fmla="*/ 7116 h 10000"/>
              <a:gd name="connsiteX7" fmla="*/ 5141 w 10000"/>
              <a:gd name="connsiteY7" fmla="*/ 7116 h 10000"/>
              <a:gd name="connsiteX8" fmla="*/ 5586 w 10000"/>
              <a:gd name="connsiteY8" fmla="*/ 6971 h 10000"/>
              <a:gd name="connsiteX9" fmla="*/ 6031 w 10000"/>
              <a:gd name="connsiteY9" fmla="*/ 6846 h 10000"/>
              <a:gd name="connsiteX10" fmla="*/ 6903 w 10000"/>
              <a:gd name="connsiteY10" fmla="*/ 6618 h 10000"/>
              <a:gd name="connsiteX11" fmla="*/ 7723 w 10000"/>
              <a:gd name="connsiteY11" fmla="*/ 6432 h 10000"/>
              <a:gd name="connsiteX12" fmla="*/ 8462 w 10000"/>
              <a:gd name="connsiteY12" fmla="*/ 6286 h 10000"/>
              <a:gd name="connsiteX13" fmla="*/ 9089 w 10000"/>
              <a:gd name="connsiteY13" fmla="*/ 6203 h 10000"/>
              <a:gd name="connsiteX14" fmla="*/ 9576 w 10000"/>
              <a:gd name="connsiteY14" fmla="*/ 6120 h 10000"/>
              <a:gd name="connsiteX15" fmla="*/ 10000 w 10000"/>
              <a:gd name="connsiteY15" fmla="*/ 6079 h 10000"/>
              <a:gd name="connsiteX16" fmla="*/ 10000 w 10000"/>
              <a:gd name="connsiteY16" fmla="*/ 0 h 10000"/>
              <a:gd name="connsiteX17" fmla="*/ 0 w 10000"/>
              <a:gd name="connsiteY17" fmla="*/ 0 h 10000"/>
              <a:gd name="connsiteX18" fmla="*/ 3 w 10000"/>
              <a:gd name="connsiteY18" fmla="*/ 10000 h 10000"/>
              <a:gd name="connsiteX19" fmla="*/ 3 w 10000"/>
              <a:gd name="connsiteY19" fmla="*/ 10000 h 10000"/>
              <a:gd name="connsiteX0" fmla="*/ 3 w 10000"/>
              <a:gd name="connsiteY0" fmla="*/ 10000 h 10000"/>
              <a:gd name="connsiteX1" fmla="*/ 3 w 10000"/>
              <a:gd name="connsiteY1" fmla="*/ 10000 h 10000"/>
              <a:gd name="connsiteX2" fmla="*/ 3829 w 10000"/>
              <a:gd name="connsiteY2" fmla="*/ 7676 h 10000"/>
              <a:gd name="connsiteX3" fmla="*/ 4271 w 10000"/>
              <a:gd name="connsiteY3" fmla="*/ 7469 h 10000"/>
              <a:gd name="connsiteX4" fmla="*/ 4708 w 10000"/>
              <a:gd name="connsiteY4" fmla="*/ 7282 h 10000"/>
              <a:gd name="connsiteX5" fmla="*/ 5141 w 10000"/>
              <a:gd name="connsiteY5" fmla="*/ 7116 h 10000"/>
              <a:gd name="connsiteX6" fmla="*/ 5141 w 10000"/>
              <a:gd name="connsiteY6" fmla="*/ 7116 h 10000"/>
              <a:gd name="connsiteX7" fmla="*/ 5586 w 10000"/>
              <a:gd name="connsiteY7" fmla="*/ 6971 h 10000"/>
              <a:gd name="connsiteX8" fmla="*/ 6031 w 10000"/>
              <a:gd name="connsiteY8" fmla="*/ 6846 h 10000"/>
              <a:gd name="connsiteX9" fmla="*/ 6903 w 10000"/>
              <a:gd name="connsiteY9" fmla="*/ 6618 h 10000"/>
              <a:gd name="connsiteX10" fmla="*/ 7723 w 10000"/>
              <a:gd name="connsiteY10" fmla="*/ 6432 h 10000"/>
              <a:gd name="connsiteX11" fmla="*/ 8462 w 10000"/>
              <a:gd name="connsiteY11" fmla="*/ 6286 h 10000"/>
              <a:gd name="connsiteX12" fmla="*/ 9089 w 10000"/>
              <a:gd name="connsiteY12" fmla="*/ 6203 h 10000"/>
              <a:gd name="connsiteX13" fmla="*/ 9576 w 10000"/>
              <a:gd name="connsiteY13" fmla="*/ 6120 h 10000"/>
              <a:gd name="connsiteX14" fmla="*/ 10000 w 10000"/>
              <a:gd name="connsiteY14" fmla="*/ 6079 h 10000"/>
              <a:gd name="connsiteX15" fmla="*/ 10000 w 10000"/>
              <a:gd name="connsiteY15" fmla="*/ 0 h 10000"/>
              <a:gd name="connsiteX16" fmla="*/ 0 w 10000"/>
              <a:gd name="connsiteY16" fmla="*/ 0 h 10000"/>
              <a:gd name="connsiteX17" fmla="*/ 3 w 10000"/>
              <a:gd name="connsiteY17" fmla="*/ 10000 h 10000"/>
              <a:gd name="connsiteX18" fmla="*/ 3 w 10000"/>
              <a:gd name="connsiteY18" fmla="*/ 10000 h 10000"/>
              <a:gd name="connsiteX0" fmla="*/ 3 w 10000"/>
              <a:gd name="connsiteY0" fmla="*/ 10000 h 10000"/>
              <a:gd name="connsiteX1" fmla="*/ 3 w 10000"/>
              <a:gd name="connsiteY1" fmla="*/ 10000 h 10000"/>
              <a:gd name="connsiteX2" fmla="*/ 4271 w 10000"/>
              <a:gd name="connsiteY2" fmla="*/ 7469 h 10000"/>
              <a:gd name="connsiteX3" fmla="*/ 4708 w 10000"/>
              <a:gd name="connsiteY3" fmla="*/ 7282 h 10000"/>
              <a:gd name="connsiteX4" fmla="*/ 5141 w 10000"/>
              <a:gd name="connsiteY4" fmla="*/ 7116 h 10000"/>
              <a:gd name="connsiteX5" fmla="*/ 5141 w 10000"/>
              <a:gd name="connsiteY5" fmla="*/ 7116 h 10000"/>
              <a:gd name="connsiteX6" fmla="*/ 5586 w 10000"/>
              <a:gd name="connsiteY6" fmla="*/ 6971 h 10000"/>
              <a:gd name="connsiteX7" fmla="*/ 6031 w 10000"/>
              <a:gd name="connsiteY7" fmla="*/ 6846 h 10000"/>
              <a:gd name="connsiteX8" fmla="*/ 6903 w 10000"/>
              <a:gd name="connsiteY8" fmla="*/ 6618 h 10000"/>
              <a:gd name="connsiteX9" fmla="*/ 7723 w 10000"/>
              <a:gd name="connsiteY9" fmla="*/ 6432 h 10000"/>
              <a:gd name="connsiteX10" fmla="*/ 8462 w 10000"/>
              <a:gd name="connsiteY10" fmla="*/ 6286 h 10000"/>
              <a:gd name="connsiteX11" fmla="*/ 9089 w 10000"/>
              <a:gd name="connsiteY11" fmla="*/ 6203 h 10000"/>
              <a:gd name="connsiteX12" fmla="*/ 9576 w 10000"/>
              <a:gd name="connsiteY12" fmla="*/ 6120 h 10000"/>
              <a:gd name="connsiteX13" fmla="*/ 10000 w 10000"/>
              <a:gd name="connsiteY13" fmla="*/ 6079 h 10000"/>
              <a:gd name="connsiteX14" fmla="*/ 10000 w 10000"/>
              <a:gd name="connsiteY14" fmla="*/ 0 h 10000"/>
              <a:gd name="connsiteX15" fmla="*/ 0 w 10000"/>
              <a:gd name="connsiteY15" fmla="*/ 0 h 10000"/>
              <a:gd name="connsiteX16" fmla="*/ 3 w 10000"/>
              <a:gd name="connsiteY16" fmla="*/ 10000 h 10000"/>
              <a:gd name="connsiteX17" fmla="*/ 3 w 10000"/>
              <a:gd name="connsiteY17" fmla="*/ 10000 h 10000"/>
              <a:gd name="connsiteX0" fmla="*/ 3 w 10000"/>
              <a:gd name="connsiteY0" fmla="*/ 10000 h 10000"/>
              <a:gd name="connsiteX1" fmla="*/ 3 w 10000"/>
              <a:gd name="connsiteY1" fmla="*/ 10000 h 10000"/>
              <a:gd name="connsiteX2" fmla="*/ 4708 w 10000"/>
              <a:gd name="connsiteY2" fmla="*/ 7282 h 10000"/>
              <a:gd name="connsiteX3" fmla="*/ 5141 w 10000"/>
              <a:gd name="connsiteY3" fmla="*/ 7116 h 10000"/>
              <a:gd name="connsiteX4" fmla="*/ 5141 w 10000"/>
              <a:gd name="connsiteY4" fmla="*/ 7116 h 10000"/>
              <a:gd name="connsiteX5" fmla="*/ 5586 w 10000"/>
              <a:gd name="connsiteY5" fmla="*/ 6971 h 10000"/>
              <a:gd name="connsiteX6" fmla="*/ 6031 w 10000"/>
              <a:gd name="connsiteY6" fmla="*/ 6846 h 10000"/>
              <a:gd name="connsiteX7" fmla="*/ 6903 w 10000"/>
              <a:gd name="connsiteY7" fmla="*/ 6618 h 10000"/>
              <a:gd name="connsiteX8" fmla="*/ 7723 w 10000"/>
              <a:gd name="connsiteY8" fmla="*/ 6432 h 10000"/>
              <a:gd name="connsiteX9" fmla="*/ 8462 w 10000"/>
              <a:gd name="connsiteY9" fmla="*/ 6286 h 10000"/>
              <a:gd name="connsiteX10" fmla="*/ 9089 w 10000"/>
              <a:gd name="connsiteY10" fmla="*/ 6203 h 10000"/>
              <a:gd name="connsiteX11" fmla="*/ 9576 w 10000"/>
              <a:gd name="connsiteY11" fmla="*/ 6120 h 10000"/>
              <a:gd name="connsiteX12" fmla="*/ 10000 w 10000"/>
              <a:gd name="connsiteY12" fmla="*/ 6079 h 10000"/>
              <a:gd name="connsiteX13" fmla="*/ 10000 w 10000"/>
              <a:gd name="connsiteY13" fmla="*/ 0 h 10000"/>
              <a:gd name="connsiteX14" fmla="*/ 0 w 10000"/>
              <a:gd name="connsiteY14" fmla="*/ 0 h 10000"/>
              <a:gd name="connsiteX15" fmla="*/ 3 w 10000"/>
              <a:gd name="connsiteY15" fmla="*/ 10000 h 10000"/>
              <a:gd name="connsiteX16" fmla="*/ 3 w 10000"/>
              <a:gd name="connsiteY16" fmla="*/ 10000 h 10000"/>
              <a:gd name="connsiteX0" fmla="*/ 3 w 10000"/>
              <a:gd name="connsiteY0" fmla="*/ 10000 h 10000"/>
              <a:gd name="connsiteX1" fmla="*/ 3 w 10000"/>
              <a:gd name="connsiteY1" fmla="*/ 10000 h 10000"/>
              <a:gd name="connsiteX2" fmla="*/ 5141 w 10000"/>
              <a:gd name="connsiteY2" fmla="*/ 7116 h 10000"/>
              <a:gd name="connsiteX3" fmla="*/ 5141 w 10000"/>
              <a:gd name="connsiteY3" fmla="*/ 7116 h 10000"/>
              <a:gd name="connsiteX4" fmla="*/ 5586 w 10000"/>
              <a:gd name="connsiteY4" fmla="*/ 6971 h 10000"/>
              <a:gd name="connsiteX5" fmla="*/ 6031 w 10000"/>
              <a:gd name="connsiteY5" fmla="*/ 6846 h 10000"/>
              <a:gd name="connsiteX6" fmla="*/ 6903 w 10000"/>
              <a:gd name="connsiteY6" fmla="*/ 6618 h 10000"/>
              <a:gd name="connsiteX7" fmla="*/ 7723 w 10000"/>
              <a:gd name="connsiteY7" fmla="*/ 6432 h 10000"/>
              <a:gd name="connsiteX8" fmla="*/ 8462 w 10000"/>
              <a:gd name="connsiteY8" fmla="*/ 6286 h 10000"/>
              <a:gd name="connsiteX9" fmla="*/ 9089 w 10000"/>
              <a:gd name="connsiteY9" fmla="*/ 6203 h 10000"/>
              <a:gd name="connsiteX10" fmla="*/ 9576 w 10000"/>
              <a:gd name="connsiteY10" fmla="*/ 6120 h 10000"/>
              <a:gd name="connsiteX11" fmla="*/ 10000 w 10000"/>
              <a:gd name="connsiteY11" fmla="*/ 6079 h 10000"/>
              <a:gd name="connsiteX12" fmla="*/ 10000 w 10000"/>
              <a:gd name="connsiteY12" fmla="*/ 0 h 10000"/>
              <a:gd name="connsiteX13" fmla="*/ 0 w 10000"/>
              <a:gd name="connsiteY13" fmla="*/ 0 h 10000"/>
              <a:gd name="connsiteX14" fmla="*/ 3 w 10000"/>
              <a:gd name="connsiteY14" fmla="*/ 10000 h 10000"/>
              <a:gd name="connsiteX15" fmla="*/ 3 w 10000"/>
              <a:gd name="connsiteY15" fmla="*/ 10000 h 10000"/>
              <a:gd name="connsiteX0" fmla="*/ 3 w 10000"/>
              <a:gd name="connsiteY0" fmla="*/ 10000 h 10000"/>
              <a:gd name="connsiteX1" fmla="*/ 3 w 10000"/>
              <a:gd name="connsiteY1" fmla="*/ 10000 h 10000"/>
              <a:gd name="connsiteX2" fmla="*/ 5141 w 10000"/>
              <a:gd name="connsiteY2" fmla="*/ 7116 h 10000"/>
              <a:gd name="connsiteX3" fmla="*/ 5586 w 10000"/>
              <a:gd name="connsiteY3" fmla="*/ 6971 h 10000"/>
              <a:gd name="connsiteX4" fmla="*/ 6031 w 10000"/>
              <a:gd name="connsiteY4" fmla="*/ 6846 h 10000"/>
              <a:gd name="connsiteX5" fmla="*/ 6903 w 10000"/>
              <a:gd name="connsiteY5" fmla="*/ 6618 h 10000"/>
              <a:gd name="connsiteX6" fmla="*/ 7723 w 10000"/>
              <a:gd name="connsiteY6" fmla="*/ 6432 h 10000"/>
              <a:gd name="connsiteX7" fmla="*/ 8462 w 10000"/>
              <a:gd name="connsiteY7" fmla="*/ 6286 h 10000"/>
              <a:gd name="connsiteX8" fmla="*/ 9089 w 10000"/>
              <a:gd name="connsiteY8" fmla="*/ 6203 h 10000"/>
              <a:gd name="connsiteX9" fmla="*/ 9576 w 10000"/>
              <a:gd name="connsiteY9" fmla="*/ 6120 h 10000"/>
              <a:gd name="connsiteX10" fmla="*/ 10000 w 10000"/>
              <a:gd name="connsiteY10" fmla="*/ 6079 h 10000"/>
              <a:gd name="connsiteX11" fmla="*/ 10000 w 10000"/>
              <a:gd name="connsiteY11" fmla="*/ 0 h 10000"/>
              <a:gd name="connsiteX12" fmla="*/ 0 w 10000"/>
              <a:gd name="connsiteY12" fmla="*/ 0 h 10000"/>
              <a:gd name="connsiteX13" fmla="*/ 3 w 10000"/>
              <a:gd name="connsiteY13" fmla="*/ 10000 h 10000"/>
              <a:gd name="connsiteX14" fmla="*/ 3 w 10000"/>
              <a:gd name="connsiteY14" fmla="*/ 10000 h 10000"/>
              <a:gd name="connsiteX0" fmla="*/ 3 w 10000"/>
              <a:gd name="connsiteY0" fmla="*/ 10000 h 10000"/>
              <a:gd name="connsiteX1" fmla="*/ 3 w 10000"/>
              <a:gd name="connsiteY1" fmla="*/ 10000 h 10000"/>
              <a:gd name="connsiteX2" fmla="*/ 5141 w 10000"/>
              <a:gd name="connsiteY2" fmla="*/ 7116 h 10000"/>
              <a:gd name="connsiteX3" fmla="*/ 5586 w 10000"/>
              <a:gd name="connsiteY3" fmla="*/ 6971 h 10000"/>
              <a:gd name="connsiteX4" fmla="*/ 6031 w 10000"/>
              <a:gd name="connsiteY4" fmla="*/ 6846 h 10000"/>
              <a:gd name="connsiteX5" fmla="*/ 6903 w 10000"/>
              <a:gd name="connsiteY5" fmla="*/ 6618 h 10000"/>
              <a:gd name="connsiteX6" fmla="*/ 7723 w 10000"/>
              <a:gd name="connsiteY6" fmla="*/ 6432 h 10000"/>
              <a:gd name="connsiteX7" fmla="*/ 8462 w 10000"/>
              <a:gd name="connsiteY7" fmla="*/ 6286 h 10000"/>
              <a:gd name="connsiteX8" fmla="*/ 9576 w 10000"/>
              <a:gd name="connsiteY8" fmla="*/ 6120 h 10000"/>
              <a:gd name="connsiteX9" fmla="*/ 10000 w 10000"/>
              <a:gd name="connsiteY9" fmla="*/ 6079 h 10000"/>
              <a:gd name="connsiteX10" fmla="*/ 10000 w 10000"/>
              <a:gd name="connsiteY10" fmla="*/ 0 h 10000"/>
              <a:gd name="connsiteX11" fmla="*/ 0 w 10000"/>
              <a:gd name="connsiteY11" fmla="*/ 0 h 10000"/>
              <a:gd name="connsiteX12" fmla="*/ 3 w 10000"/>
              <a:gd name="connsiteY12" fmla="*/ 10000 h 10000"/>
              <a:gd name="connsiteX13" fmla="*/ 3 w 10000"/>
              <a:gd name="connsiteY13" fmla="*/ 10000 h 10000"/>
              <a:gd name="connsiteX0" fmla="*/ 3 w 10000"/>
              <a:gd name="connsiteY0" fmla="*/ 10000 h 10000"/>
              <a:gd name="connsiteX1" fmla="*/ 3 w 10000"/>
              <a:gd name="connsiteY1" fmla="*/ 10000 h 10000"/>
              <a:gd name="connsiteX2" fmla="*/ 5141 w 10000"/>
              <a:gd name="connsiteY2" fmla="*/ 7116 h 10000"/>
              <a:gd name="connsiteX3" fmla="*/ 5586 w 10000"/>
              <a:gd name="connsiteY3" fmla="*/ 6971 h 10000"/>
              <a:gd name="connsiteX4" fmla="*/ 6031 w 10000"/>
              <a:gd name="connsiteY4" fmla="*/ 6846 h 10000"/>
              <a:gd name="connsiteX5" fmla="*/ 6903 w 10000"/>
              <a:gd name="connsiteY5" fmla="*/ 6618 h 10000"/>
              <a:gd name="connsiteX6" fmla="*/ 7723 w 10000"/>
              <a:gd name="connsiteY6" fmla="*/ 6432 h 10000"/>
              <a:gd name="connsiteX7" fmla="*/ 9576 w 10000"/>
              <a:gd name="connsiteY7" fmla="*/ 6120 h 10000"/>
              <a:gd name="connsiteX8" fmla="*/ 10000 w 10000"/>
              <a:gd name="connsiteY8" fmla="*/ 6079 h 10000"/>
              <a:gd name="connsiteX9" fmla="*/ 10000 w 10000"/>
              <a:gd name="connsiteY9" fmla="*/ 0 h 10000"/>
              <a:gd name="connsiteX10" fmla="*/ 0 w 10000"/>
              <a:gd name="connsiteY10" fmla="*/ 0 h 10000"/>
              <a:gd name="connsiteX11" fmla="*/ 3 w 10000"/>
              <a:gd name="connsiteY11" fmla="*/ 10000 h 10000"/>
              <a:gd name="connsiteX12" fmla="*/ 3 w 10000"/>
              <a:gd name="connsiteY12" fmla="*/ 10000 h 10000"/>
              <a:gd name="connsiteX0" fmla="*/ 3 w 10000"/>
              <a:gd name="connsiteY0" fmla="*/ 10000 h 10000"/>
              <a:gd name="connsiteX1" fmla="*/ 3 w 10000"/>
              <a:gd name="connsiteY1" fmla="*/ 10000 h 10000"/>
              <a:gd name="connsiteX2" fmla="*/ 5141 w 10000"/>
              <a:gd name="connsiteY2" fmla="*/ 7116 h 10000"/>
              <a:gd name="connsiteX3" fmla="*/ 5586 w 10000"/>
              <a:gd name="connsiteY3" fmla="*/ 6971 h 10000"/>
              <a:gd name="connsiteX4" fmla="*/ 6031 w 10000"/>
              <a:gd name="connsiteY4" fmla="*/ 6846 h 10000"/>
              <a:gd name="connsiteX5" fmla="*/ 6903 w 10000"/>
              <a:gd name="connsiteY5" fmla="*/ 6618 h 10000"/>
              <a:gd name="connsiteX6" fmla="*/ 9576 w 10000"/>
              <a:gd name="connsiteY6" fmla="*/ 6120 h 10000"/>
              <a:gd name="connsiteX7" fmla="*/ 10000 w 10000"/>
              <a:gd name="connsiteY7" fmla="*/ 6079 h 10000"/>
              <a:gd name="connsiteX8" fmla="*/ 10000 w 10000"/>
              <a:gd name="connsiteY8" fmla="*/ 0 h 10000"/>
              <a:gd name="connsiteX9" fmla="*/ 0 w 10000"/>
              <a:gd name="connsiteY9" fmla="*/ 0 h 10000"/>
              <a:gd name="connsiteX10" fmla="*/ 3 w 10000"/>
              <a:gd name="connsiteY10" fmla="*/ 10000 h 10000"/>
              <a:gd name="connsiteX11" fmla="*/ 3 w 10000"/>
              <a:gd name="connsiteY11" fmla="*/ 10000 h 10000"/>
              <a:gd name="connsiteX0" fmla="*/ 3 w 10000"/>
              <a:gd name="connsiteY0" fmla="*/ 10000 h 10000"/>
              <a:gd name="connsiteX1" fmla="*/ 3 w 10000"/>
              <a:gd name="connsiteY1" fmla="*/ 10000 h 10000"/>
              <a:gd name="connsiteX2" fmla="*/ 5141 w 10000"/>
              <a:gd name="connsiteY2" fmla="*/ 7116 h 10000"/>
              <a:gd name="connsiteX3" fmla="*/ 5586 w 10000"/>
              <a:gd name="connsiteY3" fmla="*/ 6971 h 10000"/>
              <a:gd name="connsiteX4" fmla="*/ 6031 w 10000"/>
              <a:gd name="connsiteY4" fmla="*/ 6846 h 10000"/>
              <a:gd name="connsiteX5" fmla="*/ 9576 w 10000"/>
              <a:gd name="connsiteY5" fmla="*/ 6120 h 10000"/>
              <a:gd name="connsiteX6" fmla="*/ 10000 w 10000"/>
              <a:gd name="connsiteY6" fmla="*/ 6079 h 10000"/>
              <a:gd name="connsiteX7" fmla="*/ 10000 w 10000"/>
              <a:gd name="connsiteY7" fmla="*/ 0 h 10000"/>
              <a:gd name="connsiteX8" fmla="*/ 0 w 10000"/>
              <a:gd name="connsiteY8" fmla="*/ 0 h 10000"/>
              <a:gd name="connsiteX9" fmla="*/ 3 w 10000"/>
              <a:gd name="connsiteY9" fmla="*/ 10000 h 10000"/>
              <a:gd name="connsiteX10" fmla="*/ 3 w 10000"/>
              <a:gd name="connsiteY10" fmla="*/ 10000 h 10000"/>
              <a:gd name="connsiteX0" fmla="*/ 3 w 10000"/>
              <a:gd name="connsiteY0" fmla="*/ 10000 h 10000"/>
              <a:gd name="connsiteX1" fmla="*/ 3 w 10000"/>
              <a:gd name="connsiteY1" fmla="*/ 10000 h 10000"/>
              <a:gd name="connsiteX2" fmla="*/ 5141 w 10000"/>
              <a:gd name="connsiteY2" fmla="*/ 7116 h 10000"/>
              <a:gd name="connsiteX3" fmla="*/ 5586 w 10000"/>
              <a:gd name="connsiteY3" fmla="*/ 6971 h 10000"/>
              <a:gd name="connsiteX4" fmla="*/ 9576 w 10000"/>
              <a:gd name="connsiteY4" fmla="*/ 6120 h 10000"/>
              <a:gd name="connsiteX5" fmla="*/ 10000 w 10000"/>
              <a:gd name="connsiteY5" fmla="*/ 6079 h 10000"/>
              <a:gd name="connsiteX6" fmla="*/ 10000 w 10000"/>
              <a:gd name="connsiteY6" fmla="*/ 0 h 10000"/>
              <a:gd name="connsiteX7" fmla="*/ 0 w 10000"/>
              <a:gd name="connsiteY7" fmla="*/ 0 h 10000"/>
              <a:gd name="connsiteX8" fmla="*/ 3 w 10000"/>
              <a:gd name="connsiteY8" fmla="*/ 10000 h 10000"/>
              <a:gd name="connsiteX9" fmla="*/ 3 w 10000"/>
              <a:gd name="connsiteY9" fmla="*/ 10000 h 10000"/>
              <a:gd name="connsiteX0" fmla="*/ 3 w 10000"/>
              <a:gd name="connsiteY0" fmla="*/ 10000 h 10000"/>
              <a:gd name="connsiteX1" fmla="*/ 3 w 10000"/>
              <a:gd name="connsiteY1" fmla="*/ 10000 h 10000"/>
              <a:gd name="connsiteX2" fmla="*/ 432 w 10000"/>
              <a:gd name="connsiteY2" fmla="*/ 9646 h 10000"/>
              <a:gd name="connsiteX3" fmla="*/ 5586 w 10000"/>
              <a:gd name="connsiteY3" fmla="*/ 6971 h 10000"/>
              <a:gd name="connsiteX4" fmla="*/ 9576 w 10000"/>
              <a:gd name="connsiteY4" fmla="*/ 6120 h 10000"/>
              <a:gd name="connsiteX5" fmla="*/ 10000 w 10000"/>
              <a:gd name="connsiteY5" fmla="*/ 6079 h 10000"/>
              <a:gd name="connsiteX6" fmla="*/ 10000 w 10000"/>
              <a:gd name="connsiteY6" fmla="*/ 0 h 10000"/>
              <a:gd name="connsiteX7" fmla="*/ 0 w 10000"/>
              <a:gd name="connsiteY7" fmla="*/ 0 h 10000"/>
              <a:gd name="connsiteX8" fmla="*/ 3 w 10000"/>
              <a:gd name="connsiteY8" fmla="*/ 10000 h 10000"/>
              <a:gd name="connsiteX9" fmla="*/ 3 w 10000"/>
              <a:gd name="connsiteY9" fmla="*/ 10000 h 10000"/>
              <a:gd name="connsiteX0" fmla="*/ 3 w 10000"/>
              <a:gd name="connsiteY0" fmla="*/ 10000 h 10000"/>
              <a:gd name="connsiteX1" fmla="*/ 3 w 10000"/>
              <a:gd name="connsiteY1" fmla="*/ 10000 h 10000"/>
              <a:gd name="connsiteX2" fmla="*/ 397 w 10000"/>
              <a:gd name="connsiteY2" fmla="*/ 9646 h 10000"/>
              <a:gd name="connsiteX3" fmla="*/ 5586 w 10000"/>
              <a:gd name="connsiteY3" fmla="*/ 6971 h 10000"/>
              <a:gd name="connsiteX4" fmla="*/ 9576 w 10000"/>
              <a:gd name="connsiteY4" fmla="*/ 6120 h 10000"/>
              <a:gd name="connsiteX5" fmla="*/ 10000 w 10000"/>
              <a:gd name="connsiteY5" fmla="*/ 6079 h 10000"/>
              <a:gd name="connsiteX6" fmla="*/ 10000 w 10000"/>
              <a:gd name="connsiteY6" fmla="*/ 0 h 10000"/>
              <a:gd name="connsiteX7" fmla="*/ 0 w 10000"/>
              <a:gd name="connsiteY7" fmla="*/ 0 h 10000"/>
              <a:gd name="connsiteX8" fmla="*/ 3 w 10000"/>
              <a:gd name="connsiteY8" fmla="*/ 10000 h 10000"/>
              <a:gd name="connsiteX9" fmla="*/ 3 w 10000"/>
              <a:gd name="connsiteY9" fmla="*/ 10000 h 10000"/>
              <a:gd name="connsiteX0" fmla="*/ 3 w 10000"/>
              <a:gd name="connsiteY0" fmla="*/ 10000 h 10000"/>
              <a:gd name="connsiteX1" fmla="*/ 3 w 10000"/>
              <a:gd name="connsiteY1" fmla="*/ 10000 h 10000"/>
              <a:gd name="connsiteX2" fmla="*/ 397 w 10000"/>
              <a:gd name="connsiteY2" fmla="*/ 9646 h 10000"/>
              <a:gd name="connsiteX3" fmla="*/ 5586 w 10000"/>
              <a:gd name="connsiteY3" fmla="*/ 6971 h 10000"/>
              <a:gd name="connsiteX4" fmla="*/ 9576 w 10000"/>
              <a:gd name="connsiteY4" fmla="*/ 6120 h 10000"/>
              <a:gd name="connsiteX5" fmla="*/ 10000 w 10000"/>
              <a:gd name="connsiteY5" fmla="*/ 6079 h 10000"/>
              <a:gd name="connsiteX6" fmla="*/ 10000 w 10000"/>
              <a:gd name="connsiteY6" fmla="*/ 0 h 10000"/>
              <a:gd name="connsiteX7" fmla="*/ 0 w 10000"/>
              <a:gd name="connsiteY7" fmla="*/ 0 h 10000"/>
              <a:gd name="connsiteX8" fmla="*/ 3 w 10000"/>
              <a:gd name="connsiteY8" fmla="*/ 10000 h 10000"/>
              <a:gd name="connsiteX0" fmla="*/ 489 w 10000"/>
              <a:gd name="connsiteY0" fmla="*/ 10509 h 10509"/>
              <a:gd name="connsiteX1" fmla="*/ 3 w 10000"/>
              <a:gd name="connsiteY1" fmla="*/ 10000 h 10509"/>
              <a:gd name="connsiteX2" fmla="*/ 397 w 10000"/>
              <a:gd name="connsiteY2" fmla="*/ 9646 h 10509"/>
              <a:gd name="connsiteX3" fmla="*/ 5586 w 10000"/>
              <a:gd name="connsiteY3" fmla="*/ 6971 h 10509"/>
              <a:gd name="connsiteX4" fmla="*/ 9576 w 10000"/>
              <a:gd name="connsiteY4" fmla="*/ 6120 h 10509"/>
              <a:gd name="connsiteX5" fmla="*/ 10000 w 10000"/>
              <a:gd name="connsiteY5" fmla="*/ 6079 h 10509"/>
              <a:gd name="connsiteX6" fmla="*/ 10000 w 10000"/>
              <a:gd name="connsiteY6" fmla="*/ 0 h 10509"/>
              <a:gd name="connsiteX7" fmla="*/ 0 w 10000"/>
              <a:gd name="connsiteY7" fmla="*/ 0 h 10509"/>
              <a:gd name="connsiteX8" fmla="*/ 489 w 10000"/>
              <a:gd name="connsiteY8" fmla="*/ 10509 h 10509"/>
              <a:gd name="connsiteX0" fmla="*/ 754 w 10754"/>
              <a:gd name="connsiteY0" fmla="*/ 0 h 10000"/>
              <a:gd name="connsiteX1" fmla="*/ 757 w 10754"/>
              <a:gd name="connsiteY1" fmla="*/ 10000 h 10000"/>
              <a:gd name="connsiteX2" fmla="*/ 1151 w 10754"/>
              <a:gd name="connsiteY2" fmla="*/ 9646 h 10000"/>
              <a:gd name="connsiteX3" fmla="*/ 6340 w 10754"/>
              <a:gd name="connsiteY3" fmla="*/ 6971 h 10000"/>
              <a:gd name="connsiteX4" fmla="*/ 10330 w 10754"/>
              <a:gd name="connsiteY4" fmla="*/ 6120 h 10000"/>
              <a:gd name="connsiteX5" fmla="*/ 10754 w 10754"/>
              <a:gd name="connsiteY5" fmla="*/ 6079 h 10000"/>
              <a:gd name="connsiteX6" fmla="*/ 10754 w 10754"/>
              <a:gd name="connsiteY6" fmla="*/ 0 h 10000"/>
              <a:gd name="connsiteX7" fmla="*/ 754 w 10754"/>
              <a:gd name="connsiteY7" fmla="*/ 0 h 10000"/>
              <a:gd name="connsiteX0" fmla="*/ 754 w 10754"/>
              <a:gd name="connsiteY0" fmla="*/ 1019 h 11019"/>
              <a:gd name="connsiteX1" fmla="*/ 757 w 10754"/>
              <a:gd name="connsiteY1" fmla="*/ 11019 h 11019"/>
              <a:gd name="connsiteX2" fmla="*/ 1151 w 10754"/>
              <a:gd name="connsiteY2" fmla="*/ 10665 h 11019"/>
              <a:gd name="connsiteX3" fmla="*/ 6340 w 10754"/>
              <a:gd name="connsiteY3" fmla="*/ 7990 h 11019"/>
              <a:gd name="connsiteX4" fmla="*/ 10330 w 10754"/>
              <a:gd name="connsiteY4" fmla="*/ 7139 h 11019"/>
              <a:gd name="connsiteX5" fmla="*/ 10754 w 10754"/>
              <a:gd name="connsiteY5" fmla="*/ 7098 h 11019"/>
              <a:gd name="connsiteX6" fmla="*/ 10754 w 10754"/>
              <a:gd name="connsiteY6" fmla="*/ 1019 h 11019"/>
              <a:gd name="connsiteX7" fmla="*/ 754 w 10754"/>
              <a:gd name="connsiteY7" fmla="*/ 1019 h 11019"/>
              <a:gd name="connsiteX0" fmla="*/ 754 w 10754"/>
              <a:gd name="connsiteY0" fmla="*/ 451 h 10451"/>
              <a:gd name="connsiteX1" fmla="*/ 757 w 10754"/>
              <a:gd name="connsiteY1" fmla="*/ 10451 h 10451"/>
              <a:gd name="connsiteX2" fmla="*/ 1151 w 10754"/>
              <a:gd name="connsiteY2" fmla="*/ 10097 h 10451"/>
              <a:gd name="connsiteX3" fmla="*/ 6340 w 10754"/>
              <a:gd name="connsiteY3" fmla="*/ 7422 h 10451"/>
              <a:gd name="connsiteX4" fmla="*/ 10330 w 10754"/>
              <a:gd name="connsiteY4" fmla="*/ 6571 h 10451"/>
              <a:gd name="connsiteX5" fmla="*/ 10754 w 10754"/>
              <a:gd name="connsiteY5" fmla="*/ 6530 h 10451"/>
              <a:gd name="connsiteX6" fmla="*/ 10754 w 10754"/>
              <a:gd name="connsiteY6" fmla="*/ 451 h 10451"/>
              <a:gd name="connsiteX7" fmla="*/ 754 w 10754"/>
              <a:gd name="connsiteY7" fmla="*/ 451 h 10451"/>
              <a:gd name="connsiteX0" fmla="*/ 28 w 10028"/>
              <a:gd name="connsiteY0" fmla="*/ 451 h 10451"/>
              <a:gd name="connsiteX1" fmla="*/ 31 w 10028"/>
              <a:gd name="connsiteY1" fmla="*/ 10451 h 10451"/>
              <a:gd name="connsiteX2" fmla="*/ 425 w 10028"/>
              <a:gd name="connsiteY2" fmla="*/ 10097 h 10451"/>
              <a:gd name="connsiteX3" fmla="*/ 5614 w 10028"/>
              <a:gd name="connsiteY3" fmla="*/ 7422 h 10451"/>
              <a:gd name="connsiteX4" fmla="*/ 9604 w 10028"/>
              <a:gd name="connsiteY4" fmla="*/ 6571 h 10451"/>
              <a:gd name="connsiteX5" fmla="*/ 10028 w 10028"/>
              <a:gd name="connsiteY5" fmla="*/ 6530 h 10451"/>
              <a:gd name="connsiteX6" fmla="*/ 10028 w 10028"/>
              <a:gd name="connsiteY6" fmla="*/ 451 h 10451"/>
              <a:gd name="connsiteX7" fmla="*/ 28 w 10028"/>
              <a:gd name="connsiteY7" fmla="*/ 451 h 10451"/>
              <a:gd name="connsiteX0" fmla="*/ 1 w 10001"/>
              <a:gd name="connsiteY0" fmla="*/ 451 h 10451"/>
              <a:gd name="connsiteX1" fmla="*/ 4 w 10001"/>
              <a:gd name="connsiteY1" fmla="*/ 10451 h 10451"/>
              <a:gd name="connsiteX2" fmla="*/ 398 w 10001"/>
              <a:gd name="connsiteY2" fmla="*/ 10097 h 10451"/>
              <a:gd name="connsiteX3" fmla="*/ 5587 w 10001"/>
              <a:gd name="connsiteY3" fmla="*/ 7422 h 10451"/>
              <a:gd name="connsiteX4" fmla="*/ 9577 w 10001"/>
              <a:gd name="connsiteY4" fmla="*/ 6571 h 10451"/>
              <a:gd name="connsiteX5" fmla="*/ 10001 w 10001"/>
              <a:gd name="connsiteY5" fmla="*/ 6530 h 10451"/>
              <a:gd name="connsiteX6" fmla="*/ 10001 w 10001"/>
              <a:gd name="connsiteY6" fmla="*/ 451 h 10451"/>
              <a:gd name="connsiteX7" fmla="*/ 1 w 10001"/>
              <a:gd name="connsiteY7" fmla="*/ 451 h 10451"/>
              <a:gd name="connsiteX0" fmla="*/ 1 w 10001"/>
              <a:gd name="connsiteY0" fmla="*/ 451 h 10451"/>
              <a:gd name="connsiteX1" fmla="*/ 4 w 10001"/>
              <a:gd name="connsiteY1" fmla="*/ 10451 h 10451"/>
              <a:gd name="connsiteX2" fmla="*/ 398 w 10001"/>
              <a:gd name="connsiteY2" fmla="*/ 10097 h 10451"/>
              <a:gd name="connsiteX3" fmla="*/ 5587 w 10001"/>
              <a:gd name="connsiteY3" fmla="*/ 7422 h 10451"/>
              <a:gd name="connsiteX4" fmla="*/ 9577 w 10001"/>
              <a:gd name="connsiteY4" fmla="*/ 6571 h 10451"/>
              <a:gd name="connsiteX5" fmla="*/ 10001 w 10001"/>
              <a:gd name="connsiteY5" fmla="*/ 6530 h 10451"/>
              <a:gd name="connsiteX6" fmla="*/ 10001 w 10001"/>
              <a:gd name="connsiteY6" fmla="*/ 451 h 10451"/>
              <a:gd name="connsiteX7" fmla="*/ 1 w 10001"/>
              <a:gd name="connsiteY7" fmla="*/ 451 h 10451"/>
              <a:gd name="connsiteX0" fmla="*/ 1 w 10001"/>
              <a:gd name="connsiteY0" fmla="*/ 451 h 10451"/>
              <a:gd name="connsiteX1" fmla="*/ 4 w 10001"/>
              <a:gd name="connsiteY1" fmla="*/ 10451 h 10451"/>
              <a:gd name="connsiteX2" fmla="*/ 935 w 10001"/>
              <a:gd name="connsiteY2" fmla="*/ 9758 h 10451"/>
              <a:gd name="connsiteX3" fmla="*/ 5587 w 10001"/>
              <a:gd name="connsiteY3" fmla="*/ 7422 h 10451"/>
              <a:gd name="connsiteX4" fmla="*/ 9577 w 10001"/>
              <a:gd name="connsiteY4" fmla="*/ 6571 h 10451"/>
              <a:gd name="connsiteX5" fmla="*/ 10001 w 10001"/>
              <a:gd name="connsiteY5" fmla="*/ 6530 h 10451"/>
              <a:gd name="connsiteX6" fmla="*/ 10001 w 10001"/>
              <a:gd name="connsiteY6" fmla="*/ 451 h 10451"/>
              <a:gd name="connsiteX7" fmla="*/ 1 w 10001"/>
              <a:gd name="connsiteY7" fmla="*/ 451 h 10451"/>
              <a:gd name="connsiteX0" fmla="*/ 8 w 10008"/>
              <a:gd name="connsiteY0" fmla="*/ 451 h 9846"/>
              <a:gd name="connsiteX1" fmla="*/ 1 w 10008"/>
              <a:gd name="connsiteY1" fmla="*/ 9846 h 9846"/>
              <a:gd name="connsiteX2" fmla="*/ 942 w 10008"/>
              <a:gd name="connsiteY2" fmla="*/ 9758 h 9846"/>
              <a:gd name="connsiteX3" fmla="*/ 5594 w 10008"/>
              <a:gd name="connsiteY3" fmla="*/ 7422 h 9846"/>
              <a:gd name="connsiteX4" fmla="*/ 9584 w 10008"/>
              <a:gd name="connsiteY4" fmla="*/ 6571 h 9846"/>
              <a:gd name="connsiteX5" fmla="*/ 10008 w 10008"/>
              <a:gd name="connsiteY5" fmla="*/ 6530 h 9846"/>
              <a:gd name="connsiteX6" fmla="*/ 10008 w 10008"/>
              <a:gd name="connsiteY6" fmla="*/ 451 h 9846"/>
              <a:gd name="connsiteX7" fmla="*/ 8 w 10008"/>
              <a:gd name="connsiteY7" fmla="*/ 451 h 9846"/>
              <a:gd name="connsiteX0" fmla="*/ 7 w 9999"/>
              <a:gd name="connsiteY0" fmla="*/ 458 h 10000"/>
              <a:gd name="connsiteX1" fmla="*/ 0 w 9999"/>
              <a:gd name="connsiteY1" fmla="*/ 10000 h 10000"/>
              <a:gd name="connsiteX2" fmla="*/ 940 w 9999"/>
              <a:gd name="connsiteY2" fmla="*/ 9911 h 10000"/>
              <a:gd name="connsiteX3" fmla="*/ 5589 w 9999"/>
              <a:gd name="connsiteY3" fmla="*/ 7538 h 10000"/>
              <a:gd name="connsiteX4" fmla="*/ 9575 w 9999"/>
              <a:gd name="connsiteY4" fmla="*/ 6674 h 10000"/>
              <a:gd name="connsiteX5" fmla="*/ 9999 w 9999"/>
              <a:gd name="connsiteY5" fmla="*/ 6632 h 10000"/>
              <a:gd name="connsiteX6" fmla="*/ 9999 w 9999"/>
              <a:gd name="connsiteY6" fmla="*/ 458 h 10000"/>
              <a:gd name="connsiteX7" fmla="*/ 7 w 9999"/>
              <a:gd name="connsiteY7" fmla="*/ 458 h 10000"/>
              <a:gd name="connsiteX0" fmla="*/ 1 w 9994"/>
              <a:gd name="connsiteY0" fmla="*/ 458 h 10049"/>
              <a:gd name="connsiteX1" fmla="*/ 1 w 9994"/>
              <a:gd name="connsiteY1" fmla="*/ 10049 h 10049"/>
              <a:gd name="connsiteX2" fmla="*/ 934 w 9994"/>
              <a:gd name="connsiteY2" fmla="*/ 9911 h 10049"/>
              <a:gd name="connsiteX3" fmla="*/ 5584 w 9994"/>
              <a:gd name="connsiteY3" fmla="*/ 7538 h 10049"/>
              <a:gd name="connsiteX4" fmla="*/ 9570 w 9994"/>
              <a:gd name="connsiteY4" fmla="*/ 6674 h 10049"/>
              <a:gd name="connsiteX5" fmla="*/ 9994 w 9994"/>
              <a:gd name="connsiteY5" fmla="*/ 6632 h 10049"/>
              <a:gd name="connsiteX6" fmla="*/ 9994 w 9994"/>
              <a:gd name="connsiteY6" fmla="*/ 458 h 10049"/>
              <a:gd name="connsiteX7" fmla="*/ 1 w 9994"/>
              <a:gd name="connsiteY7" fmla="*/ 458 h 10049"/>
              <a:gd name="connsiteX0" fmla="*/ 3 w 10002"/>
              <a:gd name="connsiteY0" fmla="*/ 456 h 10000"/>
              <a:gd name="connsiteX1" fmla="*/ 3 w 10002"/>
              <a:gd name="connsiteY1" fmla="*/ 10000 h 10000"/>
              <a:gd name="connsiteX2" fmla="*/ 937 w 10002"/>
              <a:gd name="connsiteY2" fmla="*/ 9863 h 10000"/>
              <a:gd name="connsiteX3" fmla="*/ 5589 w 10002"/>
              <a:gd name="connsiteY3" fmla="*/ 7501 h 10000"/>
              <a:gd name="connsiteX4" fmla="*/ 9578 w 10002"/>
              <a:gd name="connsiteY4" fmla="*/ 6641 h 10000"/>
              <a:gd name="connsiteX5" fmla="*/ 10002 w 10002"/>
              <a:gd name="connsiteY5" fmla="*/ 6600 h 10000"/>
              <a:gd name="connsiteX6" fmla="*/ 10002 w 10002"/>
              <a:gd name="connsiteY6" fmla="*/ 456 h 10000"/>
              <a:gd name="connsiteX7" fmla="*/ 3 w 10002"/>
              <a:gd name="connsiteY7" fmla="*/ 456 h 10000"/>
              <a:gd name="connsiteX0" fmla="*/ 3 w 10002"/>
              <a:gd name="connsiteY0" fmla="*/ 456 h 10000"/>
              <a:gd name="connsiteX1" fmla="*/ 3 w 10002"/>
              <a:gd name="connsiteY1" fmla="*/ 10000 h 10000"/>
              <a:gd name="connsiteX2" fmla="*/ 937 w 10002"/>
              <a:gd name="connsiteY2" fmla="*/ 9863 h 10000"/>
              <a:gd name="connsiteX3" fmla="*/ 5589 w 10002"/>
              <a:gd name="connsiteY3" fmla="*/ 7501 h 10000"/>
              <a:gd name="connsiteX4" fmla="*/ 9578 w 10002"/>
              <a:gd name="connsiteY4" fmla="*/ 6641 h 10000"/>
              <a:gd name="connsiteX5" fmla="*/ 10002 w 10002"/>
              <a:gd name="connsiteY5" fmla="*/ 6600 h 10000"/>
              <a:gd name="connsiteX6" fmla="*/ 10002 w 10002"/>
              <a:gd name="connsiteY6" fmla="*/ 456 h 10000"/>
              <a:gd name="connsiteX7" fmla="*/ 3 w 10002"/>
              <a:gd name="connsiteY7" fmla="*/ 456 h 10000"/>
              <a:gd name="connsiteX0" fmla="*/ 3 w 10002"/>
              <a:gd name="connsiteY0" fmla="*/ 456 h 10262"/>
              <a:gd name="connsiteX1" fmla="*/ 3 w 10002"/>
              <a:gd name="connsiteY1" fmla="*/ 10000 h 10262"/>
              <a:gd name="connsiteX2" fmla="*/ 5589 w 10002"/>
              <a:gd name="connsiteY2" fmla="*/ 7501 h 10262"/>
              <a:gd name="connsiteX3" fmla="*/ 9578 w 10002"/>
              <a:gd name="connsiteY3" fmla="*/ 6641 h 10262"/>
              <a:gd name="connsiteX4" fmla="*/ 10002 w 10002"/>
              <a:gd name="connsiteY4" fmla="*/ 6600 h 10262"/>
              <a:gd name="connsiteX5" fmla="*/ 10002 w 10002"/>
              <a:gd name="connsiteY5" fmla="*/ 456 h 10262"/>
              <a:gd name="connsiteX6" fmla="*/ 3 w 10002"/>
              <a:gd name="connsiteY6" fmla="*/ 456 h 10262"/>
              <a:gd name="connsiteX0" fmla="*/ 3 w 10002"/>
              <a:gd name="connsiteY0" fmla="*/ 456 h 10000"/>
              <a:gd name="connsiteX1" fmla="*/ 3 w 10002"/>
              <a:gd name="connsiteY1" fmla="*/ 10000 h 10000"/>
              <a:gd name="connsiteX2" fmla="*/ 5589 w 10002"/>
              <a:gd name="connsiteY2" fmla="*/ 7501 h 10000"/>
              <a:gd name="connsiteX3" fmla="*/ 9578 w 10002"/>
              <a:gd name="connsiteY3" fmla="*/ 6641 h 10000"/>
              <a:gd name="connsiteX4" fmla="*/ 10002 w 10002"/>
              <a:gd name="connsiteY4" fmla="*/ 6600 h 10000"/>
              <a:gd name="connsiteX5" fmla="*/ 10002 w 10002"/>
              <a:gd name="connsiteY5" fmla="*/ 456 h 10000"/>
              <a:gd name="connsiteX6" fmla="*/ 3 w 10002"/>
              <a:gd name="connsiteY6" fmla="*/ 456 h 10000"/>
              <a:gd name="connsiteX0" fmla="*/ 3 w 10002"/>
              <a:gd name="connsiteY0" fmla="*/ 456 h 10000"/>
              <a:gd name="connsiteX1" fmla="*/ 3 w 10002"/>
              <a:gd name="connsiteY1" fmla="*/ 10000 h 10000"/>
              <a:gd name="connsiteX2" fmla="*/ 5589 w 10002"/>
              <a:gd name="connsiteY2" fmla="*/ 7501 h 10000"/>
              <a:gd name="connsiteX3" fmla="*/ 9578 w 10002"/>
              <a:gd name="connsiteY3" fmla="*/ 6641 h 10000"/>
              <a:gd name="connsiteX4" fmla="*/ 10002 w 10002"/>
              <a:gd name="connsiteY4" fmla="*/ 6600 h 10000"/>
              <a:gd name="connsiteX5" fmla="*/ 10002 w 10002"/>
              <a:gd name="connsiteY5" fmla="*/ 456 h 10000"/>
              <a:gd name="connsiteX6" fmla="*/ 3 w 10002"/>
              <a:gd name="connsiteY6" fmla="*/ 456 h 10000"/>
              <a:gd name="connsiteX0" fmla="*/ 3 w 10002"/>
              <a:gd name="connsiteY0" fmla="*/ 456 h 10000"/>
              <a:gd name="connsiteX1" fmla="*/ 3 w 10002"/>
              <a:gd name="connsiteY1" fmla="*/ 10000 h 10000"/>
              <a:gd name="connsiteX2" fmla="*/ 5589 w 10002"/>
              <a:gd name="connsiteY2" fmla="*/ 7501 h 10000"/>
              <a:gd name="connsiteX3" fmla="*/ 9578 w 10002"/>
              <a:gd name="connsiteY3" fmla="*/ 6641 h 10000"/>
              <a:gd name="connsiteX4" fmla="*/ 10002 w 10002"/>
              <a:gd name="connsiteY4" fmla="*/ 6600 h 10000"/>
              <a:gd name="connsiteX5" fmla="*/ 10002 w 10002"/>
              <a:gd name="connsiteY5" fmla="*/ 456 h 10000"/>
              <a:gd name="connsiteX6" fmla="*/ 3 w 10002"/>
              <a:gd name="connsiteY6" fmla="*/ 456 h 10000"/>
              <a:gd name="connsiteX0" fmla="*/ 3 w 10002"/>
              <a:gd name="connsiteY0" fmla="*/ 456 h 10000"/>
              <a:gd name="connsiteX1" fmla="*/ 3 w 10002"/>
              <a:gd name="connsiteY1" fmla="*/ 10000 h 10000"/>
              <a:gd name="connsiteX2" fmla="*/ 5589 w 10002"/>
              <a:gd name="connsiteY2" fmla="*/ 7501 h 10000"/>
              <a:gd name="connsiteX3" fmla="*/ 10002 w 10002"/>
              <a:gd name="connsiteY3" fmla="*/ 6600 h 10000"/>
              <a:gd name="connsiteX4" fmla="*/ 10002 w 10002"/>
              <a:gd name="connsiteY4" fmla="*/ 456 h 10000"/>
              <a:gd name="connsiteX5" fmla="*/ 3 w 10002"/>
              <a:gd name="connsiteY5" fmla="*/ 456 h 10000"/>
              <a:gd name="connsiteX0" fmla="*/ 3 w 10002"/>
              <a:gd name="connsiteY0" fmla="*/ 456 h 10000"/>
              <a:gd name="connsiteX1" fmla="*/ 3 w 10002"/>
              <a:gd name="connsiteY1" fmla="*/ 10000 h 10000"/>
              <a:gd name="connsiteX2" fmla="*/ 5589 w 10002"/>
              <a:gd name="connsiteY2" fmla="*/ 7501 h 10000"/>
              <a:gd name="connsiteX3" fmla="*/ 10002 w 10002"/>
              <a:gd name="connsiteY3" fmla="*/ 7267 h 10000"/>
              <a:gd name="connsiteX4" fmla="*/ 10002 w 10002"/>
              <a:gd name="connsiteY4" fmla="*/ 456 h 10000"/>
              <a:gd name="connsiteX5" fmla="*/ 3 w 10002"/>
              <a:gd name="connsiteY5" fmla="*/ 456 h 10000"/>
              <a:gd name="connsiteX0" fmla="*/ 3 w 10002"/>
              <a:gd name="connsiteY0" fmla="*/ 456 h 10000"/>
              <a:gd name="connsiteX1" fmla="*/ 3 w 10002"/>
              <a:gd name="connsiteY1" fmla="*/ 10000 h 10000"/>
              <a:gd name="connsiteX2" fmla="*/ 4967 w 10002"/>
              <a:gd name="connsiteY2" fmla="*/ 7809 h 10000"/>
              <a:gd name="connsiteX3" fmla="*/ 10002 w 10002"/>
              <a:gd name="connsiteY3" fmla="*/ 7267 h 10000"/>
              <a:gd name="connsiteX4" fmla="*/ 10002 w 10002"/>
              <a:gd name="connsiteY4" fmla="*/ 456 h 10000"/>
              <a:gd name="connsiteX5" fmla="*/ 3 w 10002"/>
              <a:gd name="connsiteY5" fmla="*/ 456 h 10000"/>
              <a:gd name="connsiteX0" fmla="*/ 3 w 10002"/>
              <a:gd name="connsiteY0" fmla="*/ 456 h 10000"/>
              <a:gd name="connsiteX1" fmla="*/ 3 w 10002"/>
              <a:gd name="connsiteY1" fmla="*/ 10000 h 10000"/>
              <a:gd name="connsiteX2" fmla="*/ 4967 w 10002"/>
              <a:gd name="connsiteY2" fmla="*/ 7809 h 10000"/>
              <a:gd name="connsiteX3" fmla="*/ 10002 w 10002"/>
              <a:gd name="connsiteY3" fmla="*/ 7267 h 10000"/>
              <a:gd name="connsiteX4" fmla="*/ 10002 w 10002"/>
              <a:gd name="connsiteY4" fmla="*/ 456 h 10000"/>
              <a:gd name="connsiteX5" fmla="*/ 3 w 10002"/>
              <a:gd name="connsiteY5" fmla="*/ 456 h 10000"/>
              <a:gd name="connsiteX0" fmla="*/ 3 w 10002"/>
              <a:gd name="connsiteY0" fmla="*/ 456 h 10000"/>
              <a:gd name="connsiteX1" fmla="*/ 3 w 10002"/>
              <a:gd name="connsiteY1" fmla="*/ 10000 h 10000"/>
              <a:gd name="connsiteX2" fmla="*/ 4967 w 10002"/>
              <a:gd name="connsiteY2" fmla="*/ 7809 h 10000"/>
              <a:gd name="connsiteX3" fmla="*/ 10002 w 10002"/>
              <a:gd name="connsiteY3" fmla="*/ 7267 h 10000"/>
              <a:gd name="connsiteX4" fmla="*/ 10002 w 10002"/>
              <a:gd name="connsiteY4" fmla="*/ 456 h 10000"/>
              <a:gd name="connsiteX5" fmla="*/ 3 w 10002"/>
              <a:gd name="connsiteY5" fmla="*/ 456 h 10000"/>
              <a:gd name="connsiteX0" fmla="*/ 3 w 10002"/>
              <a:gd name="connsiteY0" fmla="*/ 456 h 10305"/>
              <a:gd name="connsiteX1" fmla="*/ 3 w 10002"/>
              <a:gd name="connsiteY1" fmla="*/ 10000 h 10305"/>
              <a:gd name="connsiteX2" fmla="*/ 10002 w 10002"/>
              <a:gd name="connsiteY2" fmla="*/ 7267 h 10305"/>
              <a:gd name="connsiteX3" fmla="*/ 10002 w 10002"/>
              <a:gd name="connsiteY3" fmla="*/ 456 h 10305"/>
              <a:gd name="connsiteX4" fmla="*/ 3 w 10002"/>
              <a:gd name="connsiteY4" fmla="*/ 456 h 10305"/>
              <a:gd name="connsiteX0" fmla="*/ 3 w 10002"/>
              <a:gd name="connsiteY0" fmla="*/ 456 h 10000"/>
              <a:gd name="connsiteX1" fmla="*/ 3 w 10002"/>
              <a:gd name="connsiteY1" fmla="*/ 10000 h 10000"/>
              <a:gd name="connsiteX2" fmla="*/ 10002 w 10002"/>
              <a:gd name="connsiteY2" fmla="*/ 7267 h 10000"/>
              <a:gd name="connsiteX3" fmla="*/ 10002 w 10002"/>
              <a:gd name="connsiteY3" fmla="*/ 456 h 10000"/>
              <a:gd name="connsiteX4" fmla="*/ 3 w 10002"/>
              <a:gd name="connsiteY4" fmla="*/ 456 h 10000"/>
              <a:gd name="connsiteX0" fmla="*/ 3 w 10002"/>
              <a:gd name="connsiteY0" fmla="*/ 456 h 10000"/>
              <a:gd name="connsiteX1" fmla="*/ 3 w 10002"/>
              <a:gd name="connsiteY1" fmla="*/ 10000 h 10000"/>
              <a:gd name="connsiteX2" fmla="*/ 10002 w 10002"/>
              <a:gd name="connsiteY2" fmla="*/ 7267 h 10000"/>
              <a:gd name="connsiteX3" fmla="*/ 10002 w 10002"/>
              <a:gd name="connsiteY3" fmla="*/ 456 h 10000"/>
              <a:gd name="connsiteX4" fmla="*/ 3 w 10002"/>
              <a:gd name="connsiteY4" fmla="*/ 456 h 10000"/>
              <a:gd name="connsiteX0" fmla="*/ 3 w 10002"/>
              <a:gd name="connsiteY0" fmla="*/ 456 h 10000"/>
              <a:gd name="connsiteX1" fmla="*/ 3 w 10002"/>
              <a:gd name="connsiteY1" fmla="*/ 10000 h 10000"/>
              <a:gd name="connsiteX2" fmla="*/ 10002 w 10002"/>
              <a:gd name="connsiteY2" fmla="*/ 7267 h 10000"/>
              <a:gd name="connsiteX3" fmla="*/ 10002 w 10002"/>
              <a:gd name="connsiteY3" fmla="*/ 456 h 10000"/>
              <a:gd name="connsiteX4" fmla="*/ 3 w 10002"/>
              <a:gd name="connsiteY4" fmla="*/ 456 h 10000"/>
              <a:gd name="connsiteX0" fmla="*/ 3 w 10002"/>
              <a:gd name="connsiteY0" fmla="*/ 0 h 9544"/>
              <a:gd name="connsiteX1" fmla="*/ 3 w 10002"/>
              <a:gd name="connsiteY1" fmla="*/ 9544 h 9544"/>
              <a:gd name="connsiteX2" fmla="*/ 10002 w 10002"/>
              <a:gd name="connsiteY2" fmla="*/ 6811 h 9544"/>
              <a:gd name="connsiteX3" fmla="*/ 10002 w 10002"/>
              <a:gd name="connsiteY3" fmla="*/ 0 h 9544"/>
              <a:gd name="connsiteX4" fmla="*/ 3 w 10002"/>
              <a:gd name="connsiteY4" fmla="*/ 0 h 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2" h="9544">
                <a:moveTo>
                  <a:pt x="3" y="0"/>
                </a:moveTo>
                <a:cubicBezTo>
                  <a:pt x="2" y="9811"/>
                  <a:pt x="-5" y="6304"/>
                  <a:pt x="3" y="9544"/>
                </a:cubicBezTo>
                <a:cubicBezTo>
                  <a:pt x="3479" y="7296"/>
                  <a:pt x="7884" y="6761"/>
                  <a:pt x="10002" y="6811"/>
                </a:cubicBezTo>
                <a:lnTo>
                  <a:pt x="10002" y="0"/>
                </a:lnTo>
                <a:lnTo>
                  <a:pt x="3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71296" tIns="35648" rIns="71296" bIns="35648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endParaRPr lang="en-US">
              <a:solidFill>
                <a:srgbClr val="5F5656"/>
              </a:solidFill>
              <a:ea typeface="ＭＳ Ｐゴシック" charset="-128"/>
            </a:endParaRPr>
          </a:p>
        </p:txBody>
      </p:sp>
      <p:sp>
        <p:nvSpPr>
          <p:cNvPr id="56" name="Text Placeholder 2"/>
          <p:cNvSpPr>
            <a:spLocks noGrp="1"/>
          </p:cNvSpPr>
          <p:nvPr>
            <p:ph type="body" idx="14" hasCustomPrompt="1"/>
          </p:nvPr>
        </p:nvSpPr>
        <p:spPr>
          <a:xfrm>
            <a:off x="3333158" y="227322"/>
            <a:ext cx="5392851" cy="299536"/>
          </a:xfrm>
        </p:spPr>
        <p:txBody>
          <a:bodyPr anchor="t" anchorCtr="0"/>
          <a:lstStyle>
            <a:lvl1pPr marL="0" indent="0" algn="r">
              <a:buNone/>
              <a:defRPr sz="1200" b="0">
                <a:solidFill>
                  <a:srgbClr val="291D1E"/>
                </a:solidFill>
              </a:defRPr>
            </a:lvl1pPr>
            <a:lvl2pPr marL="356479" indent="0">
              <a:buNone/>
              <a:defRPr sz="1600" b="1"/>
            </a:lvl2pPr>
            <a:lvl3pPr marL="712958" indent="0">
              <a:buNone/>
              <a:defRPr sz="1400" b="1"/>
            </a:lvl3pPr>
            <a:lvl4pPr marL="1069437" indent="0">
              <a:buNone/>
              <a:defRPr sz="1200" b="1"/>
            </a:lvl4pPr>
            <a:lvl5pPr marL="1425915" indent="0">
              <a:buNone/>
              <a:defRPr sz="1200" b="1"/>
            </a:lvl5pPr>
            <a:lvl6pPr marL="1782394" indent="0">
              <a:buNone/>
              <a:defRPr sz="1200" b="1"/>
            </a:lvl6pPr>
            <a:lvl7pPr marL="2138873" indent="0">
              <a:buNone/>
              <a:defRPr sz="1200" b="1"/>
            </a:lvl7pPr>
            <a:lvl8pPr marL="2495352" indent="0">
              <a:buNone/>
              <a:defRPr sz="1200" b="1"/>
            </a:lvl8pPr>
            <a:lvl9pPr marL="2851831" indent="0">
              <a:buNone/>
              <a:defRPr sz="1200" b="1"/>
            </a:lvl9pPr>
          </a:lstStyle>
          <a:p>
            <a:pPr lvl="0"/>
            <a:r>
              <a:rPr lang="en-US" dirty="0"/>
              <a:t>&lt;Presenter, Date&gt;</a:t>
            </a:r>
          </a:p>
        </p:txBody>
      </p:sp>
      <p:sp>
        <p:nvSpPr>
          <p:cNvPr id="57350" name="cdtRectangle 115 Id57350"/>
          <p:cNvSpPr>
            <a:spLocks noGrp="1" noChangeArrowheads="1"/>
          </p:cNvSpPr>
          <p:nvPr>
            <p:ph type="ctrTitle"/>
            <p:custDataLst>
              <p:tags r:id="rId3"/>
            </p:custDataLst>
          </p:nvPr>
        </p:nvSpPr>
        <p:spPr bwMode="gray">
          <a:xfrm>
            <a:off x="350008" y="1709526"/>
            <a:ext cx="4092363" cy="1174004"/>
          </a:xfrm>
          <a:noFill/>
        </p:spPr>
        <p:txBody>
          <a:bodyPr wrap="square" lIns="0" tIns="0" rIns="0" bIns="0" anchor="b" anchorCtr="0">
            <a:noAutofit/>
          </a:bodyPr>
          <a:lstStyle>
            <a:lvl1pPr>
              <a:defRPr sz="2800" smtClean="0">
                <a:solidFill>
                  <a:schemeClr val="accent3"/>
                </a:solidFill>
                <a:latin typeface="Calibri" panose="020F0502020204030204" pitchFamily="34" charset="0"/>
              </a:defRPr>
            </a:lvl1pPr>
          </a:lstStyle>
          <a:p>
            <a:r>
              <a:rPr lang="en-US" dirty="0" err="1"/>
              <a:t>Titelmasterformat</a:t>
            </a:r>
            <a:r>
              <a:rPr lang="en-US" dirty="0"/>
              <a:t> </a:t>
            </a:r>
          </a:p>
        </p:txBody>
      </p:sp>
      <p:sp>
        <p:nvSpPr>
          <p:cNvPr id="57351" name="cdtRectangle 116 Id57351"/>
          <p:cNvSpPr>
            <a:spLocks noGrp="1" noChangeArrowheads="1"/>
          </p:cNvSpPr>
          <p:nvPr>
            <p:ph type="subTitle" idx="1" hasCustomPrompt="1"/>
            <p:custDataLst>
              <p:tags r:id="rId4"/>
            </p:custDataLst>
          </p:nvPr>
        </p:nvSpPr>
        <p:spPr bwMode="gray">
          <a:xfrm>
            <a:off x="349883" y="2892124"/>
            <a:ext cx="4034388" cy="1886252"/>
          </a:xfrm>
          <a:noFill/>
        </p:spPr>
        <p:txBody>
          <a:bodyPr wrap="square" lIns="0" tIns="0" rIns="0" bIns="0" anchor="t" anchorCtr="0">
            <a:normAutofit/>
          </a:bodyPr>
          <a:lstStyle>
            <a:lvl1pPr>
              <a:lnSpc>
                <a:spcPct val="80000"/>
              </a:lnSpc>
              <a:defRPr sz="3400" b="1" smtClean="0">
                <a:solidFill>
                  <a:schemeClr val="accent1"/>
                </a:solidFill>
                <a:latin typeface="Calibri" panose="020F0502020204030204" pitchFamily="34" charset="0"/>
              </a:defRPr>
            </a:lvl1pPr>
          </a:lstStyle>
          <a:p>
            <a:r>
              <a:rPr lang="en-US" dirty="0" err="1"/>
              <a:t>Untertitelmasters</a:t>
            </a:r>
            <a:r>
              <a:rPr lang="en-US" dirty="0"/>
              <a:t> </a:t>
            </a:r>
          </a:p>
        </p:txBody>
      </p:sp>
      <p:sp>
        <p:nvSpPr>
          <p:cNvPr id="12" name="cdtText Box 101 Id12"/>
          <p:cNvSpPr txBox="1">
            <a:spLocks noChangeArrowheads="1"/>
          </p:cNvSpPr>
          <p:nvPr userDrawn="1">
            <p:custDataLst>
              <p:tags r:id="rId5"/>
            </p:custDataLst>
          </p:nvPr>
        </p:nvSpPr>
        <p:spPr bwMode="auto">
          <a:xfrm>
            <a:off x="4572000" y="0"/>
            <a:ext cx="1190" cy="13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28069" rIns="0" bIns="0">
            <a:no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endParaRPr lang="en-US" sz="900" b="1" dirty="0">
              <a:solidFill>
                <a:srgbClr val="990000"/>
              </a:solidFill>
              <a:ea typeface="ＭＳ Ｐゴシック" charset="-128"/>
            </a:endParaRPr>
          </a:p>
        </p:txBody>
      </p:sp>
      <p:grpSp>
        <p:nvGrpSpPr>
          <p:cNvPr id="45" name="Group 50"/>
          <p:cNvGrpSpPr/>
          <p:nvPr userDrawn="1"/>
        </p:nvGrpSpPr>
        <p:grpSpPr>
          <a:xfrm>
            <a:off x="377803" y="281213"/>
            <a:ext cx="2114828" cy="550533"/>
            <a:chOff x="2517775" y="2590800"/>
            <a:chExt cx="7177087" cy="1680632"/>
          </a:xfrm>
        </p:grpSpPr>
        <p:grpSp>
          <p:nvGrpSpPr>
            <p:cNvPr id="46" name="Group 33"/>
            <p:cNvGrpSpPr/>
            <p:nvPr/>
          </p:nvGrpSpPr>
          <p:grpSpPr>
            <a:xfrm>
              <a:off x="8443772" y="2853530"/>
              <a:ext cx="1251090" cy="1226068"/>
              <a:chOff x="5721350" y="3268663"/>
              <a:chExt cx="476250" cy="466725"/>
            </a:xfrm>
            <a:solidFill>
              <a:srgbClr val="E55008"/>
            </a:solidFill>
          </p:grpSpPr>
          <p:sp>
            <p:nvSpPr>
              <p:cNvPr id="105" name="Freeform 1"/>
              <p:cNvSpPr>
                <a:spLocks noChangeArrowheads="1"/>
              </p:cNvSpPr>
              <p:nvPr/>
            </p:nvSpPr>
            <p:spPr bwMode="auto">
              <a:xfrm>
                <a:off x="6078538" y="3443288"/>
                <a:ext cx="119062" cy="119062"/>
              </a:xfrm>
              <a:custGeom>
                <a:avLst/>
                <a:gdLst/>
                <a:ahLst/>
                <a:cxnLst>
                  <a:cxn ang="0">
                    <a:pos x="271" y="271"/>
                  </a:cxn>
                  <a:cxn ang="0">
                    <a:pos x="271" y="59"/>
                  </a:cxn>
                  <a:cxn ang="0">
                    <a:pos x="59" y="59"/>
                  </a:cxn>
                  <a:cxn ang="0">
                    <a:pos x="59" y="271"/>
                  </a:cxn>
                  <a:cxn ang="0">
                    <a:pos x="271" y="271"/>
                  </a:cxn>
                </a:cxnLst>
                <a:rect l="0" t="0" r="r" b="b"/>
                <a:pathLst>
                  <a:path w="331" h="331">
                    <a:moveTo>
                      <a:pt x="271" y="271"/>
                    </a:moveTo>
                    <a:cubicBezTo>
                      <a:pt x="330" y="212"/>
                      <a:pt x="330" y="118"/>
                      <a:pt x="271" y="59"/>
                    </a:cubicBezTo>
                    <a:cubicBezTo>
                      <a:pt x="212" y="0"/>
                      <a:pt x="118" y="0"/>
                      <a:pt x="59" y="59"/>
                    </a:cubicBezTo>
                    <a:cubicBezTo>
                      <a:pt x="0" y="118"/>
                      <a:pt x="0" y="213"/>
                      <a:pt x="59" y="271"/>
                    </a:cubicBezTo>
                    <a:cubicBezTo>
                      <a:pt x="118" y="330"/>
                      <a:pt x="212" y="330"/>
                      <a:pt x="271" y="271"/>
                    </a:cubicBezTo>
                  </a:path>
                </a:pathLst>
              </a:custGeom>
              <a:solidFill>
                <a:schemeClr val="accent1"/>
              </a:solidFill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712958">
                  <a:defRPr/>
                </a:pPr>
                <a:endParaRPr lang="de-DE" sz="1400" kern="0">
                  <a:solidFill>
                    <a:sysClr val="windowText" lastClr="000000"/>
                  </a:solidFill>
                  <a:ea typeface="ＭＳ Ｐゴシック" charset="-128"/>
                </a:endParaRPr>
              </a:p>
            </p:txBody>
          </p:sp>
          <p:sp>
            <p:nvSpPr>
              <p:cNvPr id="106" name="Freeform 2"/>
              <p:cNvSpPr>
                <a:spLocks noChangeArrowheads="1"/>
              </p:cNvSpPr>
              <p:nvPr/>
            </p:nvSpPr>
            <p:spPr bwMode="auto">
              <a:xfrm>
                <a:off x="5992813" y="3556000"/>
                <a:ext cx="92075" cy="92075"/>
              </a:xfrm>
              <a:custGeom>
                <a:avLst/>
                <a:gdLst/>
                <a:ahLst/>
                <a:cxnLst>
                  <a:cxn ang="0">
                    <a:pos x="208" y="209"/>
                  </a:cxn>
                  <a:cxn ang="0">
                    <a:pos x="208" y="45"/>
                  </a:cxn>
                  <a:cxn ang="0">
                    <a:pos x="44" y="45"/>
                  </a:cxn>
                  <a:cxn ang="0">
                    <a:pos x="44" y="209"/>
                  </a:cxn>
                  <a:cxn ang="0">
                    <a:pos x="208" y="209"/>
                  </a:cxn>
                </a:cxnLst>
                <a:rect l="0" t="0" r="r" b="b"/>
                <a:pathLst>
                  <a:path w="255" h="255">
                    <a:moveTo>
                      <a:pt x="208" y="209"/>
                    </a:moveTo>
                    <a:cubicBezTo>
                      <a:pt x="254" y="163"/>
                      <a:pt x="253" y="91"/>
                      <a:pt x="208" y="45"/>
                    </a:cubicBezTo>
                    <a:cubicBezTo>
                      <a:pt x="162" y="0"/>
                      <a:pt x="90" y="0"/>
                      <a:pt x="44" y="45"/>
                    </a:cubicBezTo>
                    <a:cubicBezTo>
                      <a:pt x="0" y="91"/>
                      <a:pt x="0" y="163"/>
                      <a:pt x="44" y="209"/>
                    </a:cubicBezTo>
                    <a:cubicBezTo>
                      <a:pt x="90" y="254"/>
                      <a:pt x="163" y="254"/>
                      <a:pt x="208" y="209"/>
                    </a:cubicBezTo>
                  </a:path>
                </a:pathLst>
              </a:custGeom>
              <a:solidFill>
                <a:schemeClr val="accent1"/>
              </a:solidFill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712958">
                  <a:defRPr/>
                </a:pPr>
                <a:endParaRPr lang="de-DE" sz="1400" kern="0">
                  <a:solidFill>
                    <a:sysClr val="windowText" lastClr="000000"/>
                  </a:solidFill>
                  <a:ea typeface="ＭＳ Ｐゴシック" charset="-128"/>
                </a:endParaRPr>
              </a:p>
            </p:txBody>
          </p:sp>
          <p:sp>
            <p:nvSpPr>
              <p:cNvPr id="107" name="Freeform 3"/>
              <p:cNvSpPr>
                <a:spLocks noChangeArrowheads="1"/>
              </p:cNvSpPr>
              <p:nvPr/>
            </p:nvSpPr>
            <p:spPr bwMode="auto">
              <a:xfrm>
                <a:off x="5992813" y="3357563"/>
                <a:ext cx="92075" cy="92075"/>
              </a:xfrm>
              <a:custGeom>
                <a:avLst/>
                <a:gdLst/>
                <a:ahLst/>
                <a:cxnLst>
                  <a:cxn ang="0">
                    <a:pos x="209" y="209"/>
                  </a:cxn>
                  <a:cxn ang="0">
                    <a:pos x="209" y="46"/>
                  </a:cxn>
                  <a:cxn ang="0">
                    <a:pos x="46" y="46"/>
                  </a:cxn>
                  <a:cxn ang="0">
                    <a:pos x="46" y="209"/>
                  </a:cxn>
                  <a:cxn ang="0">
                    <a:pos x="209" y="209"/>
                  </a:cxn>
                </a:cxnLst>
                <a:rect l="0" t="0" r="r" b="b"/>
                <a:pathLst>
                  <a:path w="256" h="255">
                    <a:moveTo>
                      <a:pt x="209" y="209"/>
                    </a:moveTo>
                    <a:cubicBezTo>
                      <a:pt x="255" y="163"/>
                      <a:pt x="255" y="91"/>
                      <a:pt x="209" y="46"/>
                    </a:cubicBezTo>
                    <a:cubicBezTo>
                      <a:pt x="163" y="0"/>
                      <a:pt x="91" y="0"/>
                      <a:pt x="46" y="46"/>
                    </a:cubicBezTo>
                    <a:cubicBezTo>
                      <a:pt x="0" y="91"/>
                      <a:pt x="1" y="163"/>
                      <a:pt x="46" y="209"/>
                    </a:cubicBezTo>
                    <a:cubicBezTo>
                      <a:pt x="92" y="254"/>
                      <a:pt x="163" y="254"/>
                      <a:pt x="209" y="209"/>
                    </a:cubicBezTo>
                  </a:path>
                </a:pathLst>
              </a:custGeom>
              <a:solidFill>
                <a:schemeClr val="accent1"/>
              </a:solidFill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712958">
                  <a:defRPr/>
                </a:pPr>
                <a:endParaRPr lang="de-DE" sz="1400" kern="0">
                  <a:solidFill>
                    <a:sysClr val="windowText" lastClr="000000"/>
                  </a:solidFill>
                  <a:ea typeface="ＭＳ Ｐゴシック" charset="-128"/>
                </a:endParaRPr>
              </a:p>
            </p:txBody>
          </p:sp>
          <p:sp>
            <p:nvSpPr>
              <p:cNvPr id="108" name="Freeform 4"/>
              <p:cNvSpPr>
                <a:spLocks noChangeArrowheads="1"/>
              </p:cNvSpPr>
              <p:nvPr/>
            </p:nvSpPr>
            <p:spPr bwMode="auto">
              <a:xfrm>
                <a:off x="5905500" y="3665538"/>
                <a:ext cx="69850" cy="69850"/>
              </a:xfrm>
              <a:custGeom>
                <a:avLst/>
                <a:gdLst/>
                <a:ahLst/>
                <a:cxnLst>
                  <a:cxn ang="0">
                    <a:pos x="160" y="160"/>
                  </a:cxn>
                  <a:cxn ang="0">
                    <a:pos x="160" y="34"/>
                  </a:cxn>
                  <a:cxn ang="0">
                    <a:pos x="34" y="34"/>
                  </a:cxn>
                  <a:cxn ang="0">
                    <a:pos x="34" y="160"/>
                  </a:cxn>
                  <a:cxn ang="0">
                    <a:pos x="160" y="160"/>
                  </a:cxn>
                </a:cxnLst>
                <a:rect l="0" t="0" r="r" b="b"/>
                <a:pathLst>
                  <a:path w="196" h="195">
                    <a:moveTo>
                      <a:pt x="160" y="160"/>
                    </a:moveTo>
                    <a:cubicBezTo>
                      <a:pt x="195" y="125"/>
                      <a:pt x="195" y="69"/>
                      <a:pt x="160" y="34"/>
                    </a:cubicBezTo>
                    <a:cubicBezTo>
                      <a:pt x="125" y="0"/>
                      <a:pt x="69" y="0"/>
                      <a:pt x="34" y="34"/>
                    </a:cubicBezTo>
                    <a:cubicBezTo>
                      <a:pt x="0" y="70"/>
                      <a:pt x="0" y="126"/>
                      <a:pt x="34" y="160"/>
                    </a:cubicBezTo>
                    <a:cubicBezTo>
                      <a:pt x="69" y="194"/>
                      <a:pt x="125" y="194"/>
                      <a:pt x="160" y="160"/>
                    </a:cubicBezTo>
                  </a:path>
                </a:pathLst>
              </a:custGeom>
              <a:solidFill>
                <a:schemeClr val="accent1"/>
              </a:solidFill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712958">
                  <a:defRPr/>
                </a:pPr>
                <a:endParaRPr lang="de-DE" sz="1400" kern="0">
                  <a:solidFill>
                    <a:sysClr val="windowText" lastClr="000000"/>
                  </a:solidFill>
                  <a:ea typeface="ＭＳ Ｐゴシック" charset="-128"/>
                </a:endParaRPr>
              </a:p>
            </p:txBody>
          </p:sp>
          <p:sp>
            <p:nvSpPr>
              <p:cNvPr id="109" name="Freeform 5"/>
              <p:cNvSpPr>
                <a:spLocks noChangeArrowheads="1"/>
              </p:cNvSpPr>
              <p:nvPr/>
            </p:nvSpPr>
            <p:spPr bwMode="auto">
              <a:xfrm>
                <a:off x="5905500" y="3467100"/>
                <a:ext cx="69850" cy="71438"/>
              </a:xfrm>
              <a:custGeom>
                <a:avLst/>
                <a:gdLst/>
                <a:ahLst/>
                <a:cxnLst>
                  <a:cxn ang="0">
                    <a:pos x="160" y="161"/>
                  </a:cxn>
                  <a:cxn ang="0">
                    <a:pos x="160" y="35"/>
                  </a:cxn>
                  <a:cxn ang="0">
                    <a:pos x="34" y="35"/>
                  </a:cxn>
                  <a:cxn ang="0">
                    <a:pos x="34" y="161"/>
                  </a:cxn>
                  <a:cxn ang="0">
                    <a:pos x="160" y="161"/>
                  </a:cxn>
                </a:cxnLst>
                <a:rect l="0" t="0" r="r" b="b"/>
                <a:pathLst>
                  <a:path w="196" h="197">
                    <a:moveTo>
                      <a:pt x="160" y="161"/>
                    </a:moveTo>
                    <a:cubicBezTo>
                      <a:pt x="195" y="126"/>
                      <a:pt x="195" y="70"/>
                      <a:pt x="160" y="35"/>
                    </a:cubicBezTo>
                    <a:cubicBezTo>
                      <a:pt x="125" y="0"/>
                      <a:pt x="69" y="0"/>
                      <a:pt x="34" y="35"/>
                    </a:cubicBezTo>
                    <a:cubicBezTo>
                      <a:pt x="0" y="70"/>
                      <a:pt x="0" y="126"/>
                      <a:pt x="34" y="161"/>
                    </a:cubicBezTo>
                    <a:cubicBezTo>
                      <a:pt x="69" y="196"/>
                      <a:pt x="125" y="196"/>
                      <a:pt x="160" y="161"/>
                    </a:cubicBezTo>
                  </a:path>
                </a:pathLst>
              </a:custGeom>
              <a:solidFill>
                <a:schemeClr val="accent1"/>
              </a:solidFill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712958">
                  <a:defRPr/>
                </a:pPr>
                <a:endParaRPr lang="de-DE" sz="1400" kern="0">
                  <a:solidFill>
                    <a:sysClr val="windowText" lastClr="000000"/>
                  </a:solidFill>
                  <a:ea typeface="ＭＳ Ｐゴシック" charset="-128"/>
                </a:endParaRPr>
              </a:p>
            </p:txBody>
          </p:sp>
          <p:sp>
            <p:nvSpPr>
              <p:cNvPr id="110" name="Freeform 6"/>
              <p:cNvSpPr>
                <a:spLocks noChangeArrowheads="1"/>
              </p:cNvSpPr>
              <p:nvPr/>
            </p:nvSpPr>
            <p:spPr bwMode="auto">
              <a:xfrm>
                <a:off x="5905500" y="3268663"/>
                <a:ext cx="69850" cy="71437"/>
              </a:xfrm>
              <a:custGeom>
                <a:avLst/>
                <a:gdLst/>
                <a:ahLst/>
                <a:cxnLst>
                  <a:cxn ang="0">
                    <a:pos x="160" y="161"/>
                  </a:cxn>
                  <a:cxn ang="0">
                    <a:pos x="160" y="35"/>
                  </a:cxn>
                  <a:cxn ang="0">
                    <a:pos x="34" y="35"/>
                  </a:cxn>
                  <a:cxn ang="0">
                    <a:pos x="34" y="161"/>
                  </a:cxn>
                  <a:cxn ang="0">
                    <a:pos x="160" y="161"/>
                  </a:cxn>
                </a:cxnLst>
                <a:rect l="0" t="0" r="r" b="b"/>
                <a:pathLst>
                  <a:path w="196" h="197">
                    <a:moveTo>
                      <a:pt x="160" y="161"/>
                    </a:moveTo>
                    <a:cubicBezTo>
                      <a:pt x="195" y="127"/>
                      <a:pt x="195" y="69"/>
                      <a:pt x="160" y="35"/>
                    </a:cubicBezTo>
                    <a:cubicBezTo>
                      <a:pt x="125" y="0"/>
                      <a:pt x="69" y="1"/>
                      <a:pt x="34" y="35"/>
                    </a:cubicBezTo>
                    <a:cubicBezTo>
                      <a:pt x="0" y="70"/>
                      <a:pt x="0" y="126"/>
                      <a:pt x="34" y="161"/>
                    </a:cubicBezTo>
                    <a:cubicBezTo>
                      <a:pt x="69" y="195"/>
                      <a:pt x="125" y="196"/>
                      <a:pt x="160" y="161"/>
                    </a:cubicBezTo>
                  </a:path>
                </a:pathLst>
              </a:custGeom>
              <a:solidFill>
                <a:schemeClr val="accent1"/>
              </a:solidFill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712958">
                  <a:defRPr/>
                </a:pPr>
                <a:endParaRPr lang="de-DE" sz="1400" kern="0">
                  <a:solidFill>
                    <a:sysClr val="windowText" lastClr="000000"/>
                  </a:solidFill>
                  <a:ea typeface="ＭＳ Ｐゴシック" charset="-128"/>
                </a:endParaRPr>
              </a:p>
            </p:txBody>
          </p:sp>
          <p:sp>
            <p:nvSpPr>
              <p:cNvPr id="111" name="Freeform 7"/>
              <p:cNvSpPr>
                <a:spLocks noChangeArrowheads="1"/>
              </p:cNvSpPr>
              <p:nvPr/>
            </p:nvSpPr>
            <p:spPr bwMode="auto">
              <a:xfrm>
                <a:off x="5813425" y="3575050"/>
                <a:ext cx="53975" cy="53975"/>
              </a:xfrm>
              <a:custGeom>
                <a:avLst/>
                <a:gdLst/>
                <a:ahLst/>
                <a:cxnLst>
                  <a:cxn ang="0">
                    <a:pos x="124" y="123"/>
                  </a:cxn>
                  <a:cxn ang="0">
                    <a:pos x="124" y="27"/>
                  </a:cxn>
                  <a:cxn ang="0">
                    <a:pos x="27" y="27"/>
                  </a:cxn>
                  <a:cxn ang="0">
                    <a:pos x="27" y="123"/>
                  </a:cxn>
                  <a:cxn ang="0">
                    <a:pos x="124" y="123"/>
                  </a:cxn>
                </a:cxnLst>
                <a:rect l="0" t="0" r="r" b="b"/>
                <a:pathLst>
                  <a:path w="152" h="151">
                    <a:moveTo>
                      <a:pt x="124" y="123"/>
                    </a:moveTo>
                    <a:cubicBezTo>
                      <a:pt x="151" y="96"/>
                      <a:pt x="151" y="54"/>
                      <a:pt x="124" y="27"/>
                    </a:cubicBezTo>
                    <a:cubicBezTo>
                      <a:pt x="98" y="0"/>
                      <a:pt x="54" y="0"/>
                      <a:pt x="27" y="27"/>
                    </a:cubicBezTo>
                    <a:cubicBezTo>
                      <a:pt x="0" y="54"/>
                      <a:pt x="0" y="96"/>
                      <a:pt x="27" y="123"/>
                    </a:cubicBezTo>
                    <a:cubicBezTo>
                      <a:pt x="54" y="150"/>
                      <a:pt x="98" y="150"/>
                      <a:pt x="124" y="123"/>
                    </a:cubicBezTo>
                  </a:path>
                </a:pathLst>
              </a:custGeom>
              <a:solidFill>
                <a:schemeClr val="accent1"/>
              </a:solidFill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712958">
                  <a:defRPr/>
                </a:pPr>
                <a:endParaRPr lang="de-DE" sz="1400" kern="0">
                  <a:solidFill>
                    <a:sysClr val="windowText" lastClr="000000"/>
                  </a:solidFill>
                  <a:ea typeface="ＭＳ Ｐゴシック" charset="-128"/>
                </a:endParaRPr>
              </a:p>
            </p:txBody>
          </p:sp>
          <p:sp>
            <p:nvSpPr>
              <p:cNvPr id="112" name="Freeform 8"/>
              <p:cNvSpPr>
                <a:spLocks noChangeArrowheads="1"/>
              </p:cNvSpPr>
              <p:nvPr/>
            </p:nvSpPr>
            <p:spPr bwMode="auto">
              <a:xfrm>
                <a:off x="5813425" y="3376613"/>
                <a:ext cx="53975" cy="53975"/>
              </a:xfrm>
              <a:custGeom>
                <a:avLst/>
                <a:gdLst/>
                <a:ahLst/>
                <a:cxnLst>
                  <a:cxn ang="0">
                    <a:pos x="124" y="124"/>
                  </a:cxn>
                  <a:cxn ang="0">
                    <a:pos x="124" y="27"/>
                  </a:cxn>
                  <a:cxn ang="0">
                    <a:pos x="27" y="27"/>
                  </a:cxn>
                  <a:cxn ang="0">
                    <a:pos x="27" y="124"/>
                  </a:cxn>
                  <a:cxn ang="0">
                    <a:pos x="124" y="124"/>
                  </a:cxn>
                </a:cxnLst>
                <a:rect l="0" t="0" r="r" b="b"/>
                <a:pathLst>
                  <a:path w="152" h="151">
                    <a:moveTo>
                      <a:pt x="124" y="124"/>
                    </a:moveTo>
                    <a:cubicBezTo>
                      <a:pt x="151" y="97"/>
                      <a:pt x="151" y="54"/>
                      <a:pt x="124" y="27"/>
                    </a:cubicBezTo>
                    <a:cubicBezTo>
                      <a:pt x="98" y="0"/>
                      <a:pt x="54" y="0"/>
                      <a:pt x="27" y="27"/>
                    </a:cubicBezTo>
                    <a:cubicBezTo>
                      <a:pt x="0" y="54"/>
                      <a:pt x="0" y="97"/>
                      <a:pt x="27" y="124"/>
                    </a:cubicBezTo>
                    <a:cubicBezTo>
                      <a:pt x="54" y="150"/>
                      <a:pt x="98" y="150"/>
                      <a:pt x="124" y="124"/>
                    </a:cubicBezTo>
                  </a:path>
                </a:pathLst>
              </a:custGeom>
              <a:solidFill>
                <a:schemeClr val="accent1"/>
              </a:solidFill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712958">
                  <a:defRPr/>
                </a:pPr>
                <a:endParaRPr lang="de-DE" sz="1400" kern="0">
                  <a:solidFill>
                    <a:sysClr val="windowText" lastClr="000000"/>
                  </a:solidFill>
                  <a:ea typeface="ＭＳ Ｐゴシック" charset="-128"/>
                </a:endParaRPr>
              </a:p>
            </p:txBody>
          </p:sp>
          <p:sp>
            <p:nvSpPr>
              <p:cNvPr id="113" name="Freeform 9"/>
              <p:cNvSpPr>
                <a:spLocks noChangeArrowheads="1"/>
              </p:cNvSpPr>
              <p:nvPr/>
            </p:nvSpPr>
            <p:spPr bwMode="auto">
              <a:xfrm>
                <a:off x="5721350" y="3481388"/>
                <a:ext cx="41275" cy="41275"/>
              </a:xfrm>
              <a:custGeom>
                <a:avLst/>
                <a:gdLst/>
                <a:ahLst/>
                <a:cxnLst>
                  <a:cxn ang="0">
                    <a:pos x="94" y="94"/>
                  </a:cxn>
                  <a:cxn ang="0">
                    <a:pos x="94" y="20"/>
                  </a:cxn>
                  <a:cxn ang="0">
                    <a:pos x="20" y="20"/>
                  </a:cxn>
                  <a:cxn ang="0">
                    <a:pos x="20" y="94"/>
                  </a:cxn>
                  <a:cxn ang="0">
                    <a:pos x="94" y="94"/>
                  </a:cxn>
                </a:cxnLst>
                <a:rect l="0" t="0" r="r" b="b"/>
                <a:pathLst>
                  <a:path w="115" h="115">
                    <a:moveTo>
                      <a:pt x="94" y="94"/>
                    </a:moveTo>
                    <a:cubicBezTo>
                      <a:pt x="114" y="73"/>
                      <a:pt x="114" y="40"/>
                      <a:pt x="94" y="20"/>
                    </a:cubicBezTo>
                    <a:cubicBezTo>
                      <a:pt x="74" y="0"/>
                      <a:pt x="40" y="0"/>
                      <a:pt x="20" y="20"/>
                    </a:cubicBezTo>
                    <a:cubicBezTo>
                      <a:pt x="0" y="40"/>
                      <a:pt x="0" y="73"/>
                      <a:pt x="20" y="94"/>
                    </a:cubicBezTo>
                    <a:cubicBezTo>
                      <a:pt x="40" y="114"/>
                      <a:pt x="74" y="114"/>
                      <a:pt x="94" y="94"/>
                    </a:cubicBezTo>
                  </a:path>
                </a:pathLst>
              </a:custGeom>
              <a:solidFill>
                <a:schemeClr val="accent1"/>
              </a:solidFill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712958">
                  <a:defRPr/>
                </a:pPr>
                <a:endParaRPr lang="de-DE" sz="1400" kern="0">
                  <a:solidFill>
                    <a:sysClr val="windowText" lastClr="000000"/>
                  </a:solidFill>
                  <a:ea typeface="ＭＳ Ｐゴシック" charset="-128"/>
                </a:endParaRPr>
              </a:p>
            </p:txBody>
          </p:sp>
        </p:grpSp>
        <p:grpSp>
          <p:nvGrpSpPr>
            <p:cNvPr id="47" name="Group 32"/>
            <p:cNvGrpSpPr/>
            <p:nvPr/>
          </p:nvGrpSpPr>
          <p:grpSpPr>
            <a:xfrm>
              <a:off x="4281811" y="2590800"/>
              <a:ext cx="4066045" cy="646398"/>
              <a:chOff x="4137025" y="3168650"/>
              <a:chExt cx="1547813" cy="246063"/>
            </a:xfrm>
            <a:solidFill>
              <a:srgbClr val="118992"/>
            </a:solidFill>
          </p:grpSpPr>
          <p:sp>
            <p:nvSpPr>
              <p:cNvPr id="98" name="Freeform 10"/>
              <p:cNvSpPr>
                <a:spLocks noChangeArrowheads="1"/>
              </p:cNvSpPr>
              <p:nvPr/>
            </p:nvSpPr>
            <p:spPr bwMode="auto">
              <a:xfrm>
                <a:off x="4137025" y="3168650"/>
                <a:ext cx="180975" cy="246063"/>
              </a:xfrm>
              <a:custGeom>
                <a:avLst/>
                <a:gdLst/>
                <a:ahLst/>
                <a:cxnLst>
                  <a:cxn ang="0">
                    <a:pos x="13" y="526"/>
                  </a:cxn>
                  <a:cxn ang="0">
                    <a:pos x="209" y="561"/>
                  </a:cxn>
                  <a:cxn ang="0">
                    <a:pos x="326" y="500"/>
                  </a:cxn>
                  <a:cxn ang="0">
                    <a:pos x="308" y="461"/>
                  </a:cxn>
                  <a:cxn ang="0">
                    <a:pos x="220" y="414"/>
                  </a:cxn>
                  <a:cxn ang="0">
                    <a:pos x="51" y="323"/>
                  </a:cxn>
                  <a:cxn ang="0">
                    <a:pos x="0" y="198"/>
                  </a:cxn>
                  <a:cxn ang="0">
                    <a:pos x="74" y="51"/>
                  </a:cxn>
                  <a:cxn ang="0">
                    <a:pos x="263" y="0"/>
                  </a:cxn>
                  <a:cxn ang="0">
                    <a:pos x="450" y="24"/>
                  </a:cxn>
                  <a:cxn ang="0">
                    <a:pos x="450" y="149"/>
                  </a:cxn>
                  <a:cxn ang="0">
                    <a:pos x="282" y="113"/>
                  </a:cxn>
                  <a:cxn ang="0">
                    <a:pos x="173" y="173"/>
                  </a:cxn>
                  <a:cxn ang="0">
                    <a:pos x="196" y="210"/>
                  </a:cxn>
                  <a:cxn ang="0">
                    <a:pos x="296" y="260"/>
                  </a:cxn>
                  <a:cxn ang="0">
                    <a:pos x="456" y="352"/>
                  </a:cxn>
                  <a:cxn ang="0">
                    <a:pos x="503" y="473"/>
                  </a:cxn>
                  <a:cxn ang="0">
                    <a:pos x="410" y="635"/>
                  </a:cxn>
                  <a:cxn ang="0">
                    <a:pos x="217" y="681"/>
                  </a:cxn>
                  <a:cxn ang="0">
                    <a:pos x="13" y="655"/>
                  </a:cxn>
                  <a:cxn ang="0">
                    <a:pos x="13" y="526"/>
                  </a:cxn>
                </a:cxnLst>
                <a:rect l="0" t="0" r="r" b="b"/>
                <a:pathLst>
                  <a:path w="504" h="682">
                    <a:moveTo>
                      <a:pt x="13" y="526"/>
                    </a:moveTo>
                    <a:cubicBezTo>
                      <a:pt x="87" y="549"/>
                      <a:pt x="153" y="561"/>
                      <a:pt x="209" y="561"/>
                    </a:cubicBezTo>
                    <a:cubicBezTo>
                      <a:pt x="286" y="561"/>
                      <a:pt x="326" y="541"/>
                      <a:pt x="326" y="500"/>
                    </a:cubicBezTo>
                    <a:cubicBezTo>
                      <a:pt x="326" y="484"/>
                      <a:pt x="321" y="472"/>
                      <a:pt x="308" y="461"/>
                    </a:cubicBezTo>
                    <a:cubicBezTo>
                      <a:pt x="296" y="450"/>
                      <a:pt x="267" y="434"/>
                      <a:pt x="220" y="414"/>
                    </a:cubicBezTo>
                    <a:cubicBezTo>
                      <a:pt x="134" y="379"/>
                      <a:pt x="78" y="348"/>
                      <a:pt x="51" y="323"/>
                    </a:cubicBezTo>
                    <a:cubicBezTo>
                      <a:pt x="17" y="289"/>
                      <a:pt x="0" y="248"/>
                      <a:pt x="0" y="198"/>
                    </a:cubicBezTo>
                    <a:cubicBezTo>
                      <a:pt x="0" y="134"/>
                      <a:pt x="24" y="84"/>
                      <a:pt x="74" y="51"/>
                    </a:cubicBezTo>
                    <a:cubicBezTo>
                      <a:pt x="122" y="17"/>
                      <a:pt x="186" y="0"/>
                      <a:pt x="263" y="0"/>
                    </a:cubicBezTo>
                    <a:cubicBezTo>
                      <a:pt x="306" y="0"/>
                      <a:pt x="369" y="8"/>
                      <a:pt x="450" y="24"/>
                    </a:cubicBezTo>
                    <a:lnTo>
                      <a:pt x="450" y="149"/>
                    </a:lnTo>
                    <a:cubicBezTo>
                      <a:pt x="390" y="125"/>
                      <a:pt x="334" y="113"/>
                      <a:pt x="282" y="113"/>
                    </a:cubicBezTo>
                    <a:cubicBezTo>
                      <a:pt x="209" y="113"/>
                      <a:pt x="173" y="133"/>
                      <a:pt x="173" y="173"/>
                    </a:cubicBezTo>
                    <a:cubicBezTo>
                      <a:pt x="173" y="188"/>
                      <a:pt x="181" y="200"/>
                      <a:pt x="196" y="210"/>
                    </a:cubicBezTo>
                    <a:cubicBezTo>
                      <a:pt x="208" y="218"/>
                      <a:pt x="242" y="234"/>
                      <a:pt x="296" y="260"/>
                    </a:cubicBezTo>
                    <a:cubicBezTo>
                      <a:pt x="377" y="295"/>
                      <a:pt x="430" y="325"/>
                      <a:pt x="456" y="352"/>
                    </a:cubicBezTo>
                    <a:cubicBezTo>
                      <a:pt x="488" y="382"/>
                      <a:pt x="503" y="423"/>
                      <a:pt x="503" y="473"/>
                    </a:cubicBezTo>
                    <a:cubicBezTo>
                      <a:pt x="503" y="544"/>
                      <a:pt x="472" y="597"/>
                      <a:pt x="410" y="635"/>
                    </a:cubicBezTo>
                    <a:cubicBezTo>
                      <a:pt x="361" y="666"/>
                      <a:pt x="295" y="681"/>
                      <a:pt x="217" y="681"/>
                    </a:cubicBezTo>
                    <a:cubicBezTo>
                      <a:pt x="150" y="679"/>
                      <a:pt x="82" y="671"/>
                      <a:pt x="13" y="655"/>
                    </a:cubicBezTo>
                    <a:lnTo>
                      <a:pt x="13" y="526"/>
                    </a:lnTo>
                  </a:path>
                </a:pathLst>
              </a:custGeom>
              <a:solidFill>
                <a:schemeClr val="accent2"/>
              </a:solidFill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712958">
                  <a:defRPr/>
                </a:pPr>
                <a:endParaRPr lang="de-DE" sz="1400" kern="0">
                  <a:solidFill>
                    <a:sysClr val="windowText" lastClr="000000"/>
                  </a:solidFill>
                  <a:ea typeface="ＭＳ Ｐゴシック" charset="-128"/>
                </a:endParaRPr>
              </a:p>
            </p:txBody>
          </p:sp>
          <p:sp>
            <p:nvSpPr>
              <p:cNvPr id="99" name="Freeform 11"/>
              <p:cNvSpPr>
                <a:spLocks noChangeArrowheads="1"/>
              </p:cNvSpPr>
              <p:nvPr/>
            </p:nvSpPr>
            <p:spPr bwMode="auto">
              <a:xfrm>
                <a:off x="4356100" y="3173413"/>
                <a:ext cx="65088" cy="236537"/>
              </a:xfrm>
              <a:custGeom>
                <a:avLst/>
                <a:gdLst/>
                <a:ahLst/>
                <a:cxnLst>
                  <a:cxn ang="0">
                    <a:pos x="91" y="655"/>
                  </a:cxn>
                  <a:cxn ang="0">
                    <a:pos x="0" y="655"/>
                  </a:cxn>
                  <a:cxn ang="0">
                    <a:pos x="0" y="0"/>
                  </a:cxn>
                  <a:cxn ang="0">
                    <a:pos x="182" y="0"/>
                  </a:cxn>
                  <a:cxn ang="0">
                    <a:pos x="182" y="655"/>
                  </a:cxn>
                  <a:cxn ang="0">
                    <a:pos x="91" y="655"/>
                  </a:cxn>
                </a:cxnLst>
                <a:rect l="0" t="0" r="r" b="b"/>
                <a:pathLst>
                  <a:path w="183" h="656">
                    <a:moveTo>
                      <a:pt x="91" y="655"/>
                    </a:moveTo>
                    <a:lnTo>
                      <a:pt x="0" y="655"/>
                    </a:lnTo>
                    <a:lnTo>
                      <a:pt x="0" y="0"/>
                    </a:lnTo>
                    <a:lnTo>
                      <a:pt x="182" y="0"/>
                    </a:lnTo>
                    <a:lnTo>
                      <a:pt x="182" y="655"/>
                    </a:lnTo>
                    <a:lnTo>
                      <a:pt x="91" y="655"/>
                    </a:lnTo>
                  </a:path>
                </a:pathLst>
              </a:custGeom>
              <a:solidFill>
                <a:schemeClr val="accent2"/>
              </a:solidFill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712958">
                  <a:defRPr/>
                </a:pPr>
                <a:endParaRPr lang="de-DE" sz="1400" kern="0">
                  <a:solidFill>
                    <a:sysClr val="windowText" lastClr="000000"/>
                  </a:solidFill>
                  <a:ea typeface="ＭＳ Ｐゴシック" charset="-128"/>
                </a:endParaRPr>
              </a:p>
            </p:txBody>
          </p:sp>
          <p:sp>
            <p:nvSpPr>
              <p:cNvPr id="100" name="Freeform 12"/>
              <p:cNvSpPr>
                <a:spLocks noChangeArrowheads="1"/>
              </p:cNvSpPr>
              <p:nvPr/>
            </p:nvSpPr>
            <p:spPr bwMode="auto">
              <a:xfrm>
                <a:off x="4481513" y="3173413"/>
                <a:ext cx="171450" cy="236537"/>
              </a:xfrm>
              <a:custGeom>
                <a:avLst/>
                <a:gdLst/>
                <a:ahLst/>
                <a:cxnLst>
                  <a:cxn ang="0">
                    <a:pos x="0" y="654"/>
                  </a:cxn>
                  <a:cxn ang="0">
                    <a:pos x="0" y="0"/>
                  </a:cxn>
                  <a:cxn ang="0">
                    <a:pos x="469" y="0"/>
                  </a:cxn>
                  <a:cxn ang="0">
                    <a:pos x="469" y="118"/>
                  </a:cxn>
                  <a:cxn ang="0">
                    <a:pos x="175" y="118"/>
                  </a:cxn>
                  <a:cxn ang="0">
                    <a:pos x="175" y="265"/>
                  </a:cxn>
                  <a:cxn ang="0">
                    <a:pos x="431" y="265"/>
                  </a:cxn>
                  <a:cxn ang="0">
                    <a:pos x="431" y="374"/>
                  </a:cxn>
                  <a:cxn ang="0">
                    <a:pos x="175" y="374"/>
                  </a:cxn>
                  <a:cxn ang="0">
                    <a:pos x="175" y="529"/>
                  </a:cxn>
                  <a:cxn ang="0">
                    <a:pos x="475" y="529"/>
                  </a:cxn>
                  <a:cxn ang="0">
                    <a:pos x="475" y="654"/>
                  </a:cxn>
                  <a:cxn ang="0">
                    <a:pos x="0" y="654"/>
                  </a:cxn>
                </a:cxnLst>
                <a:rect l="0" t="0" r="r" b="b"/>
                <a:pathLst>
                  <a:path w="476" h="655">
                    <a:moveTo>
                      <a:pt x="0" y="654"/>
                    </a:moveTo>
                    <a:lnTo>
                      <a:pt x="0" y="0"/>
                    </a:lnTo>
                    <a:lnTo>
                      <a:pt x="469" y="0"/>
                    </a:lnTo>
                    <a:lnTo>
                      <a:pt x="469" y="118"/>
                    </a:lnTo>
                    <a:lnTo>
                      <a:pt x="175" y="118"/>
                    </a:lnTo>
                    <a:lnTo>
                      <a:pt x="175" y="265"/>
                    </a:lnTo>
                    <a:lnTo>
                      <a:pt x="431" y="265"/>
                    </a:lnTo>
                    <a:lnTo>
                      <a:pt x="431" y="374"/>
                    </a:lnTo>
                    <a:lnTo>
                      <a:pt x="175" y="374"/>
                    </a:lnTo>
                    <a:lnTo>
                      <a:pt x="175" y="529"/>
                    </a:lnTo>
                    <a:lnTo>
                      <a:pt x="475" y="529"/>
                    </a:lnTo>
                    <a:lnTo>
                      <a:pt x="475" y="654"/>
                    </a:lnTo>
                    <a:lnTo>
                      <a:pt x="0" y="654"/>
                    </a:lnTo>
                  </a:path>
                </a:pathLst>
              </a:custGeom>
              <a:solidFill>
                <a:schemeClr val="accent2"/>
              </a:solidFill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712958">
                  <a:defRPr/>
                </a:pPr>
                <a:endParaRPr lang="de-DE" sz="1400" kern="0">
                  <a:solidFill>
                    <a:sysClr val="windowText" lastClr="000000"/>
                  </a:solidFill>
                  <a:ea typeface="ＭＳ Ｐゴシック" charset="-128"/>
                </a:endParaRPr>
              </a:p>
            </p:txBody>
          </p:sp>
          <p:sp>
            <p:nvSpPr>
              <p:cNvPr id="101" name="Freeform 13"/>
              <p:cNvSpPr>
                <a:spLocks noChangeArrowheads="1"/>
              </p:cNvSpPr>
              <p:nvPr/>
            </p:nvSpPr>
            <p:spPr bwMode="auto">
              <a:xfrm>
                <a:off x="4695825" y="3173413"/>
                <a:ext cx="287338" cy="238125"/>
              </a:xfrm>
              <a:custGeom>
                <a:avLst/>
                <a:gdLst/>
                <a:ahLst/>
                <a:cxnLst>
                  <a:cxn ang="0">
                    <a:pos x="0" y="654"/>
                  </a:cxn>
                  <a:cxn ang="0">
                    <a:pos x="0" y="0"/>
                  </a:cxn>
                  <a:cxn ang="0">
                    <a:pos x="237" y="0"/>
                  </a:cxn>
                  <a:cxn ang="0">
                    <a:pos x="400" y="418"/>
                  </a:cxn>
                  <a:cxn ang="0">
                    <a:pos x="571" y="0"/>
                  </a:cxn>
                  <a:cxn ang="0">
                    <a:pos x="796" y="0"/>
                  </a:cxn>
                  <a:cxn ang="0">
                    <a:pos x="796" y="654"/>
                  </a:cxn>
                  <a:cxn ang="0">
                    <a:pos x="621" y="654"/>
                  </a:cxn>
                  <a:cxn ang="0">
                    <a:pos x="621" y="190"/>
                  </a:cxn>
                  <a:cxn ang="0">
                    <a:pos x="430" y="660"/>
                  </a:cxn>
                  <a:cxn ang="0">
                    <a:pos x="316" y="660"/>
                  </a:cxn>
                  <a:cxn ang="0">
                    <a:pos x="129" y="190"/>
                  </a:cxn>
                  <a:cxn ang="0">
                    <a:pos x="129" y="654"/>
                  </a:cxn>
                  <a:cxn ang="0">
                    <a:pos x="0" y="654"/>
                  </a:cxn>
                </a:cxnLst>
                <a:rect l="0" t="0" r="r" b="b"/>
                <a:pathLst>
                  <a:path w="797" h="661">
                    <a:moveTo>
                      <a:pt x="0" y="654"/>
                    </a:moveTo>
                    <a:lnTo>
                      <a:pt x="0" y="0"/>
                    </a:lnTo>
                    <a:lnTo>
                      <a:pt x="237" y="0"/>
                    </a:lnTo>
                    <a:lnTo>
                      <a:pt x="400" y="418"/>
                    </a:lnTo>
                    <a:lnTo>
                      <a:pt x="571" y="0"/>
                    </a:lnTo>
                    <a:lnTo>
                      <a:pt x="796" y="0"/>
                    </a:lnTo>
                    <a:lnTo>
                      <a:pt x="796" y="654"/>
                    </a:lnTo>
                    <a:lnTo>
                      <a:pt x="621" y="654"/>
                    </a:lnTo>
                    <a:lnTo>
                      <a:pt x="621" y="190"/>
                    </a:lnTo>
                    <a:lnTo>
                      <a:pt x="430" y="660"/>
                    </a:lnTo>
                    <a:lnTo>
                      <a:pt x="316" y="660"/>
                    </a:lnTo>
                    <a:lnTo>
                      <a:pt x="129" y="190"/>
                    </a:lnTo>
                    <a:lnTo>
                      <a:pt x="129" y="654"/>
                    </a:lnTo>
                    <a:lnTo>
                      <a:pt x="0" y="654"/>
                    </a:lnTo>
                  </a:path>
                </a:pathLst>
              </a:custGeom>
              <a:solidFill>
                <a:schemeClr val="accent2"/>
              </a:solidFill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712958">
                  <a:defRPr/>
                </a:pPr>
                <a:endParaRPr lang="de-DE" sz="1400" kern="0">
                  <a:solidFill>
                    <a:sysClr val="windowText" lastClr="000000"/>
                  </a:solidFill>
                  <a:ea typeface="ＭＳ Ｐゴシック" charset="-128"/>
                </a:endParaRPr>
              </a:p>
            </p:txBody>
          </p:sp>
          <p:sp>
            <p:nvSpPr>
              <p:cNvPr id="102" name="Freeform 14"/>
              <p:cNvSpPr>
                <a:spLocks noChangeArrowheads="1"/>
              </p:cNvSpPr>
              <p:nvPr/>
            </p:nvSpPr>
            <p:spPr bwMode="auto">
              <a:xfrm>
                <a:off x="5043488" y="3173413"/>
                <a:ext cx="171450" cy="236537"/>
              </a:xfrm>
              <a:custGeom>
                <a:avLst/>
                <a:gdLst/>
                <a:ahLst/>
                <a:cxnLst>
                  <a:cxn ang="0">
                    <a:pos x="0" y="654"/>
                  </a:cxn>
                  <a:cxn ang="0">
                    <a:pos x="0" y="0"/>
                  </a:cxn>
                  <a:cxn ang="0">
                    <a:pos x="469" y="0"/>
                  </a:cxn>
                  <a:cxn ang="0">
                    <a:pos x="469" y="118"/>
                  </a:cxn>
                  <a:cxn ang="0">
                    <a:pos x="176" y="118"/>
                  </a:cxn>
                  <a:cxn ang="0">
                    <a:pos x="176" y="265"/>
                  </a:cxn>
                  <a:cxn ang="0">
                    <a:pos x="431" y="265"/>
                  </a:cxn>
                  <a:cxn ang="0">
                    <a:pos x="431" y="374"/>
                  </a:cxn>
                  <a:cxn ang="0">
                    <a:pos x="176" y="374"/>
                  </a:cxn>
                  <a:cxn ang="0">
                    <a:pos x="176" y="529"/>
                  </a:cxn>
                  <a:cxn ang="0">
                    <a:pos x="476" y="529"/>
                  </a:cxn>
                  <a:cxn ang="0">
                    <a:pos x="476" y="654"/>
                  </a:cxn>
                  <a:cxn ang="0">
                    <a:pos x="0" y="654"/>
                  </a:cxn>
                </a:cxnLst>
                <a:rect l="0" t="0" r="r" b="b"/>
                <a:pathLst>
                  <a:path w="477" h="655">
                    <a:moveTo>
                      <a:pt x="0" y="654"/>
                    </a:moveTo>
                    <a:lnTo>
                      <a:pt x="0" y="0"/>
                    </a:lnTo>
                    <a:lnTo>
                      <a:pt x="469" y="0"/>
                    </a:lnTo>
                    <a:lnTo>
                      <a:pt x="469" y="118"/>
                    </a:lnTo>
                    <a:lnTo>
                      <a:pt x="176" y="118"/>
                    </a:lnTo>
                    <a:lnTo>
                      <a:pt x="176" y="265"/>
                    </a:lnTo>
                    <a:lnTo>
                      <a:pt x="431" y="265"/>
                    </a:lnTo>
                    <a:lnTo>
                      <a:pt x="431" y="374"/>
                    </a:lnTo>
                    <a:lnTo>
                      <a:pt x="176" y="374"/>
                    </a:lnTo>
                    <a:lnTo>
                      <a:pt x="176" y="529"/>
                    </a:lnTo>
                    <a:lnTo>
                      <a:pt x="476" y="529"/>
                    </a:lnTo>
                    <a:lnTo>
                      <a:pt x="476" y="654"/>
                    </a:lnTo>
                    <a:lnTo>
                      <a:pt x="0" y="654"/>
                    </a:lnTo>
                  </a:path>
                </a:pathLst>
              </a:custGeom>
              <a:solidFill>
                <a:schemeClr val="accent2"/>
              </a:solidFill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712958">
                  <a:defRPr/>
                </a:pPr>
                <a:endParaRPr lang="de-DE" sz="1400" kern="0">
                  <a:solidFill>
                    <a:sysClr val="windowText" lastClr="000000"/>
                  </a:solidFill>
                  <a:ea typeface="ＭＳ Ｐゴシック" charset="-128"/>
                </a:endParaRPr>
              </a:p>
            </p:txBody>
          </p:sp>
          <p:sp>
            <p:nvSpPr>
              <p:cNvPr id="103" name="Freeform 15"/>
              <p:cNvSpPr>
                <a:spLocks noChangeArrowheads="1"/>
              </p:cNvSpPr>
              <p:nvPr/>
            </p:nvSpPr>
            <p:spPr bwMode="auto">
              <a:xfrm>
                <a:off x="5257800" y="3173413"/>
                <a:ext cx="203200" cy="236537"/>
              </a:xfrm>
              <a:custGeom>
                <a:avLst/>
                <a:gdLst/>
                <a:ahLst/>
                <a:cxnLst>
                  <a:cxn ang="0">
                    <a:pos x="0" y="654"/>
                  </a:cxn>
                  <a:cxn ang="0">
                    <a:pos x="0" y="0"/>
                  </a:cxn>
                  <a:cxn ang="0">
                    <a:pos x="212" y="0"/>
                  </a:cxn>
                  <a:cxn ang="0">
                    <a:pos x="437" y="438"/>
                  </a:cxn>
                  <a:cxn ang="0">
                    <a:pos x="437" y="0"/>
                  </a:cxn>
                  <a:cxn ang="0">
                    <a:pos x="565" y="0"/>
                  </a:cxn>
                  <a:cxn ang="0">
                    <a:pos x="565" y="654"/>
                  </a:cxn>
                  <a:cxn ang="0">
                    <a:pos x="361" y="654"/>
                  </a:cxn>
                  <a:cxn ang="0">
                    <a:pos x="129" y="210"/>
                  </a:cxn>
                  <a:cxn ang="0">
                    <a:pos x="129" y="654"/>
                  </a:cxn>
                  <a:cxn ang="0">
                    <a:pos x="0" y="654"/>
                  </a:cxn>
                </a:cxnLst>
                <a:rect l="0" t="0" r="r" b="b"/>
                <a:pathLst>
                  <a:path w="566" h="655">
                    <a:moveTo>
                      <a:pt x="0" y="654"/>
                    </a:moveTo>
                    <a:lnTo>
                      <a:pt x="0" y="0"/>
                    </a:lnTo>
                    <a:lnTo>
                      <a:pt x="212" y="0"/>
                    </a:lnTo>
                    <a:lnTo>
                      <a:pt x="437" y="438"/>
                    </a:lnTo>
                    <a:lnTo>
                      <a:pt x="437" y="0"/>
                    </a:lnTo>
                    <a:lnTo>
                      <a:pt x="565" y="0"/>
                    </a:lnTo>
                    <a:lnTo>
                      <a:pt x="565" y="654"/>
                    </a:lnTo>
                    <a:lnTo>
                      <a:pt x="361" y="654"/>
                    </a:lnTo>
                    <a:lnTo>
                      <a:pt x="129" y="210"/>
                    </a:lnTo>
                    <a:lnTo>
                      <a:pt x="129" y="654"/>
                    </a:lnTo>
                    <a:lnTo>
                      <a:pt x="0" y="654"/>
                    </a:lnTo>
                  </a:path>
                </a:pathLst>
              </a:custGeom>
              <a:solidFill>
                <a:schemeClr val="accent2"/>
              </a:solidFill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712958">
                  <a:defRPr/>
                </a:pPr>
                <a:endParaRPr lang="de-DE" sz="1400" kern="0">
                  <a:solidFill>
                    <a:sysClr val="windowText" lastClr="000000"/>
                  </a:solidFill>
                  <a:ea typeface="ＭＳ Ｐゴシック" charset="-128"/>
                </a:endParaRPr>
              </a:p>
            </p:txBody>
          </p:sp>
          <p:sp>
            <p:nvSpPr>
              <p:cNvPr id="104" name="Freeform 16"/>
              <p:cNvSpPr>
                <a:spLocks noChangeArrowheads="1"/>
              </p:cNvSpPr>
              <p:nvPr/>
            </p:nvSpPr>
            <p:spPr bwMode="auto">
              <a:xfrm>
                <a:off x="5503863" y="3168650"/>
                <a:ext cx="180975" cy="244475"/>
              </a:xfrm>
              <a:custGeom>
                <a:avLst/>
                <a:gdLst/>
                <a:ahLst/>
                <a:cxnLst>
                  <a:cxn ang="0">
                    <a:pos x="12" y="527"/>
                  </a:cxn>
                  <a:cxn ang="0">
                    <a:pos x="208" y="562"/>
                  </a:cxn>
                  <a:cxn ang="0">
                    <a:pos x="326" y="501"/>
                  </a:cxn>
                  <a:cxn ang="0">
                    <a:pos x="310" y="462"/>
                  </a:cxn>
                  <a:cxn ang="0">
                    <a:pos x="220" y="415"/>
                  </a:cxn>
                  <a:cxn ang="0">
                    <a:pos x="51" y="324"/>
                  </a:cxn>
                  <a:cxn ang="0">
                    <a:pos x="0" y="198"/>
                  </a:cxn>
                  <a:cxn ang="0">
                    <a:pos x="74" y="51"/>
                  </a:cxn>
                  <a:cxn ang="0">
                    <a:pos x="264" y="0"/>
                  </a:cxn>
                  <a:cxn ang="0">
                    <a:pos x="436" y="21"/>
                  </a:cxn>
                  <a:cxn ang="0">
                    <a:pos x="452" y="24"/>
                  </a:cxn>
                  <a:cxn ang="0">
                    <a:pos x="452" y="148"/>
                  </a:cxn>
                  <a:cxn ang="0">
                    <a:pos x="282" y="112"/>
                  </a:cxn>
                  <a:cxn ang="0">
                    <a:pos x="172" y="172"/>
                  </a:cxn>
                  <a:cxn ang="0">
                    <a:pos x="195" y="210"/>
                  </a:cxn>
                  <a:cxn ang="0">
                    <a:pos x="296" y="260"/>
                  </a:cxn>
                  <a:cxn ang="0">
                    <a:pos x="456" y="352"/>
                  </a:cxn>
                  <a:cxn ang="0">
                    <a:pos x="503" y="473"/>
                  </a:cxn>
                  <a:cxn ang="0">
                    <a:pos x="410" y="635"/>
                  </a:cxn>
                  <a:cxn ang="0">
                    <a:pos x="216" y="680"/>
                  </a:cxn>
                  <a:cxn ang="0">
                    <a:pos x="12" y="656"/>
                  </a:cxn>
                  <a:cxn ang="0">
                    <a:pos x="12" y="527"/>
                  </a:cxn>
                </a:cxnLst>
                <a:rect l="0" t="0" r="r" b="b"/>
                <a:pathLst>
                  <a:path w="504" h="681">
                    <a:moveTo>
                      <a:pt x="12" y="527"/>
                    </a:moveTo>
                    <a:cubicBezTo>
                      <a:pt x="85" y="550"/>
                      <a:pt x="150" y="562"/>
                      <a:pt x="208" y="562"/>
                    </a:cubicBezTo>
                    <a:cubicBezTo>
                      <a:pt x="286" y="562"/>
                      <a:pt x="326" y="542"/>
                      <a:pt x="326" y="501"/>
                    </a:cubicBezTo>
                    <a:cubicBezTo>
                      <a:pt x="326" y="485"/>
                      <a:pt x="321" y="473"/>
                      <a:pt x="310" y="462"/>
                    </a:cubicBezTo>
                    <a:cubicBezTo>
                      <a:pt x="298" y="451"/>
                      <a:pt x="268" y="435"/>
                      <a:pt x="220" y="415"/>
                    </a:cubicBezTo>
                    <a:cubicBezTo>
                      <a:pt x="134" y="380"/>
                      <a:pt x="78" y="349"/>
                      <a:pt x="51" y="324"/>
                    </a:cubicBezTo>
                    <a:cubicBezTo>
                      <a:pt x="18" y="292"/>
                      <a:pt x="0" y="249"/>
                      <a:pt x="0" y="198"/>
                    </a:cubicBezTo>
                    <a:cubicBezTo>
                      <a:pt x="0" y="134"/>
                      <a:pt x="24" y="84"/>
                      <a:pt x="74" y="51"/>
                    </a:cubicBezTo>
                    <a:cubicBezTo>
                      <a:pt x="122" y="17"/>
                      <a:pt x="187" y="0"/>
                      <a:pt x="264" y="0"/>
                    </a:cubicBezTo>
                    <a:cubicBezTo>
                      <a:pt x="308" y="0"/>
                      <a:pt x="365" y="6"/>
                      <a:pt x="436" y="21"/>
                    </a:cubicBezTo>
                    <a:lnTo>
                      <a:pt x="452" y="24"/>
                    </a:lnTo>
                    <a:lnTo>
                      <a:pt x="452" y="148"/>
                    </a:lnTo>
                    <a:cubicBezTo>
                      <a:pt x="391" y="124"/>
                      <a:pt x="334" y="112"/>
                      <a:pt x="282" y="112"/>
                    </a:cubicBezTo>
                    <a:cubicBezTo>
                      <a:pt x="208" y="112"/>
                      <a:pt x="172" y="132"/>
                      <a:pt x="172" y="172"/>
                    </a:cubicBezTo>
                    <a:cubicBezTo>
                      <a:pt x="172" y="187"/>
                      <a:pt x="179" y="199"/>
                      <a:pt x="195" y="210"/>
                    </a:cubicBezTo>
                    <a:cubicBezTo>
                      <a:pt x="207" y="218"/>
                      <a:pt x="240" y="234"/>
                      <a:pt x="296" y="260"/>
                    </a:cubicBezTo>
                    <a:cubicBezTo>
                      <a:pt x="375" y="294"/>
                      <a:pt x="429" y="325"/>
                      <a:pt x="456" y="352"/>
                    </a:cubicBezTo>
                    <a:cubicBezTo>
                      <a:pt x="487" y="383"/>
                      <a:pt x="503" y="423"/>
                      <a:pt x="503" y="473"/>
                    </a:cubicBezTo>
                    <a:cubicBezTo>
                      <a:pt x="503" y="544"/>
                      <a:pt x="472" y="597"/>
                      <a:pt x="410" y="635"/>
                    </a:cubicBezTo>
                    <a:cubicBezTo>
                      <a:pt x="359" y="665"/>
                      <a:pt x="295" y="680"/>
                      <a:pt x="216" y="680"/>
                    </a:cubicBezTo>
                    <a:cubicBezTo>
                      <a:pt x="149" y="680"/>
                      <a:pt x="81" y="672"/>
                      <a:pt x="12" y="656"/>
                    </a:cubicBezTo>
                    <a:lnTo>
                      <a:pt x="12" y="527"/>
                    </a:lnTo>
                  </a:path>
                </a:pathLst>
              </a:custGeom>
              <a:solidFill>
                <a:schemeClr val="accent2"/>
              </a:solidFill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712958">
                  <a:defRPr/>
                </a:pPr>
                <a:endParaRPr lang="de-DE" sz="1400" kern="0">
                  <a:solidFill>
                    <a:sysClr val="windowText" lastClr="000000"/>
                  </a:solidFill>
                  <a:ea typeface="ＭＳ Ｐゴシック" charset="-128"/>
                </a:endParaRPr>
              </a:p>
            </p:txBody>
          </p:sp>
        </p:grpSp>
        <p:grpSp>
          <p:nvGrpSpPr>
            <p:cNvPr id="48" name="Group 34"/>
            <p:cNvGrpSpPr/>
            <p:nvPr/>
          </p:nvGrpSpPr>
          <p:grpSpPr>
            <a:xfrm>
              <a:off x="2517775" y="3466563"/>
              <a:ext cx="5838422" cy="804869"/>
              <a:chOff x="3465513" y="3502025"/>
              <a:chExt cx="2222500" cy="306388"/>
            </a:xfrm>
            <a:solidFill>
              <a:srgbClr val="E55008"/>
            </a:solidFill>
          </p:grpSpPr>
          <p:sp>
            <p:nvSpPr>
              <p:cNvPr id="49" name="Freeform 17"/>
              <p:cNvSpPr>
                <a:spLocks noChangeArrowheads="1"/>
              </p:cNvSpPr>
              <p:nvPr/>
            </p:nvSpPr>
            <p:spPr bwMode="auto">
              <a:xfrm>
                <a:off x="4975225" y="3589338"/>
                <a:ext cx="171450" cy="219075"/>
              </a:xfrm>
              <a:custGeom>
                <a:avLst/>
                <a:gdLst/>
                <a:ahLst/>
                <a:cxnLst>
                  <a:cxn ang="0">
                    <a:pos x="152" y="263"/>
                  </a:cxn>
                  <a:cxn ang="0">
                    <a:pos x="273" y="110"/>
                  </a:cxn>
                  <a:cxn ang="0">
                    <a:pos x="330" y="166"/>
                  </a:cxn>
                  <a:cxn ang="0">
                    <a:pos x="152" y="263"/>
                  </a:cxn>
                  <a:cxn ang="0">
                    <a:pos x="281" y="0"/>
                  </a:cxn>
                  <a:cxn ang="0">
                    <a:pos x="0" y="316"/>
                  </a:cxn>
                  <a:cxn ang="0">
                    <a:pos x="267" y="606"/>
                  </a:cxn>
                  <a:cxn ang="0">
                    <a:pos x="474" y="543"/>
                  </a:cxn>
                  <a:cxn ang="0">
                    <a:pos x="428" y="438"/>
                  </a:cxn>
                  <a:cxn ang="0">
                    <a:pos x="288" y="486"/>
                  </a:cxn>
                  <a:cxn ang="0">
                    <a:pos x="158" y="375"/>
                  </a:cxn>
                  <a:cxn ang="0">
                    <a:pos x="468" y="165"/>
                  </a:cxn>
                  <a:cxn ang="0">
                    <a:pos x="281" y="0"/>
                  </a:cxn>
                </a:cxnLst>
                <a:rect l="0" t="0" r="r" b="b"/>
                <a:pathLst>
                  <a:path w="475" h="607">
                    <a:moveTo>
                      <a:pt x="152" y="263"/>
                    </a:moveTo>
                    <a:cubicBezTo>
                      <a:pt x="156" y="186"/>
                      <a:pt x="196" y="110"/>
                      <a:pt x="273" y="110"/>
                    </a:cubicBezTo>
                    <a:cubicBezTo>
                      <a:pt x="308" y="110"/>
                      <a:pt x="330" y="131"/>
                      <a:pt x="330" y="166"/>
                    </a:cubicBezTo>
                    <a:cubicBezTo>
                      <a:pt x="330" y="243"/>
                      <a:pt x="226" y="261"/>
                      <a:pt x="152" y="263"/>
                    </a:cubicBezTo>
                    <a:close/>
                    <a:moveTo>
                      <a:pt x="281" y="0"/>
                    </a:moveTo>
                    <a:cubicBezTo>
                      <a:pt x="96" y="0"/>
                      <a:pt x="0" y="151"/>
                      <a:pt x="0" y="316"/>
                    </a:cubicBezTo>
                    <a:cubicBezTo>
                      <a:pt x="0" y="485"/>
                      <a:pt x="76" y="606"/>
                      <a:pt x="267" y="606"/>
                    </a:cubicBezTo>
                    <a:cubicBezTo>
                      <a:pt x="381" y="606"/>
                      <a:pt x="460" y="553"/>
                      <a:pt x="474" y="543"/>
                    </a:cubicBezTo>
                    <a:lnTo>
                      <a:pt x="428" y="438"/>
                    </a:lnTo>
                    <a:cubicBezTo>
                      <a:pt x="396" y="460"/>
                      <a:pt x="348" y="486"/>
                      <a:pt x="288" y="486"/>
                    </a:cubicBezTo>
                    <a:cubicBezTo>
                      <a:pt x="202" y="486"/>
                      <a:pt x="166" y="429"/>
                      <a:pt x="158" y="375"/>
                    </a:cubicBezTo>
                    <a:cubicBezTo>
                      <a:pt x="296" y="367"/>
                      <a:pt x="468" y="334"/>
                      <a:pt x="468" y="165"/>
                    </a:cubicBezTo>
                    <a:cubicBezTo>
                      <a:pt x="468" y="57"/>
                      <a:pt x="395" y="0"/>
                      <a:pt x="28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712958">
                  <a:defRPr/>
                </a:pPr>
                <a:endParaRPr lang="de-DE" sz="1400" kern="0">
                  <a:solidFill>
                    <a:sysClr val="windowText" lastClr="000000"/>
                  </a:solidFill>
                  <a:ea typeface="ＭＳ Ｐゴシック" charset="-128"/>
                </a:endParaRPr>
              </a:p>
            </p:txBody>
          </p:sp>
          <p:sp>
            <p:nvSpPr>
              <p:cNvPr id="54" name="Freeform 18"/>
              <p:cNvSpPr>
                <a:spLocks noChangeArrowheads="1"/>
              </p:cNvSpPr>
              <p:nvPr/>
            </p:nvSpPr>
            <p:spPr bwMode="auto">
              <a:xfrm>
                <a:off x="5172075" y="3589338"/>
                <a:ext cx="171450" cy="219075"/>
              </a:xfrm>
              <a:custGeom>
                <a:avLst/>
                <a:gdLst/>
                <a:ahLst/>
                <a:cxnLst>
                  <a:cxn ang="0">
                    <a:pos x="153" y="263"/>
                  </a:cxn>
                  <a:cxn ang="0">
                    <a:pos x="273" y="110"/>
                  </a:cxn>
                  <a:cxn ang="0">
                    <a:pos x="331" y="166"/>
                  </a:cxn>
                  <a:cxn ang="0">
                    <a:pos x="153" y="263"/>
                  </a:cxn>
                  <a:cxn ang="0">
                    <a:pos x="281" y="0"/>
                  </a:cxn>
                  <a:cxn ang="0">
                    <a:pos x="0" y="316"/>
                  </a:cxn>
                  <a:cxn ang="0">
                    <a:pos x="268" y="606"/>
                  </a:cxn>
                  <a:cxn ang="0">
                    <a:pos x="474" y="543"/>
                  </a:cxn>
                  <a:cxn ang="0">
                    <a:pos x="429" y="438"/>
                  </a:cxn>
                  <a:cxn ang="0">
                    <a:pos x="288" y="486"/>
                  </a:cxn>
                  <a:cxn ang="0">
                    <a:pos x="158" y="375"/>
                  </a:cxn>
                  <a:cxn ang="0">
                    <a:pos x="469" y="165"/>
                  </a:cxn>
                  <a:cxn ang="0">
                    <a:pos x="281" y="0"/>
                  </a:cxn>
                </a:cxnLst>
                <a:rect l="0" t="0" r="r" b="b"/>
                <a:pathLst>
                  <a:path w="475" h="607">
                    <a:moveTo>
                      <a:pt x="153" y="263"/>
                    </a:moveTo>
                    <a:cubicBezTo>
                      <a:pt x="157" y="186"/>
                      <a:pt x="197" y="110"/>
                      <a:pt x="273" y="110"/>
                    </a:cubicBezTo>
                    <a:cubicBezTo>
                      <a:pt x="310" y="110"/>
                      <a:pt x="331" y="131"/>
                      <a:pt x="331" y="166"/>
                    </a:cubicBezTo>
                    <a:cubicBezTo>
                      <a:pt x="331" y="243"/>
                      <a:pt x="226" y="261"/>
                      <a:pt x="153" y="263"/>
                    </a:cubicBezTo>
                    <a:close/>
                    <a:moveTo>
                      <a:pt x="281" y="0"/>
                    </a:moveTo>
                    <a:cubicBezTo>
                      <a:pt x="97" y="0"/>
                      <a:pt x="0" y="151"/>
                      <a:pt x="0" y="316"/>
                    </a:cubicBezTo>
                    <a:cubicBezTo>
                      <a:pt x="0" y="485"/>
                      <a:pt x="76" y="606"/>
                      <a:pt x="268" y="606"/>
                    </a:cubicBezTo>
                    <a:cubicBezTo>
                      <a:pt x="382" y="606"/>
                      <a:pt x="461" y="553"/>
                      <a:pt x="474" y="543"/>
                    </a:cubicBezTo>
                    <a:lnTo>
                      <a:pt x="429" y="438"/>
                    </a:lnTo>
                    <a:cubicBezTo>
                      <a:pt x="397" y="460"/>
                      <a:pt x="348" y="486"/>
                      <a:pt x="288" y="486"/>
                    </a:cubicBezTo>
                    <a:cubicBezTo>
                      <a:pt x="202" y="486"/>
                      <a:pt x="166" y="429"/>
                      <a:pt x="158" y="375"/>
                    </a:cubicBezTo>
                    <a:cubicBezTo>
                      <a:pt x="296" y="367"/>
                      <a:pt x="469" y="334"/>
                      <a:pt x="469" y="165"/>
                    </a:cubicBezTo>
                    <a:cubicBezTo>
                      <a:pt x="469" y="57"/>
                      <a:pt x="395" y="0"/>
                      <a:pt x="28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712958">
                  <a:defRPr/>
                </a:pPr>
                <a:endParaRPr lang="de-DE" sz="1400" kern="0">
                  <a:solidFill>
                    <a:sysClr val="windowText" lastClr="000000"/>
                  </a:solidFill>
                  <a:ea typeface="ＭＳ Ｐゴシック" charset="-128"/>
                </a:endParaRPr>
              </a:p>
            </p:txBody>
          </p:sp>
          <p:sp>
            <p:nvSpPr>
              <p:cNvPr id="87" name="Freeform 19"/>
              <p:cNvSpPr>
                <a:spLocks noChangeArrowheads="1"/>
              </p:cNvSpPr>
              <p:nvPr/>
            </p:nvSpPr>
            <p:spPr bwMode="auto">
              <a:xfrm>
                <a:off x="3706813" y="3589338"/>
                <a:ext cx="171450" cy="219075"/>
              </a:xfrm>
              <a:custGeom>
                <a:avLst/>
                <a:gdLst/>
                <a:ahLst/>
                <a:cxnLst>
                  <a:cxn ang="0">
                    <a:pos x="154" y="263"/>
                  </a:cxn>
                  <a:cxn ang="0">
                    <a:pos x="275" y="110"/>
                  </a:cxn>
                  <a:cxn ang="0">
                    <a:pos x="332" y="166"/>
                  </a:cxn>
                  <a:cxn ang="0">
                    <a:pos x="154" y="263"/>
                  </a:cxn>
                  <a:cxn ang="0">
                    <a:pos x="281" y="0"/>
                  </a:cxn>
                  <a:cxn ang="0">
                    <a:pos x="0" y="316"/>
                  </a:cxn>
                  <a:cxn ang="0">
                    <a:pos x="268" y="606"/>
                  </a:cxn>
                  <a:cxn ang="0">
                    <a:pos x="474" y="543"/>
                  </a:cxn>
                  <a:cxn ang="0">
                    <a:pos x="429" y="438"/>
                  </a:cxn>
                  <a:cxn ang="0">
                    <a:pos x="288" y="486"/>
                  </a:cxn>
                  <a:cxn ang="0">
                    <a:pos x="158" y="375"/>
                  </a:cxn>
                  <a:cxn ang="0">
                    <a:pos x="469" y="165"/>
                  </a:cxn>
                  <a:cxn ang="0">
                    <a:pos x="281" y="0"/>
                  </a:cxn>
                </a:cxnLst>
                <a:rect l="0" t="0" r="r" b="b"/>
                <a:pathLst>
                  <a:path w="475" h="607">
                    <a:moveTo>
                      <a:pt x="154" y="263"/>
                    </a:moveTo>
                    <a:cubicBezTo>
                      <a:pt x="158" y="186"/>
                      <a:pt x="198" y="110"/>
                      <a:pt x="275" y="110"/>
                    </a:cubicBezTo>
                    <a:cubicBezTo>
                      <a:pt x="310" y="110"/>
                      <a:pt x="332" y="131"/>
                      <a:pt x="332" y="166"/>
                    </a:cubicBezTo>
                    <a:cubicBezTo>
                      <a:pt x="332" y="243"/>
                      <a:pt x="228" y="261"/>
                      <a:pt x="154" y="263"/>
                    </a:cubicBezTo>
                    <a:close/>
                    <a:moveTo>
                      <a:pt x="281" y="0"/>
                    </a:moveTo>
                    <a:cubicBezTo>
                      <a:pt x="97" y="0"/>
                      <a:pt x="0" y="151"/>
                      <a:pt x="0" y="316"/>
                    </a:cubicBezTo>
                    <a:cubicBezTo>
                      <a:pt x="0" y="485"/>
                      <a:pt x="76" y="606"/>
                      <a:pt x="268" y="606"/>
                    </a:cubicBezTo>
                    <a:cubicBezTo>
                      <a:pt x="382" y="606"/>
                      <a:pt x="461" y="553"/>
                      <a:pt x="474" y="543"/>
                    </a:cubicBezTo>
                    <a:lnTo>
                      <a:pt x="429" y="438"/>
                    </a:lnTo>
                    <a:cubicBezTo>
                      <a:pt x="397" y="460"/>
                      <a:pt x="348" y="486"/>
                      <a:pt x="288" y="486"/>
                    </a:cubicBezTo>
                    <a:cubicBezTo>
                      <a:pt x="202" y="486"/>
                      <a:pt x="166" y="429"/>
                      <a:pt x="158" y="375"/>
                    </a:cubicBezTo>
                    <a:cubicBezTo>
                      <a:pt x="298" y="367"/>
                      <a:pt x="469" y="334"/>
                      <a:pt x="469" y="165"/>
                    </a:cubicBezTo>
                    <a:cubicBezTo>
                      <a:pt x="469" y="57"/>
                      <a:pt x="395" y="0"/>
                      <a:pt x="28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712958">
                  <a:defRPr/>
                </a:pPr>
                <a:endParaRPr lang="de-DE" sz="1400" kern="0">
                  <a:solidFill>
                    <a:sysClr val="windowText" lastClr="000000"/>
                  </a:solidFill>
                  <a:ea typeface="ＭＳ Ｐゴシック" charset="-128"/>
                </a:endParaRPr>
              </a:p>
            </p:txBody>
          </p:sp>
          <p:sp>
            <p:nvSpPr>
              <p:cNvPr id="88" name="Freeform 20"/>
              <p:cNvSpPr>
                <a:spLocks noChangeArrowheads="1"/>
              </p:cNvSpPr>
              <p:nvPr/>
            </p:nvSpPr>
            <p:spPr bwMode="auto">
              <a:xfrm>
                <a:off x="3465513" y="3532188"/>
                <a:ext cx="200025" cy="269875"/>
              </a:xfrm>
              <a:custGeom>
                <a:avLst/>
                <a:gdLst/>
                <a:ahLst/>
                <a:cxnLst>
                  <a:cxn ang="0">
                    <a:pos x="391" y="0"/>
                  </a:cxn>
                  <a:cxn ang="0">
                    <a:pos x="391" y="298"/>
                  </a:cxn>
                  <a:cxn ang="0">
                    <a:pos x="160" y="298"/>
                  </a:cxn>
                  <a:cxn ang="0">
                    <a:pos x="160" y="0"/>
                  </a:cxn>
                  <a:cxn ang="0">
                    <a:pos x="0" y="0"/>
                  </a:cxn>
                  <a:cxn ang="0">
                    <a:pos x="0" y="749"/>
                  </a:cxn>
                  <a:cxn ang="0">
                    <a:pos x="160" y="749"/>
                  </a:cxn>
                  <a:cxn ang="0">
                    <a:pos x="160" y="439"/>
                  </a:cxn>
                  <a:cxn ang="0">
                    <a:pos x="391" y="439"/>
                  </a:cxn>
                  <a:cxn ang="0">
                    <a:pos x="391" y="749"/>
                  </a:cxn>
                  <a:cxn ang="0">
                    <a:pos x="553" y="749"/>
                  </a:cxn>
                  <a:cxn ang="0">
                    <a:pos x="553" y="0"/>
                  </a:cxn>
                  <a:cxn ang="0">
                    <a:pos x="391" y="0"/>
                  </a:cxn>
                </a:cxnLst>
                <a:rect l="0" t="0" r="r" b="b"/>
                <a:pathLst>
                  <a:path w="554" h="750">
                    <a:moveTo>
                      <a:pt x="391" y="0"/>
                    </a:moveTo>
                    <a:lnTo>
                      <a:pt x="391" y="298"/>
                    </a:lnTo>
                    <a:lnTo>
                      <a:pt x="160" y="298"/>
                    </a:lnTo>
                    <a:lnTo>
                      <a:pt x="160" y="0"/>
                    </a:lnTo>
                    <a:lnTo>
                      <a:pt x="0" y="0"/>
                    </a:lnTo>
                    <a:lnTo>
                      <a:pt x="0" y="749"/>
                    </a:lnTo>
                    <a:lnTo>
                      <a:pt x="160" y="749"/>
                    </a:lnTo>
                    <a:lnTo>
                      <a:pt x="160" y="439"/>
                    </a:lnTo>
                    <a:lnTo>
                      <a:pt x="391" y="439"/>
                    </a:lnTo>
                    <a:lnTo>
                      <a:pt x="391" y="749"/>
                    </a:lnTo>
                    <a:lnTo>
                      <a:pt x="553" y="749"/>
                    </a:lnTo>
                    <a:lnTo>
                      <a:pt x="553" y="0"/>
                    </a:lnTo>
                    <a:lnTo>
                      <a:pt x="391" y="0"/>
                    </a:lnTo>
                  </a:path>
                </a:pathLst>
              </a:custGeom>
              <a:solidFill>
                <a:schemeClr val="accent1"/>
              </a:solidFill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712958">
                  <a:defRPr/>
                </a:pPr>
                <a:endParaRPr lang="de-DE" sz="1400" kern="0">
                  <a:solidFill>
                    <a:sysClr val="windowText" lastClr="000000"/>
                  </a:solidFill>
                  <a:ea typeface="ＭＳ Ｐゴシック" charset="-128"/>
                </a:endParaRPr>
              </a:p>
            </p:txBody>
          </p:sp>
          <p:sp>
            <p:nvSpPr>
              <p:cNvPr id="89" name="Freeform 21"/>
              <p:cNvSpPr>
                <a:spLocks noChangeArrowheads="1"/>
              </p:cNvSpPr>
              <p:nvPr/>
            </p:nvSpPr>
            <p:spPr bwMode="auto">
              <a:xfrm>
                <a:off x="3908425" y="3589338"/>
                <a:ext cx="185738" cy="217487"/>
              </a:xfrm>
              <a:custGeom>
                <a:avLst/>
                <a:gdLst/>
                <a:ahLst/>
                <a:cxnLst>
                  <a:cxn ang="0">
                    <a:pos x="259" y="489"/>
                  </a:cxn>
                  <a:cxn ang="0">
                    <a:pos x="155" y="318"/>
                  </a:cxn>
                  <a:cxn ang="0">
                    <a:pos x="280" y="115"/>
                  </a:cxn>
                  <a:cxn ang="0">
                    <a:pos x="351" y="127"/>
                  </a:cxn>
                  <a:cxn ang="0">
                    <a:pos x="351" y="405"/>
                  </a:cxn>
                  <a:cxn ang="0">
                    <a:pos x="259" y="489"/>
                  </a:cxn>
                  <a:cxn ang="0">
                    <a:pos x="517" y="587"/>
                  </a:cxn>
                  <a:cxn ang="0">
                    <a:pos x="506" y="473"/>
                  </a:cxn>
                  <a:cxn ang="0">
                    <a:pos x="506" y="41"/>
                  </a:cxn>
                  <a:cxn ang="0">
                    <a:pos x="299" y="0"/>
                  </a:cxn>
                  <a:cxn ang="0">
                    <a:pos x="0" y="327"/>
                  </a:cxn>
                  <a:cxn ang="0">
                    <a:pos x="218" y="603"/>
                  </a:cxn>
                  <a:cxn ang="0">
                    <a:pos x="370" y="528"/>
                  </a:cxn>
                  <a:cxn ang="0">
                    <a:pos x="375" y="529"/>
                  </a:cxn>
                  <a:cxn ang="0">
                    <a:pos x="383" y="587"/>
                  </a:cxn>
                  <a:cxn ang="0">
                    <a:pos x="517" y="587"/>
                  </a:cxn>
                </a:cxnLst>
                <a:rect l="0" t="0" r="r" b="b"/>
                <a:pathLst>
                  <a:path w="518" h="604">
                    <a:moveTo>
                      <a:pt x="259" y="489"/>
                    </a:moveTo>
                    <a:cubicBezTo>
                      <a:pt x="176" y="489"/>
                      <a:pt x="155" y="409"/>
                      <a:pt x="155" y="318"/>
                    </a:cubicBezTo>
                    <a:cubicBezTo>
                      <a:pt x="155" y="207"/>
                      <a:pt x="188" y="115"/>
                      <a:pt x="280" y="115"/>
                    </a:cubicBezTo>
                    <a:cubicBezTo>
                      <a:pt x="310" y="115"/>
                      <a:pt x="336" y="120"/>
                      <a:pt x="351" y="127"/>
                    </a:cubicBezTo>
                    <a:lnTo>
                      <a:pt x="351" y="405"/>
                    </a:lnTo>
                    <a:cubicBezTo>
                      <a:pt x="351" y="446"/>
                      <a:pt x="318" y="489"/>
                      <a:pt x="259" y="489"/>
                    </a:cubicBezTo>
                    <a:close/>
                    <a:moveTo>
                      <a:pt x="517" y="587"/>
                    </a:moveTo>
                    <a:lnTo>
                      <a:pt x="506" y="473"/>
                    </a:lnTo>
                    <a:lnTo>
                      <a:pt x="506" y="41"/>
                    </a:lnTo>
                    <a:cubicBezTo>
                      <a:pt x="421" y="9"/>
                      <a:pt x="338" y="0"/>
                      <a:pt x="299" y="0"/>
                    </a:cubicBezTo>
                    <a:cubicBezTo>
                      <a:pt x="99" y="0"/>
                      <a:pt x="0" y="130"/>
                      <a:pt x="0" y="327"/>
                    </a:cubicBezTo>
                    <a:cubicBezTo>
                      <a:pt x="0" y="480"/>
                      <a:pt x="55" y="603"/>
                      <a:pt x="218" y="603"/>
                    </a:cubicBezTo>
                    <a:cubicBezTo>
                      <a:pt x="279" y="603"/>
                      <a:pt x="336" y="580"/>
                      <a:pt x="370" y="528"/>
                    </a:cubicBezTo>
                    <a:lnTo>
                      <a:pt x="375" y="529"/>
                    </a:lnTo>
                    <a:lnTo>
                      <a:pt x="383" y="587"/>
                    </a:lnTo>
                    <a:lnTo>
                      <a:pt x="517" y="587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712958">
                  <a:defRPr/>
                </a:pPr>
                <a:endParaRPr lang="de-DE" sz="1400" kern="0">
                  <a:solidFill>
                    <a:sysClr val="windowText" lastClr="000000"/>
                  </a:solidFill>
                  <a:ea typeface="ＭＳ Ｐゴシック" charset="-128"/>
                </a:endParaRPr>
              </a:p>
            </p:txBody>
          </p:sp>
          <p:sp>
            <p:nvSpPr>
              <p:cNvPr id="90" name="Freeform 22"/>
              <p:cNvSpPr>
                <a:spLocks noChangeArrowheads="1"/>
              </p:cNvSpPr>
              <p:nvPr/>
            </p:nvSpPr>
            <p:spPr bwMode="auto">
              <a:xfrm>
                <a:off x="4141788" y="3532188"/>
                <a:ext cx="112712" cy="27622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78"/>
                  </a:cxn>
                  <a:cxn ang="0">
                    <a:pos x="172" y="765"/>
                  </a:cxn>
                  <a:cxn ang="0">
                    <a:pos x="314" y="729"/>
                  </a:cxn>
                  <a:cxn ang="0">
                    <a:pos x="281" y="625"/>
                  </a:cxn>
                  <a:cxn ang="0">
                    <a:pos x="213" y="642"/>
                  </a:cxn>
                  <a:cxn ang="0">
                    <a:pos x="158" y="555"/>
                  </a:cxn>
                  <a:cxn ang="0">
                    <a:pos x="158" y="0"/>
                  </a:cxn>
                  <a:cxn ang="0">
                    <a:pos x="0" y="0"/>
                  </a:cxn>
                </a:cxnLst>
                <a:rect l="0" t="0" r="r" b="b"/>
                <a:pathLst>
                  <a:path w="315" h="766">
                    <a:moveTo>
                      <a:pt x="0" y="0"/>
                    </a:moveTo>
                    <a:lnTo>
                      <a:pt x="0" y="578"/>
                    </a:lnTo>
                    <a:cubicBezTo>
                      <a:pt x="0" y="673"/>
                      <a:pt x="10" y="765"/>
                      <a:pt x="172" y="765"/>
                    </a:cubicBezTo>
                    <a:cubicBezTo>
                      <a:pt x="221" y="765"/>
                      <a:pt x="281" y="751"/>
                      <a:pt x="314" y="729"/>
                    </a:cubicBezTo>
                    <a:lnTo>
                      <a:pt x="281" y="625"/>
                    </a:lnTo>
                    <a:cubicBezTo>
                      <a:pt x="255" y="635"/>
                      <a:pt x="233" y="642"/>
                      <a:pt x="213" y="642"/>
                    </a:cubicBezTo>
                    <a:cubicBezTo>
                      <a:pt x="172" y="642"/>
                      <a:pt x="158" y="617"/>
                      <a:pt x="158" y="555"/>
                    </a:cubicBezTo>
                    <a:lnTo>
                      <a:pt x="158" y="0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accent1"/>
              </a:solidFill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712958">
                  <a:defRPr/>
                </a:pPr>
                <a:endParaRPr lang="de-DE" sz="1400" kern="0">
                  <a:solidFill>
                    <a:sysClr val="windowText" lastClr="000000"/>
                  </a:solidFill>
                  <a:ea typeface="ＭＳ Ｐゴシック" charset="-128"/>
                </a:endParaRPr>
              </a:p>
            </p:txBody>
          </p:sp>
          <p:sp>
            <p:nvSpPr>
              <p:cNvPr id="91" name="Freeform 23"/>
              <p:cNvSpPr>
                <a:spLocks noChangeArrowheads="1"/>
              </p:cNvSpPr>
              <p:nvPr/>
            </p:nvSpPr>
            <p:spPr bwMode="auto">
              <a:xfrm>
                <a:off x="4438650" y="3532188"/>
                <a:ext cx="173038" cy="269875"/>
              </a:xfrm>
              <a:custGeom>
                <a:avLst/>
                <a:gdLst/>
                <a:ahLst/>
                <a:cxnLst>
                  <a:cxn ang="0">
                    <a:pos x="155" y="749"/>
                  </a:cxn>
                  <a:cxn ang="0">
                    <a:pos x="155" y="381"/>
                  </a:cxn>
                  <a:cxn ang="0">
                    <a:pos x="252" y="282"/>
                  </a:cxn>
                  <a:cxn ang="0">
                    <a:pos x="324" y="385"/>
                  </a:cxn>
                  <a:cxn ang="0">
                    <a:pos x="324" y="749"/>
                  </a:cxn>
                  <a:cxn ang="0">
                    <a:pos x="481" y="749"/>
                  </a:cxn>
                  <a:cxn ang="0">
                    <a:pos x="481" y="361"/>
                  </a:cxn>
                  <a:cxn ang="0">
                    <a:pos x="299" y="160"/>
                  </a:cxn>
                  <a:cxn ang="0">
                    <a:pos x="157" y="219"/>
                  </a:cxn>
                  <a:cxn ang="0">
                    <a:pos x="157" y="0"/>
                  </a:cxn>
                  <a:cxn ang="0">
                    <a:pos x="0" y="0"/>
                  </a:cxn>
                  <a:cxn ang="0">
                    <a:pos x="0" y="749"/>
                  </a:cxn>
                  <a:cxn ang="0">
                    <a:pos x="155" y="749"/>
                  </a:cxn>
                </a:cxnLst>
                <a:rect l="0" t="0" r="r" b="b"/>
                <a:pathLst>
                  <a:path w="482" h="750">
                    <a:moveTo>
                      <a:pt x="155" y="749"/>
                    </a:moveTo>
                    <a:lnTo>
                      <a:pt x="155" y="381"/>
                    </a:lnTo>
                    <a:cubicBezTo>
                      <a:pt x="155" y="328"/>
                      <a:pt x="194" y="282"/>
                      <a:pt x="252" y="282"/>
                    </a:cubicBezTo>
                    <a:cubicBezTo>
                      <a:pt x="312" y="282"/>
                      <a:pt x="324" y="328"/>
                      <a:pt x="324" y="385"/>
                    </a:cubicBezTo>
                    <a:lnTo>
                      <a:pt x="324" y="749"/>
                    </a:lnTo>
                    <a:lnTo>
                      <a:pt x="481" y="749"/>
                    </a:lnTo>
                    <a:lnTo>
                      <a:pt x="481" y="361"/>
                    </a:lnTo>
                    <a:cubicBezTo>
                      <a:pt x="481" y="227"/>
                      <a:pt x="417" y="160"/>
                      <a:pt x="299" y="160"/>
                    </a:cubicBezTo>
                    <a:cubicBezTo>
                      <a:pt x="244" y="160"/>
                      <a:pt x="193" y="181"/>
                      <a:pt x="157" y="219"/>
                    </a:cubicBezTo>
                    <a:lnTo>
                      <a:pt x="157" y="0"/>
                    </a:lnTo>
                    <a:lnTo>
                      <a:pt x="0" y="0"/>
                    </a:lnTo>
                    <a:lnTo>
                      <a:pt x="0" y="749"/>
                    </a:lnTo>
                    <a:lnTo>
                      <a:pt x="155" y="749"/>
                    </a:lnTo>
                  </a:path>
                </a:pathLst>
              </a:custGeom>
              <a:solidFill>
                <a:schemeClr val="accent1"/>
              </a:solidFill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712958">
                  <a:defRPr/>
                </a:pPr>
                <a:endParaRPr lang="de-DE" sz="1400" kern="0">
                  <a:solidFill>
                    <a:sysClr val="windowText" lastClr="000000"/>
                  </a:solidFill>
                  <a:ea typeface="ＭＳ Ｐゴシック" charset="-128"/>
                </a:endParaRPr>
              </a:p>
            </p:txBody>
          </p:sp>
          <p:sp>
            <p:nvSpPr>
              <p:cNvPr id="92" name="Freeform 24"/>
              <p:cNvSpPr>
                <a:spLocks noChangeArrowheads="1"/>
              </p:cNvSpPr>
              <p:nvPr/>
            </p:nvSpPr>
            <p:spPr bwMode="auto">
              <a:xfrm>
                <a:off x="4660900" y="3595688"/>
                <a:ext cx="57150" cy="206375"/>
              </a:xfrm>
              <a:custGeom>
                <a:avLst/>
                <a:gdLst/>
                <a:ahLst/>
                <a:cxnLst>
                  <a:cxn ang="0">
                    <a:pos x="78" y="571"/>
                  </a:cxn>
                  <a:cxn ang="0">
                    <a:pos x="0" y="571"/>
                  </a:cxn>
                  <a:cxn ang="0">
                    <a:pos x="0" y="0"/>
                  </a:cxn>
                  <a:cxn ang="0">
                    <a:pos x="157" y="0"/>
                  </a:cxn>
                  <a:cxn ang="0">
                    <a:pos x="157" y="571"/>
                  </a:cxn>
                  <a:cxn ang="0">
                    <a:pos x="78" y="571"/>
                  </a:cxn>
                </a:cxnLst>
                <a:rect l="0" t="0" r="r" b="b"/>
                <a:pathLst>
                  <a:path w="158" h="572">
                    <a:moveTo>
                      <a:pt x="78" y="571"/>
                    </a:moveTo>
                    <a:lnTo>
                      <a:pt x="0" y="571"/>
                    </a:lnTo>
                    <a:lnTo>
                      <a:pt x="0" y="0"/>
                    </a:lnTo>
                    <a:lnTo>
                      <a:pt x="157" y="0"/>
                    </a:lnTo>
                    <a:lnTo>
                      <a:pt x="157" y="571"/>
                    </a:lnTo>
                    <a:lnTo>
                      <a:pt x="78" y="571"/>
                    </a:lnTo>
                  </a:path>
                </a:pathLst>
              </a:custGeom>
              <a:solidFill>
                <a:schemeClr val="accent1"/>
              </a:solidFill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712958">
                  <a:defRPr/>
                </a:pPr>
                <a:endParaRPr lang="de-DE" sz="1400" kern="0">
                  <a:solidFill>
                    <a:sysClr val="windowText" lastClr="000000"/>
                  </a:solidFill>
                  <a:ea typeface="ＭＳ Ｐゴシック" charset="-128"/>
                </a:endParaRPr>
              </a:p>
            </p:txBody>
          </p:sp>
          <p:sp>
            <p:nvSpPr>
              <p:cNvPr id="93" name="Freeform 25"/>
              <p:cNvSpPr>
                <a:spLocks noChangeArrowheads="1"/>
              </p:cNvSpPr>
              <p:nvPr/>
            </p:nvSpPr>
            <p:spPr bwMode="auto">
              <a:xfrm>
                <a:off x="4657725" y="3502025"/>
                <a:ext cx="61913" cy="58738"/>
              </a:xfrm>
              <a:custGeom>
                <a:avLst/>
                <a:gdLst/>
                <a:ahLst/>
                <a:cxnLst>
                  <a:cxn ang="0">
                    <a:pos x="86" y="161"/>
                  </a:cxn>
                  <a:cxn ang="0">
                    <a:pos x="172" y="81"/>
                  </a:cxn>
                  <a:cxn ang="0">
                    <a:pos x="86" y="0"/>
                  </a:cxn>
                  <a:cxn ang="0">
                    <a:pos x="0" y="81"/>
                  </a:cxn>
                  <a:cxn ang="0">
                    <a:pos x="86" y="161"/>
                  </a:cxn>
                </a:cxnLst>
                <a:rect l="0" t="0" r="r" b="b"/>
                <a:pathLst>
                  <a:path w="173" h="162">
                    <a:moveTo>
                      <a:pt x="86" y="161"/>
                    </a:moveTo>
                    <a:cubicBezTo>
                      <a:pt x="137" y="161"/>
                      <a:pt x="172" y="128"/>
                      <a:pt x="172" y="81"/>
                    </a:cubicBezTo>
                    <a:cubicBezTo>
                      <a:pt x="172" y="37"/>
                      <a:pt x="137" y="0"/>
                      <a:pt x="86" y="0"/>
                    </a:cubicBezTo>
                    <a:cubicBezTo>
                      <a:pt x="35" y="0"/>
                      <a:pt x="0" y="37"/>
                      <a:pt x="0" y="81"/>
                    </a:cubicBezTo>
                    <a:cubicBezTo>
                      <a:pt x="0" y="128"/>
                      <a:pt x="34" y="161"/>
                      <a:pt x="86" y="161"/>
                    </a:cubicBezTo>
                  </a:path>
                </a:pathLst>
              </a:custGeom>
              <a:solidFill>
                <a:schemeClr val="accent1"/>
              </a:solidFill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712958">
                  <a:defRPr/>
                </a:pPr>
                <a:endParaRPr lang="de-DE" sz="1400" kern="0">
                  <a:solidFill>
                    <a:sysClr val="windowText" lastClr="000000"/>
                  </a:solidFill>
                  <a:ea typeface="ＭＳ Ｐゴシック" charset="-128"/>
                </a:endParaRPr>
              </a:p>
            </p:txBody>
          </p:sp>
          <p:sp>
            <p:nvSpPr>
              <p:cNvPr id="94" name="Freeform 26"/>
              <p:cNvSpPr>
                <a:spLocks noChangeArrowheads="1"/>
              </p:cNvSpPr>
              <p:nvPr/>
            </p:nvSpPr>
            <p:spPr bwMode="auto">
              <a:xfrm>
                <a:off x="4764088" y="3589338"/>
                <a:ext cx="177800" cy="211137"/>
              </a:xfrm>
              <a:custGeom>
                <a:avLst/>
                <a:gdLst/>
                <a:ahLst/>
                <a:cxnLst>
                  <a:cxn ang="0">
                    <a:pos x="168" y="587"/>
                  </a:cxn>
                  <a:cxn ang="0">
                    <a:pos x="168" y="221"/>
                  </a:cxn>
                  <a:cxn ang="0">
                    <a:pos x="265" y="119"/>
                  </a:cxn>
                  <a:cxn ang="0">
                    <a:pos x="335" y="227"/>
                  </a:cxn>
                  <a:cxn ang="0">
                    <a:pos x="335" y="587"/>
                  </a:cxn>
                  <a:cxn ang="0">
                    <a:pos x="492" y="587"/>
                  </a:cxn>
                  <a:cxn ang="0">
                    <a:pos x="492" y="198"/>
                  </a:cxn>
                  <a:cxn ang="0">
                    <a:pos x="312" y="0"/>
                  </a:cxn>
                  <a:cxn ang="0">
                    <a:pos x="142" y="84"/>
                  </a:cxn>
                  <a:cxn ang="0">
                    <a:pos x="131" y="16"/>
                  </a:cxn>
                  <a:cxn ang="0">
                    <a:pos x="0" y="16"/>
                  </a:cxn>
                  <a:cxn ang="0">
                    <a:pos x="11" y="122"/>
                  </a:cxn>
                  <a:cxn ang="0">
                    <a:pos x="11" y="587"/>
                  </a:cxn>
                  <a:cxn ang="0">
                    <a:pos x="168" y="587"/>
                  </a:cxn>
                </a:cxnLst>
                <a:rect l="0" t="0" r="r" b="b"/>
                <a:pathLst>
                  <a:path w="493" h="588">
                    <a:moveTo>
                      <a:pt x="168" y="587"/>
                    </a:moveTo>
                    <a:lnTo>
                      <a:pt x="168" y="221"/>
                    </a:lnTo>
                    <a:cubicBezTo>
                      <a:pt x="168" y="167"/>
                      <a:pt x="206" y="119"/>
                      <a:pt x="265" y="119"/>
                    </a:cubicBezTo>
                    <a:cubicBezTo>
                      <a:pt x="326" y="119"/>
                      <a:pt x="335" y="166"/>
                      <a:pt x="335" y="227"/>
                    </a:cubicBezTo>
                    <a:lnTo>
                      <a:pt x="335" y="587"/>
                    </a:lnTo>
                    <a:lnTo>
                      <a:pt x="492" y="587"/>
                    </a:lnTo>
                    <a:lnTo>
                      <a:pt x="492" y="198"/>
                    </a:lnTo>
                    <a:cubicBezTo>
                      <a:pt x="492" y="63"/>
                      <a:pt x="423" y="0"/>
                      <a:pt x="312" y="0"/>
                    </a:cubicBezTo>
                    <a:cubicBezTo>
                      <a:pt x="237" y="0"/>
                      <a:pt x="180" y="32"/>
                      <a:pt x="142" y="84"/>
                    </a:cubicBezTo>
                    <a:lnTo>
                      <a:pt x="131" y="16"/>
                    </a:lnTo>
                    <a:lnTo>
                      <a:pt x="0" y="16"/>
                    </a:lnTo>
                    <a:lnTo>
                      <a:pt x="11" y="122"/>
                    </a:lnTo>
                    <a:lnTo>
                      <a:pt x="11" y="587"/>
                    </a:lnTo>
                    <a:lnTo>
                      <a:pt x="168" y="587"/>
                    </a:lnTo>
                  </a:path>
                </a:pathLst>
              </a:custGeom>
              <a:solidFill>
                <a:schemeClr val="accent1"/>
              </a:solidFill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712958">
                  <a:defRPr/>
                </a:pPr>
                <a:endParaRPr lang="de-DE" sz="1400" kern="0">
                  <a:solidFill>
                    <a:sysClr val="windowText" lastClr="000000"/>
                  </a:solidFill>
                  <a:ea typeface="ＭＳ Ｐゴシック" charset="-128"/>
                </a:endParaRPr>
              </a:p>
            </p:txBody>
          </p:sp>
          <p:sp>
            <p:nvSpPr>
              <p:cNvPr id="95" name="Freeform 27"/>
              <p:cNvSpPr>
                <a:spLocks noChangeArrowheads="1"/>
              </p:cNvSpPr>
              <p:nvPr/>
            </p:nvSpPr>
            <p:spPr bwMode="auto">
              <a:xfrm>
                <a:off x="5381625" y="3589338"/>
                <a:ext cx="133350" cy="211137"/>
              </a:xfrm>
              <a:custGeom>
                <a:avLst/>
                <a:gdLst/>
                <a:ahLst/>
                <a:cxnLst>
                  <a:cxn ang="0">
                    <a:pos x="168" y="232"/>
                  </a:cxn>
                  <a:cxn ang="0">
                    <a:pos x="263" y="135"/>
                  </a:cxn>
                  <a:cxn ang="0">
                    <a:pos x="343" y="155"/>
                  </a:cxn>
                  <a:cxn ang="0">
                    <a:pos x="371" y="20"/>
                  </a:cxn>
                  <a:cxn ang="0">
                    <a:pos x="277" y="0"/>
                  </a:cxn>
                  <a:cxn ang="0">
                    <a:pos x="142" y="98"/>
                  </a:cxn>
                  <a:cxn ang="0">
                    <a:pos x="127" y="16"/>
                  </a:cxn>
                  <a:cxn ang="0">
                    <a:pos x="0" y="16"/>
                  </a:cxn>
                  <a:cxn ang="0">
                    <a:pos x="11" y="115"/>
                  </a:cxn>
                  <a:cxn ang="0">
                    <a:pos x="11" y="587"/>
                  </a:cxn>
                  <a:cxn ang="0">
                    <a:pos x="168" y="587"/>
                  </a:cxn>
                  <a:cxn ang="0">
                    <a:pos x="168" y="232"/>
                  </a:cxn>
                </a:cxnLst>
                <a:rect l="0" t="0" r="r" b="b"/>
                <a:pathLst>
                  <a:path w="372" h="588">
                    <a:moveTo>
                      <a:pt x="168" y="232"/>
                    </a:moveTo>
                    <a:cubicBezTo>
                      <a:pt x="170" y="173"/>
                      <a:pt x="206" y="135"/>
                      <a:pt x="263" y="135"/>
                    </a:cubicBezTo>
                    <a:cubicBezTo>
                      <a:pt x="292" y="135"/>
                      <a:pt x="319" y="143"/>
                      <a:pt x="343" y="155"/>
                    </a:cubicBezTo>
                    <a:lnTo>
                      <a:pt x="371" y="20"/>
                    </a:lnTo>
                    <a:cubicBezTo>
                      <a:pt x="344" y="5"/>
                      <a:pt x="310" y="0"/>
                      <a:pt x="277" y="0"/>
                    </a:cubicBezTo>
                    <a:cubicBezTo>
                      <a:pt x="224" y="0"/>
                      <a:pt x="169" y="32"/>
                      <a:pt x="142" y="98"/>
                    </a:cubicBezTo>
                    <a:lnTo>
                      <a:pt x="127" y="16"/>
                    </a:lnTo>
                    <a:lnTo>
                      <a:pt x="0" y="16"/>
                    </a:lnTo>
                    <a:lnTo>
                      <a:pt x="11" y="115"/>
                    </a:lnTo>
                    <a:lnTo>
                      <a:pt x="11" y="587"/>
                    </a:lnTo>
                    <a:lnTo>
                      <a:pt x="168" y="587"/>
                    </a:lnTo>
                    <a:lnTo>
                      <a:pt x="168" y="232"/>
                    </a:lnTo>
                  </a:path>
                </a:pathLst>
              </a:custGeom>
              <a:solidFill>
                <a:schemeClr val="accent1"/>
              </a:solidFill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712958">
                  <a:defRPr/>
                </a:pPr>
                <a:endParaRPr lang="de-DE" sz="1400" kern="0">
                  <a:solidFill>
                    <a:sysClr val="windowText" lastClr="000000"/>
                  </a:solidFill>
                  <a:ea typeface="ＭＳ Ｐゴシック" charset="-128"/>
                </a:endParaRPr>
              </a:p>
            </p:txBody>
          </p:sp>
          <p:sp>
            <p:nvSpPr>
              <p:cNvPr id="96" name="Freeform 28"/>
              <p:cNvSpPr>
                <a:spLocks noChangeArrowheads="1"/>
              </p:cNvSpPr>
              <p:nvPr/>
            </p:nvSpPr>
            <p:spPr bwMode="auto">
              <a:xfrm>
                <a:off x="5529263" y="3587750"/>
                <a:ext cx="158750" cy="220663"/>
              </a:xfrm>
              <a:custGeom>
                <a:avLst/>
                <a:gdLst/>
                <a:ahLst/>
                <a:cxnLst>
                  <a:cxn ang="0">
                    <a:pos x="393" y="53"/>
                  </a:cxn>
                  <a:cxn ang="0">
                    <a:pos x="393" y="52"/>
                  </a:cxn>
                  <a:cxn ang="0">
                    <a:pos x="207" y="4"/>
                  </a:cxn>
                  <a:cxn ang="0">
                    <a:pos x="6" y="198"/>
                  </a:cxn>
                  <a:cxn ang="0">
                    <a:pos x="185" y="364"/>
                  </a:cxn>
                  <a:cxn ang="0">
                    <a:pos x="278" y="430"/>
                  </a:cxn>
                  <a:cxn ang="0">
                    <a:pos x="209" y="493"/>
                  </a:cxn>
                  <a:cxn ang="0">
                    <a:pos x="53" y="452"/>
                  </a:cxn>
                  <a:cxn ang="0">
                    <a:pos x="6" y="559"/>
                  </a:cxn>
                  <a:cxn ang="0">
                    <a:pos x="224" y="607"/>
                  </a:cxn>
                  <a:cxn ang="0">
                    <a:pos x="433" y="403"/>
                  </a:cxn>
                  <a:cxn ang="0">
                    <a:pos x="250" y="239"/>
                  </a:cxn>
                  <a:cxn ang="0">
                    <a:pos x="157" y="170"/>
                  </a:cxn>
                  <a:cxn ang="0">
                    <a:pos x="221" y="115"/>
                  </a:cxn>
                  <a:cxn ang="0">
                    <a:pos x="346" y="161"/>
                  </a:cxn>
                  <a:cxn ang="0">
                    <a:pos x="393" y="53"/>
                  </a:cxn>
                </a:cxnLst>
                <a:rect l="0" t="0" r="r" b="b"/>
                <a:pathLst>
                  <a:path w="441" h="613">
                    <a:moveTo>
                      <a:pt x="393" y="53"/>
                    </a:moveTo>
                    <a:lnTo>
                      <a:pt x="393" y="52"/>
                    </a:lnTo>
                    <a:cubicBezTo>
                      <a:pt x="343" y="20"/>
                      <a:pt x="278" y="0"/>
                      <a:pt x="207" y="4"/>
                    </a:cubicBezTo>
                    <a:cubicBezTo>
                      <a:pt x="90" y="11"/>
                      <a:pt x="0" y="79"/>
                      <a:pt x="6" y="198"/>
                    </a:cubicBezTo>
                    <a:cubicBezTo>
                      <a:pt x="13" y="316"/>
                      <a:pt x="99" y="344"/>
                      <a:pt x="185" y="364"/>
                    </a:cubicBezTo>
                    <a:cubicBezTo>
                      <a:pt x="235" y="377"/>
                      <a:pt x="275" y="386"/>
                      <a:pt x="278" y="430"/>
                    </a:cubicBezTo>
                    <a:cubicBezTo>
                      <a:pt x="280" y="473"/>
                      <a:pt x="251" y="492"/>
                      <a:pt x="209" y="493"/>
                    </a:cubicBezTo>
                    <a:cubicBezTo>
                      <a:pt x="158" y="496"/>
                      <a:pt x="94" y="473"/>
                      <a:pt x="53" y="452"/>
                    </a:cubicBezTo>
                    <a:lnTo>
                      <a:pt x="6" y="559"/>
                    </a:lnTo>
                    <a:cubicBezTo>
                      <a:pt x="39" y="580"/>
                      <a:pt x="124" y="612"/>
                      <a:pt x="224" y="607"/>
                    </a:cubicBezTo>
                    <a:cubicBezTo>
                      <a:pt x="354" y="600"/>
                      <a:pt x="440" y="532"/>
                      <a:pt x="433" y="403"/>
                    </a:cubicBezTo>
                    <a:cubicBezTo>
                      <a:pt x="426" y="285"/>
                      <a:pt x="333" y="260"/>
                      <a:pt x="250" y="239"/>
                    </a:cubicBezTo>
                    <a:cubicBezTo>
                      <a:pt x="199" y="225"/>
                      <a:pt x="160" y="214"/>
                      <a:pt x="157" y="170"/>
                    </a:cubicBezTo>
                    <a:cubicBezTo>
                      <a:pt x="156" y="132"/>
                      <a:pt x="185" y="116"/>
                      <a:pt x="221" y="115"/>
                    </a:cubicBezTo>
                    <a:cubicBezTo>
                      <a:pt x="260" y="114"/>
                      <a:pt x="302" y="130"/>
                      <a:pt x="346" y="161"/>
                    </a:cubicBezTo>
                    <a:lnTo>
                      <a:pt x="393" y="53"/>
                    </a:lnTo>
                  </a:path>
                </a:pathLst>
              </a:custGeom>
              <a:solidFill>
                <a:schemeClr val="accent1"/>
              </a:solidFill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712958">
                  <a:defRPr/>
                </a:pPr>
                <a:endParaRPr lang="de-DE" sz="1400" kern="0">
                  <a:solidFill>
                    <a:sysClr val="windowText" lastClr="000000"/>
                  </a:solidFill>
                  <a:ea typeface="ＭＳ Ｐゴシック" charset="-128"/>
                </a:endParaRPr>
              </a:p>
            </p:txBody>
          </p:sp>
          <p:sp>
            <p:nvSpPr>
              <p:cNvPr id="97" name="Freeform 29"/>
              <p:cNvSpPr>
                <a:spLocks noChangeArrowheads="1"/>
              </p:cNvSpPr>
              <p:nvPr/>
            </p:nvSpPr>
            <p:spPr bwMode="auto">
              <a:xfrm>
                <a:off x="4249738" y="3532188"/>
                <a:ext cx="144462" cy="276225"/>
              </a:xfrm>
              <a:custGeom>
                <a:avLst/>
                <a:gdLst/>
                <a:ahLst/>
                <a:cxnLst>
                  <a:cxn ang="0">
                    <a:pos x="392" y="301"/>
                  </a:cxn>
                  <a:cxn ang="0">
                    <a:pos x="392" y="178"/>
                  </a:cxn>
                  <a:cxn ang="0">
                    <a:pos x="244" y="178"/>
                  </a:cxn>
                  <a:cxn ang="0">
                    <a:pos x="244" y="0"/>
                  </a:cxn>
                  <a:cxn ang="0">
                    <a:pos x="88" y="0"/>
                  </a:cxn>
                  <a:cxn ang="0">
                    <a:pos x="88" y="178"/>
                  </a:cxn>
                  <a:cxn ang="0">
                    <a:pos x="0" y="178"/>
                  </a:cxn>
                  <a:cxn ang="0">
                    <a:pos x="0" y="301"/>
                  </a:cxn>
                  <a:cxn ang="0">
                    <a:pos x="88" y="301"/>
                  </a:cxn>
                  <a:cxn ang="0">
                    <a:pos x="88" y="579"/>
                  </a:cxn>
                  <a:cxn ang="0">
                    <a:pos x="259" y="766"/>
                  </a:cxn>
                  <a:cxn ang="0">
                    <a:pos x="402" y="730"/>
                  </a:cxn>
                  <a:cxn ang="0">
                    <a:pos x="369" y="626"/>
                  </a:cxn>
                  <a:cxn ang="0">
                    <a:pos x="301" y="643"/>
                  </a:cxn>
                  <a:cxn ang="0">
                    <a:pos x="246" y="556"/>
                  </a:cxn>
                  <a:cxn ang="0">
                    <a:pos x="246" y="301"/>
                  </a:cxn>
                  <a:cxn ang="0">
                    <a:pos x="392" y="301"/>
                  </a:cxn>
                </a:cxnLst>
                <a:rect l="0" t="0" r="r" b="b"/>
                <a:pathLst>
                  <a:path w="403" h="767">
                    <a:moveTo>
                      <a:pt x="392" y="301"/>
                    </a:moveTo>
                    <a:lnTo>
                      <a:pt x="392" y="178"/>
                    </a:lnTo>
                    <a:lnTo>
                      <a:pt x="244" y="178"/>
                    </a:lnTo>
                    <a:lnTo>
                      <a:pt x="244" y="0"/>
                    </a:lnTo>
                    <a:lnTo>
                      <a:pt x="88" y="0"/>
                    </a:lnTo>
                    <a:lnTo>
                      <a:pt x="88" y="178"/>
                    </a:lnTo>
                    <a:lnTo>
                      <a:pt x="0" y="178"/>
                    </a:lnTo>
                    <a:lnTo>
                      <a:pt x="0" y="301"/>
                    </a:lnTo>
                    <a:lnTo>
                      <a:pt x="88" y="301"/>
                    </a:lnTo>
                    <a:lnTo>
                      <a:pt x="88" y="579"/>
                    </a:lnTo>
                    <a:cubicBezTo>
                      <a:pt x="88" y="674"/>
                      <a:pt x="97" y="766"/>
                      <a:pt x="259" y="766"/>
                    </a:cubicBezTo>
                    <a:cubicBezTo>
                      <a:pt x="309" y="766"/>
                      <a:pt x="369" y="752"/>
                      <a:pt x="402" y="730"/>
                    </a:cubicBezTo>
                    <a:lnTo>
                      <a:pt x="369" y="626"/>
                    </a:lnTo>
                    <a:cubicBezTo>
                      <a:pt x="343" y="636"/>
                      <a:pt x="321" y="643"/>
                      <a:pt x="301" y="643"/>
                    </a:cubicBezTo>
                    <a:cubicBezTo>
                      <a:pt x="259" y="643"/>
                      <a:pt x="246" y="618"/>
                      <a:pt x="246" y="556"/>
                    </a:cubicBezTo>
                    <a:lnTo>
                      <a:pt x="246" y="301"/>
                    </a:lnTo>
                    <a:lnTo>
                      <a:pt x="392" y="301"/>
                    </a:lnTo>
                  </a:path>
                </a:pathLst>
              </a:custGeom>
              <a:solidFill>
                <a:schemeClr val="accent1"/>
              </a:solidFill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712958">
                  <a:defRPr/>
                </a:pPr>
                <a:endParaRPr lang="de-DE" sz="1400" kern="0">
                  <a:solidFill>
                    <a:sysClr val="windowText" lastClr="000000"/>
                  </a:solidFill>
                  <a:ea typeface="ＭＳ Ｐゴシック" charset="-128"/>
                </a:endParaRPr>
              </a:p>
            </p:txBody>
          </p:sp>
        </p:grpSp>
      </p:grpSp>
      <p:sp>
        <p:nvSpPr>
          <p:cNvPr id="50" name="cdtText Box 133 Id16"/>
          <p:cNvSpPr txBox="1">
            <a:spLocks noChangeArrowheads="1"/>
          </p:cNvSpPr>
          <p:nvPr userDrawn="1">
            <p:custDataLst>
              <p:tags r:id="rId6"/>
            </p:custDataLst>
          </p:nvPr>
        </p:nvSpPr>
        <p:spPr bwMode="auto">
          <a:xfrm>
            <a:off x="364310" y="5497867"/>
            <a:ext cx="3238313" cy="15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en-US" sz="800">
                <a:solidFill>
                  <a:srgbClr val="948E8F"/>
                </a:solidFill>
                <a:latin typeface="Calibri Light" panose="020F0302020204030204" pitchFamily="34" charset="0"/>
                <a:ea typeface="ＭＳ Ｐゴシック" charset="-128"/>
              </a:rPr>
              <a:t>Confidential, Not For Distribution © Siemens Healthcare GmbH, 2016 </a:t>
            </a:r>
            <a:endParaRPr lang="en-US" sz="800" dirty="0">
              <a:solidFill>
                <a:srgbClr val="948E8F"/>
              </a:solidFill>
              <a:latin typeface="Calibri Light" panose="020F0302020204030204" pitchFamily="34" charset="0"/>
              <a:ea typeface="ＭＳ Ｐゴシック" charset="-128"/>
            </a:endParaRPr>
          </a:p>
        </p:txBody>
      </p:sp>
      <p:pic>
        <p:nvPicPr>
          <p:cNvPr id="52" name="Picture 2" descr="\\Ingoigw779dat\med\Healthcare\30_STRATEGY\Innovation Camp@GOA\ITT CAMP 16 (may 2015 - may 2016)\2_Templates\ITT enhance productivity high res.final.png"/>
          <p:cNvPicPr>
            <a:picLocks noChangeAspect="1" noChangeArrowheads="1"/>
          </p:cNvPicPr>
          <p:nvPr userDrawn="1"/>
        </p:nvPicPr>
        <p:blipFill>
          <a:blip r:embed="rId9"/>
          <a:srcRect/>
          <a:stretch>
            <a:fillRect/>
          </a:stretch>
        </p:blipFill>
        <p:spPr bwMode="auto">
          <a:xfrm>
            <a:off x="7716908" y="5302665"/>
            <a:ext cx="1427092" cy="412335"/>
          </a:xfrm>
          <a:prstGeom prst="rect">
            <a:avLst/>
          </a:prstGeom>
          <a:noFill/>
        </p:spPr>
      </p:pic>
    </p:spTree>
    <p:custDataLst>
      <p:custData r:id="rId1"/>
    </p:custDataLst>
    <p:extLst>
      <p:ext uri="{BB962C8B-B14F-4D97-AF65-F5344CB8AC3E}">
        <p14:creationId xmlns:p14="http://schemas.microsoft.com/office/powerpoint/2010/main" val="951348352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ree Content" preserve="1" userDrawn="1">
  <p:cSld name="F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0816" y="240000"/>
            <a:ext cx="6881416" cy="750000"/>
          </a:xfrm>
        </p:spPr>
        <p:txBody>
          <a:bodyPr/>
          <a:lstStyle>
            <a:lvl1pPr>
              <a:defRPr sz="2300" b="1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109791197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ree Content" preserve="1" userDrawn="1">
  <p:cSld name="1_F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rafik 43"/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0141" cy="5715000"/>
          </a:xfrm>
          <a:prstGeom prst="rect">
            <a:avLst/>
          </a:prstGeom>
        </p:spPr>
      </p:pic>
      <p:sp>
        <p:nvSpPr>
          <p:cNvPr id="7" name="Freeform 11"/>
          <p:cNvSpPr>
            <a:spLocks/>
          </p:cNvSpPr>
          <p:nvPr userDrawn="1"/>
        </p:nvSpPr>
        <p:spPr bwMode="auto">
          <a:xfrm>
            <a:off x="-2739" y="25"/>
            <a:ext cx="9146739" cy="1338366"/>
          </a:xfrm>
          <a:custGeom>
            <a:avLst/>
            <a:gdLst>
              <a:gd name="T0" fmla="*/ 2 w 7684"/>
              <a:gd name="T1" fmla="*/ 964 h 964"/>
              <a:gd name="T2" fmla="*/ 2 w 7684"/>
              <a:gd name="T3" fmla="*/ 964 h 964"/>
              <a:gd name="T4" fmla="*/ 112 w 7684"/>
              <a:gd name="T5" fmla="*/ 954 h 964"/>
              <a:gd name="T6" fmla="*/ 394 w 7684"/>
              <a:gd name="T7" fmla="*/ 932 h 964"/>
              <a:gd name="T8" fmla="*/ 812 w 7684"/>
              <a:gd name="T9" fmla="*/ 896 h 964"/>
              <a:gd name="T10" fmla="*/ 1340 w 7684"/>
              <a:gd name="T11" fmla="*/ 854 h 964"/>
              <a:gd name="T12" fmla="*/ 1948 w 7684"/>
              <a:gd name="T13" fmla="*/ 808 h 964"/>
              <a:gd name="T14" fmla="*/ 2272 w 7684"/>
              <a:gd name="T15" fmla="*/ 784 h 964"/>
              <a:gd name="T16" fmla="*/ 2604 w 7684"/>
              <a:gd name="T17" fmla="*/ 762 h 964"/>
              <a:gd name="T18" fmla="*/ 2942 w 7684"/>
              <a:gd name="T19" fmla="*/ 740 h 964"/>
              <a:gd name="T20" fmla="*/ 3282 w 7684"/>
              <a:gd name="T21" fmla="*/ 720 h 964"/>
              <a:gd name="T22" fmla="*/ 3618 w 7684"/>
              <a:gd name="T23" fmla="*/ 702 h 964"/>
              <a:gd name="T24" fmla="*/ 3950 w 7684"/>
              <a:gd name="T25" fmla="*/ 686 h 964"/>
              <a:gd name="T26" fmla="*/ 3950 w 7684"/>
              <a:gd name="T27" fmla="*/ 686 h 964"/>
              <a:gd name="T28" fmla="*/ 4292 w 7684"/>
              <a:gd name="T29" fmla="*/ 672 h 964"/>
              <a:gd name="T30" fmla="*/ 4634 w 7684"/>
              <a:gd name="T31" fmla="*/ 660 h 964"/>
              <a:gd name="T32" fmla="*/ 5304 w 7684"/>
              <a:gd name="T33" fmla="*/ 638 h 964"/>
              <a:gd name="T34" fmla="*/ 5934 w 7684"/>
              <a:gd name="T35" fmla="*/ 620 h 964"/>
              <a:gd name="T36" fmla="*/ 6502 w 7684"/>
              <a:gd name="T37" fmla="*/ 606 h 964"/>
              <a:gd name="T38" fmla="*/ 6984 w 7684"/>
              <a:gd name="T39" fmla="*/ 598 h 964"/>
              <a:gd name="T40" fmla="*/ 7358 w 7684"/>
              <a:gd name="T41" fmla="*/ 590 h 964"/>
              <a:gd name="T42" fmla="*/ 7684 w 7684"/>
              <a:gd name="T43" fmla="*/ 586 h 964"/>
              <a:gd name="T44" fmla="*/ 7684 w 7684"/>
              <a:gd name="T45" fmla="*/ 0 h 964"/>
              <a:gd name="T46" fmla="*/ 0 w 7684"/>
              <a:gd name="T47" fmla="*/ 0 h 964"/>
              <a:gd name="T48" fmla="*/ 2 w 7684"/>
              <a:gd name="T49" fmla="*/ 964 h 964"/>
              <a:gd name="T50" fmla="*/ 2 w 7684"/>
              <a:gd name="T51" fmla="*/ 964 h 964"/>
              <a:gd name="connsiteX0" fmla="*/ 3 w 10000"/>
              <a:gd name="connsiteY0" fmla="*/ 10000 h 10000"/>
              <a:gd name="connsiteX1" fmla="*/ 3 w 10000"/>
              <a:gd name="connsiteY1" fmla="*/ 10000 h 10000"/>
              <a:gd name="connsiteX2" fmla="*/ 513 w 10000"/>
              <a:gd name="connsiteY2" fmla="*/ 9668 h 10000"/>
              <a:gd name="connsiteX3" fmla="*/ 1057 w 10000"/>
              <a:gd name="connsiteY3" fmla="*/ 9295 h 10000"/>
              <a:gd name="connsiteX4" fmla="*/ 1744 w 10000"/>
              <a:gd name="connsiteY4" fmla="*/ 8859 h 10000"/>
              <a:gd name="connsiteX5" fmla="*/ 2535 w 10000"/>
              <a:gd name="connsiteY5" fmla="*/ 8382 h 10000"/>
              <a:gd name="connsiteX6" fmla="*/ 2957 w 10000"/>
              <a:gd name="connsiteY6" fmla="*/ 8133 h 10000"/>
              <a:gd name="connsiteX7" fmla="*/ 3389 w 10000"/>
              <a:gd name="connsiteY7" fmla="*/ 7905 h 10000"/>
              <a:gd name="connsiteX8" fmla="*/ 3829 w 10000"/>
              <a:gd name="connsiteY8" fmla="*/ 7676 h 10000"/>
              <a:gd name="connsiteX9" fmla="*/ 4271 w 10000"/>
              <a:gd name="connsiteY9" fmla="*/ 7469 h 10000"/>
              <a:gd name="connsiteX10" fmla="*/ 4708 w 10000"/>
              <a:gd name="connsiteY10" fmla="*/ 7282 h 10000"/>
              <a:gd name="connsiteX11" fmla="*/ 5141 w 10000"/>
              <a:gd name="connsiteY11" fmla="*/ 7116 h 10000"/>
              <a:gd name="connsiteX12" fmla="*/ 5141 w 10000"/>
              <a:gd name="connsiteY12" fmla="*/ 7116 h 10000"/>
              <a:gd name="connsiteX13" fmla="*/ 5586 w 10000"/>
              <a:gd name="connsiteY13" fmla="*/ 6971 h 10000"/>
              <a:gd name="connsiteX14" fmla="*/ 6031 w 10000"/>
              <a:gd name="connsiteY14" fmla="*/ 6846 h 10000"/>
              <a:gd name="connsiteX15" fmla="*/ 6903 w 10000"/>
              <a:gd name="connsiteY15" fmla="*/ 6618 h 10000"/>
              <a:gd name="connsiteX16" fmla="*/ 7723 w 10000"/>
              <a:gd name="connsiteY16" fmla="*/ 6432 h 10000"/>
              <a:gd name="connsiteX17" fmla="*/ 8462 w 10000"/>
              <a:gd name="connsiteY17" fmla="*/ 6286 h 10000"/>
              <a:gd name="connsiteX18" fmla="*/ 9089 w 10000"/>
              <a:gd name="connsiteY18" fmla="*/ 6203 h 10000"/>
              <a:gd name="connsiteX19" fmla="*/ 9576 w 10000"/>
              <a:gd name="connsiteY19" fmla="*/ 6120 h 10000"/>
              <a:gd name="connsiteX20" fmla="*/ 10000 w 10000"/>
              <a:gd name="connsiteY20" fmla="*/ 6079 h 10000"/>
              <a:gd name="connsiteX21" fmla="*/ 10000 w 10000"/>
              <a:gd name="connsiteY21" fmla="*/ 0 h 10000"/>
              <a:gd name="connsiteX22" fmla="*/ 0 w 10000"/>
              <a:gd name="connsiteY22" fmla="*/ 0 h 10000"/>
              <a:gd name="connsiteX23" fmla="*/ 3 w 10000"/>
              <a:gd name="connsiteY23" fmla="*/ 10000 h 10000"/>
              <a:gd name="connsiteX24" fmla="*/ 3 w 10000"/>
              <a:gd name="connsiteY24" fmla="*/ 10000 h 10000"/>
              <a:gd name="connsiteX0" fmla="*/ 3 w 10000"/>
              <a:gd name="connsiteY0" fmla="*/ 10000 h 10000"/>
              <a:gd name="connsiteX1" fmla="*/ 3 w 10000"/>
              <a:gd name="connsiteY1" fmla="*/ 10000 h 10000"/>
              <a:gd name="connsiteX2" fmla="*/ 1057 w 10000"/>
              <a:gd name="connsiteY2" fmla="*/ 9295 h 10000"/>
              <a:gd name="connsiteX3" fmla="*/ 1744 w 10000"/>
              <a:gd name="connsiteY3" fmla="*/ 8859 h 10000"/>
              <a:gd name="connsiteX4" fmla="*/ 2535 w 10000"/>
              <a:gd name="connsiteY4" fmla="*/ 8382 h 10000"/>
              <a:gd name="connsiteX5" fmla="*/ 2957 w 10000"/>
              <a:gd name="connsiteY5" fmla="*/ 8133 h 10000"/>
              <a:gd name="connsiteX6" fmla="*/ 3389 w 10000"/>
              <a:gd name="connsiteY6" fmla="*/ 7905 h 10000"/>
              <a:gd name="connsiteX7" fmla="*/ 3829 w 10000"/>
              <a:gd name="connsiteY7" fmla="*/ 7676 h 10000"/>
              <a:gd name="connsiteX8" fmla="*/ 4271 w 10000"/>
              <a:gd name="connsiteY8" fmla="*/ 7469 h 10000"/>
              <a:gd name="connsiteX9" fmla="*/ 4708 w 10000"/>
              <a:gd name="connsiteY9" fmla="*/ 7282 h 10000"/>
              <a:gd name="connsiteX10" fmla="*/ 5141 w 10000"/>
              <a:gd name="connsiteY10" fmla="*/ 7116 h 10000"/>
              <a:gd name="connsiteX11" fmla="*/ 5141 w 10000"/>
              <a:gd name="connsiteY11" fmla="*/ 7116 h 10000"/>
              <a:gd name="connsiteX12" fmla="*/ 5586 w 10000"/>
              <a:gd name="connsiteY12" fmla="*/ 6971 h 10000"/>
              <a:gd name="connsiteX13" fmla="*/ 6031 w 10000"/>
              <a:gd name="connsiteY13" fmla="*/ 6846 h 10000"/>
              <a:gd name="connsiteX14" fmla="*/ 6903 w 10000"/>
              <a:gd name="connsiteY14" fmla="*/ 6618 h 10000"/>
              <a:gd name="connsiteX15" fmla="*/ 7723 w 10000"/>
              <a:gd name="connsiteY15" fmla="*/ 6432 h 10000"/>
              <a:gd name="connsiteX16" fmla="*/ 8462 w 10000"/>
              <a:gd name="connsiteY16" fmla="*/ 6286 h 10000"/>
              <a:gd name="connsiteX17" fmla="*/ 9089 w 10000"/>
              <a:gd name="connsiteY17" fmla="*/ 6203 h 10000"/>
              <a:gd name="connsiteX18" fmla="*/ 9576 w 10000"/>
              <a:gd name="connsiteY18" fmla="*/ 6120 h 10000"/>
              <a:gd name="connsiteX19" fmla="*/ 10000 w 10000"/>
              <a:gd name="connsiteY19" fmla="*/ 6079 h 10000"/>
              <a:gd name="connsiteX20" fmla="*/ 10000 w 10000"/>
              <a:gd name="connsiteY20" fmla="*/ 0 h 10000"/>
              <a:gd name="connsiteX21" fmla="*/ 0 w 10000"/>
              <a:gd name="connsiteY21" fmla="*/ 0 h 10000"/>
              <a:gd name="connsiteX22" fmla="*/ 3 w 10000"/>
              <a:gd name="connsiteY22" fmla="*/ 10000 h 10000"/>
              <a:gd name="connsiteX23" fmla="*/ 3 w 10000"/>
              <a:gd name="connsiteY23" fmla="*/ 10000 h 10000"/>
              <a:gd name="connsiteX0" fmla="*/ 3 w 10000"/>
              <a:gd name="connsiteY0" fmla="*/ 10000 h 10000"/>
              <a:gd name="connsiteX1" fmla="*/ 3 w 10000"/>
              <a:gd name="connsiteY1" fmla="*/ 10000 h 10000"/>
              <a:gd name="connsiteX2" fmla="*/ 1744 w 10000"/>
              <a:gd name="connsiteY2" fmla="*/ 8859 h 10000"/>
              <a:gd name="connsiteX3" fmla="*/ 2535 w 10000"/>
              <a:gd name="connsiteY3" fmla="*/ 8382 h 10000"/>
              <a:gd name="connsiteX4" fmla="*/ 2957 w 10000"/>
              <a:gd name="connsiteY4" fmla="*/ 8133 h 10000"/>
              <a:gd name="connsiteX5" fmla="*/ 3389 w 10000"/>
              <a:gd name="connsiteY5" fmla="*/ 7905 h 10000"/>
              <a:gd name="connsiteX6" fmla="*/ 3829 w 10000"/>
              <a:gd name="connsiteY6" fmla="*/ 7676 h 10000"/>
              <a:gd name="connsiteX7" fmla="*/ 4271 w 10000"/>
              <a:gd name="connsiteY7" fmla="*/ 7469 h 10000"/>
              <a:gd name="connsiteX8" fmla="*/ 4708 w 10000"/>
              <a:gd name="connsiteY8" fmla="*/ 7282 h 10000"/>
              <a:gd name="connsiteX9" fmla="*/ 5141 w 10000"/>
              <a:gd name="connsiteY9" fmla="*/ 7116 h 10000"/>
              <a:gd name="connsiteX10" fmla="*/ 5141 w 10000"/>
              <a:gd name="connsiteY10" fmla="*/ 7116 h 10000"/>
              <a:gd name="connsiteX11" fmla="*/ 5586 w 10000"/>
              <a:gd name="connsiteY11" fmla="*/ 6971 h 10000"/>
              <a:gd name="connsiteX12" fmla="*/ 6031 w 10000"/>
              <a:gd name="connsiteY12" fmla="*/ 6846 h 10000"/>
              <a:gd name="connsiteX13" fmla="*/ 6903 w 10000"/>
              <a:gd name="connsiteY13" fmla="*/ 6618 h 10000"/>
              <a:gd name="connsiteX14" fmla="*/ 7723 w 10000"/>
              <a:gd name="connsiteY14" fmla="*/ 6432 h 10000"/>
              <a:gd name="connsiteX15" fmla="*/ 8462 w 10000"/>
              <a:gd name="connsiteY15" fmla="*/ 6286 h 10000"/>
              <a:gd name="connsiteX16" fmla="*/ 9089 w 10000"/>
              <a:gd name="connsiteY16" fmla="*/ 6203 h 10000"/>
              <a:gd name="connsiteX17" fmla="*/ 9576 w 10000"/>
              <a:gd name="connsiteY17" fmla="*/ 6120 h 10000"/>
              <a:gd name="connsiteX18" fmla="*/ 10000 w 10000"/>
              <a:gd name="connsiteY18" fmla="*/ 6079 h 10000"/>
              <a:gd name="connsiteX19" fmla="*/ 10000 w 10000"/>
              <a:gd name="connsiteY19" fmla="*/ 0 h 10000"/>
              <a:gd name="connsiteX20" fmla="*/ 0 w 10000"/>
              <a:gd name="connsiteY20" fmla="*/ 0 h 10000"/>
              <a:gd name="connsiteX21" fmla="*/ 3 w 10000"/>
              <a:gd name="connsiteY21" fmla="*/ 10000 h 10000"/>
              <a:gd name="connsiteX22" fmla="*/ 3 w 10000"/>
              <a:gd name="connsiteY22" fmla="*/ 10000 h 10000"/>
              <a:gd name="connsiteX0" fmla="*/ 3 w 10000"/>
              <a:gd name="connsiteY0" fmla="*/ 10000 h 10000"/>
              <a:gd name="connsiteX1" fmla="*/ 3 w 10000"/>
              <a:gd name="connsiteY1" fmla="*/ 10000 h 10000"/>
              <a:gd name="connsiteX2" fmla="*/ 2535 w 10000"/>
              <a:gd name="connsiteY2" fmla="*/ 8382 h 10000"/>
              <a:gd name="connsiteX3" fmla="*/ 2957 w 10000"/>
              <a:gd name="connsiteY3" fmla="*/ 8133 h 10000"/>
              <a:gd name="connsiteX4" fmla="*/ 3389 w 10000"/>
              <a:gd name="connsiteY4" fmla="*/ 7905 h 10000"/>
              <a:gd name="connsiteX5" fmla="*/ 3829 w 10000"/>
              <a:gd name="connsiteY5" fmla="*/ 7676 h 10000"/>
              <a:gd name="connsiteX6" fmla="*/ 4271 w 10000"/>
              <a:gd name="connsiteY6" fmla="*/ 7469 h 10000"/>
              <a:gd name="connsiteX7" fmla="*/ 4708 w 10000"/>
              <a:gd name="connsiteY7" fmla="*/ 7282 h 10000"/>
              <a:gd name="connsiteX8" fmla="*/ 5141 w 10000"/>
              <a:gd name="connsiteY8" fmla="*/ 7116 h 10000"/>
              <a:gd name="connsiteX9" fmla="*/ 5141 w 10000"/>
              <a:gd name="connsiteY9" fmla="*/ 7116 h 10000"/>
              <a:gd name="connsiteX10" fmla="*/ 5586 w 10000"/>
              <a:gd name="connsiteY10" fmla="*/ 6971 h 10000"/>
              <a:gd name="connsiteX11" fmla="*/ 6031 w 10000"/>
              <a:gd name="connsiteY11" fmla="*/ 6846 h 10000"/>
              <a:gd name="connsiteX12" fmla="*/ 6903 w 10000"/>
              <a:gd name="connsiteY12" fmla="*/ 6618 h 10000"/>
              <a:gd name="connsiteX13" fmla="*/ 7723 w 10000"/>
              <a:gd name="connsiteY13" fmla="*/ 6432 h 10000"/>
              <a:gd name="connsiteX14" fmla="*/ 8462 w 10000"/>
              <a:gd name="connsiteY14" fmla="*/ 6286 h 10000"/>
              <a:gd name="connsiteX15" fmla="*/ 9089 w 10000"/>
              <a:gd name="connsiteY15" fmla="*/ 6203 h 10000"/>
              <a:gd name="connsiteX16" fmla="*/ 9576 w 10000"/>
              <a:gd name="connsiteY16" fmla="*/ 6120 h 10000"/>
              <a:gd name="connsiteX17" fmla="*/ 10000 w 10000"/>
              <a:gd name="connsiteY17" fmla="*/ 6079 h 10000"/>
              <a:gd name="connsiteX18" fmla="*/ 10000 w 10000"/>
              <a:gd name="connsiteY18" fmla="*/ 0 h 10000"/>
              <a:gd name="connsiteX19" fmla="*/ 0 w 10000"/>
              <a:gd name="connsiteY19" fmla="*/ 0 h 10000"/>
              <a:gd name="connsiteX20" fmla="*/ 3 w 10000"/>
              <a:gd name="connsiteY20" fmla="*/ 10000 h 10000"/>
              <a:gd name="connsiteX21" fmla="*/ 3 w 10000"/>
              <a:gd name="connsiteY21" fmla="*/ 10000 h 10000"/>
              <a:gd name="connsiteX0" fmla="*/ 3 w 10000"/>
              <a:gd name="connsiteY0" fmla="*/ 10000 h 10000"/>
              <a:gd name="connsiteX1" fmla="*/ 3 w 10000"/>
              <a:gd name="connsiteY1" fmla="*/ 10000 h 10000"/>
              <a:gd name="connsiteX2" fmla="*/ 2957 w 10000"/>
              <a:gd name="connsiteY2" fmla="*/ 8133 h 10000"/>
              <a:gd name="connsiteX3" fmla="*/ 3389 w 10000"/>
              <a:gd name="connsiteY3" fmla="*/ 7905 h 10000"/>
              <a:gd name="connsiteX4" fmla="*/ 3829 w 10000"/>
              <a:gd name="connsiteY4" fmla="*/ 7676 h 10000"/>
              <a:gd name="connsiteX5" fmla="*/ 4271 w 10000"/>
              <a:gd name="connsiteY5" fmla="*/ 7469 h 10000"/>
              <a:gd name="connsiteX6" fmla="*/ 4708 w 10000"/>
              <a:gd name="connsiteY6" fmla="*/ 7282 h 10000"/>
              <a:gd name="connsiteX7" fmla="*/ 5141 w 10000"/>
              <a:gd name="connsiteY7" fmla="*/ 7116 h 10000"/>
              <a:gd name="connsiteX8" fmla="*/ 5141 w 10000"/>
              <a:gd name="connsiteY8" fmla="*/ 7116 h 10000"/>
              <a:gd name="connsiteX9" fmla="*/ 5586 w 10000"/>
              <a:gd name="connsiteY9" fmla="*/ 6971 h 10000"/>
              <a:gd name="connsiteX10" fmla="*/ 6031 w 10000"/>
              <a:gd name="connsiteY10" fmla="*/ 6846 h 10000"/>
              <a:gd name="connsiteX11" fmla="*/ 6903 w 10000"/>
              <a:gd name="connsiteY11" fmla="*/ 6618 h 10000"/>
              <a:gd name="connsiteX12" fmla="*/ 7723 w 10000"/>
              <a:gd name="connsiteY12" fmla="*/ 6432 h 10000"/>
              <a:gd name="connsiteX13" fmla="*/ 8462 w 10000"/>
              <a:gd name="connsiteY13" fmla="*/ 6286 h 10000"/>
              <a:gd name="connsiteX14" fmla="*/ 9089 w 10000"/>
              <a:gd name="connsiteY14" fmla="*/ 6203 h 10000"/>
              <a:gd name="connsiteX15" fmla="*/ 9576 w 10000"/>
              <a:gd name="connsiteY15" fmla="*/ 6120 h 10000"/>
              <a:gd name="connsiteX16" fmla="*/ 10000 w 10000"/>
              <a:gd name="connsiteY16" fmla="*/ 6079 h 10000"/>
              <a:gd name="connsiteX17" fmla="*/ 10000 w 10000"/>
              <a:gd name="connsiteY17" fmla="*/ 0 h 10000"/>
              <a:gd name="connsiteX18" fmla="*/ 0 w 10000"/>
              <a:gd name="connsiteY18" fmla="*/ 0 h 10000"/>
              <a:gd name="connsiteX19" fmla="*/ 3 w 10000"/>
              <a:gd name="connsiteY19" fmla="*/ 10000 h 10000"/>
              <a:gd name="connsiteX20" fmla="*/ 3 w 10000"/>
              <a:gd name="connsiteY20" fmla="*/ 10000 h 10000"/>
              <a:gd name="connsiteX0" fmla="*/ 3 w 10000"/>
              <a:gd name="connsiteY0" fmla="*/ 10000 h 10000"/>
              <a:gd name="connsiteX1" fmla="*/ 3 w 10000"/>
              <a:gd name="connsiteY1" fmla="*/ 10000 h 10000"/>
              <a:gd name="connsiteX2" fmla="*/ 3389 w 10000"/>
              <a:gd name="connsiteY2" fmla="*/ 7905 h 10000"/>
              <a:gd name="connsiteX3" fmla="*/ 3829 w 10000"/>
              <a:gd name="connsiteY3" fmla="*/ 7676 h 10000"/>
              <a:gd name="connsiteX4" fmla="*/ 4271 w 10000"/>
              <a:gd name="connsiteY4" fmla="*/ 7469 h 10000"/>
              <a:gd name="connsiteX5" fmla="*/ 4708 w 10000"/>
              <a:gd name="connsiteY5" fmla="*/ 7282 h 10000"/>
              <a:gd name="connsiteX6" fmla="*/ 5141 w 10000"/>
              <a:gd name="connsiteY6" fmla="*/ 7116 h 10000"/>
              <a:gd name="connsiteX7" fmla="*/ 5141 w 10000"/>
              <a:gd name="connsiteY7" fmla="*/ 7116 h 10000"/>
              <a:gd name="connsiteX8" fmla="*/ 5586 w 10000"/>
              <a:gd name="connsiteY8" fmla="*/ 6971 h 10000"/>
              <a:gd name="connsiteX9" fmla="*/ 6031 w 10000"/>
              <a:gd name="connsiteY9" fmla="*/ 6846 h 10000"/>
              <a:gd name="connsiteX10" fmla="*/ 6903 w 10000"/>
              <a:gd name="connsiteY10" fmla="*/ 6618 h 10000"/>
              <a:gd name="connsiteX11" fmla="*/ 7723 w 10000"/>
              <a:gd name="connsiteY11" fmla="*/ 6432 h 10000"/>
              <a:gd name="connsiteX12" fmla="*/ 8462 w 10000"/>
              <a:gd name="connsiteY12" fmla="*/ 6286 h 10000"/>
              <a:gd name="connsiteX13" fmla="*/ 9089 w 10000"/>
              <a:gd name="connsiteY13" fmla="*/ 6203 h 10000"/>
              <a:gd name="connsiteX14" fmla="*/ 9576 w 10000"/>
              <a:gd name="connsiteY14" fmla="*/ 6120 h 10000"/>
              <a:gd name="connsiteX15" fmla="*/ 10000 w 10000"/>
              <a:gd name="connsiteY15" fmla="*/ 6079 h 10000"/>
              <a:gd name="connsiteX16" fmla="*/ 10000 w 10000"/>
              <a:gd name="connsiteY16" fmla="*/ 0 h 10000"/>
              <a:gd name="connsiteX17" fmla="*/ 0 w 10000"/>
              <a:gd name="connsiteY17" fmla="*/ 0 h 10000"/>
              <a:gd name="connsiteX18" fmla="*/ 3 w 10000"/>
              <a:gd name="connsiteY18" fmla="*/ 10000 h 10000"/>
              <a:gd name="connsiteX19" fmla="*/ 3 w 10000"/>
              <a:gd name="connsiteY19" fmla="*/ 10000 h 10000"/>
              <a:gd name="connsiteX0" fmla="*/ 3 w 10000"/>
              <a:gd name="connsiteY0" fmla="*/ 10000 h 10000"/>
              <a:gd name="connsiteX1" fmla="*/ 3 w 10000"/>
              <a:gd name="connsiteY1" fmla="*/ 10000 h 10000"/>
              <a:gd name="connsiteX2" fmla="*/ 3829 w 10000"/>
              <a:gd name="connsiteY2" fmla="*/ 7676 h 10000"/>
              <a:gd name="connsiteX3" fmla="*/ 4271 w 10000"/>
              <a:gd name="connsiteY3" fmla="*/ 7469 h 10000"/>
              <a:gd name="connsiteX4" fmla="*/ 4708 w 10000"/>
              <a:gd name="connsiteY4" fmla="*/ 7282 h 10000"/>
              <a:gd name="connsiteX5" fmla="*/ 5141 w 10000"/>
              <a:gd name="connsiteY5" fmla="*/ 7116 h 10000"/>
              <a:gd name="connsiteX6" fmla="*/ 5141 w 10000"/>
              <a:gd name="connsiteY6" fmla="*/ 7116 h 10000"/>
              <a:gd name="connsiteX7" fmla="*/ 5586 w 10000"/>
              <a:gd name="connsiteY7" fmla="*/ 6971 h 10000"/>
              <a:gd name="connsiteX8" fmla="*/ 6031 w 10000"/>
              <a:gd name="connsiteY8" fmla="*/ 6846 h 10000"/>
              <a:gd name="connsiteX9" fmla="*/ 6903 w 10000"/>
              <a:gd name="connsiteY9" fmla="*/ 6618 h 10000"/>
              <a:gd name="connsiteX10" fmla="*/ 7723 w 10000"/>
              <a:gd name="connsiteY10" fmla="*/ 6432 h 10000"/>
              <a:gd name="connsiteX11" fmla="*/ 8462 w 10000"/>
              <a:gd name="connsiteY11" fmla="*/ 6286 h 10000"/>
              <a:gd name="connsiteX12" fmla="*/ 9089 w 10000"/>
              <a:gd name="connsiteY12" fmla="*/ 6203 h 10000"/>
              <a:gd name="connsiteX13" fmla="*/ 9576 w 10000"/>
              <a:gd name="connsiteY13" fmla="*/ 6120 h 10000"/>
              <a:gd name="connsiteX14" fmla="*/ 10000 w 10000"/>
              <a:gd name="connsiteY14" fmla="*/ 6079 h 10000"/>
              <a:gd name="connsiteX15" fmla="*/ 10000 w 10000"/>
              <a:gd name="connsiteY15" fmla="*/ 0 h 10000"/>
              <a:gd name="connsiteX16" fmla="*/ 0 w 10000"/>
              <a:gd name="connsiteY16" fmla="*/ 0 h 10000"/>
              <a:gd name="connsiteX17" fmla="*/ 3 w 10000"/>
              <a:gd name="connsiteY17" fmla="*/ 10000 h 10000"/>
              <a:gd name="connsiteX18" fmla="*/ 3 w 10000"/>
              <a:gd name="connsiteY18" fmla="*/ 10000 h 10000"/>
              <a:gd name="connsiteX0" fmla="*/ 3 w 10000"/>
              <a:gd name="connsiteY0" fmla="*/ 10000 h 10000"/>
              <a:gd name="connsiteX1" fmla="*/ 3 w 10000"/>
              <a:gd name="connsiteY1" fmla="*/ 10000 h 10000"/>
              <a:gd name="connsiteX2" fmla="*/ 4271 w 10000"/>
              <a:gd name="connsiteY2" fmla="*/ 7469 h 10000"/>
              <a:gd name="connsiteX3" fmla="*/ 4708 w 10000"/>
              <a:gd name="connsiteY3" fmla="*/ 7282 h 10000"/>
              <a:gd name="connsiteX4" fmla="*/ 5141 w 10000"/>
              <a:gd name="connsiteY4" fmla="*/ 7116 h 10000"/>
              <a:gd name="connsiteX5" fmla="*/ 5141 w 10000"/>
              <a:gd name="connsiteY5" fmla="*/ 7116 h 10000"/>
              <a:gd name="connsiteX6" fmla="*/ 5586 w 10000"/>
              <a:gd name="connsiteY6" fmla="*/ 6971 h 10000"/>
              <a:gd name="connsiteX7" fmla="*/ 6031 w 10000"/>
              <a:gd name="connsiteY7" fmla="*/ 6846 h 10000"/>
              <a:gd name="connsiteX8" fmla="*/ 6903 w 10000"/>
              <a:gd name="connsiteY8" fmla="*/ 6618 h 10000"/>
              <a:gd name="connsiteX9" fmla="*/ 7723 w 10000"/>
              <a:gd name="connsiteY9" fmla="*/ 6432 h 10000"/>
              <a:gd name="connsiteX10" fmla="*/ 8462 w 10000"/>
              <a:gd name="connsiteY10" fmla="*/ 6286 h 10000"/>
              <a:gd name="connsiteX11" fmla="*/ 9089 w 10000"/>
              <a:gd name="connsiteY11" fmla="*/ 6203 h 10000"/>
              <a:gd name="connsiteX12" fmla="*/ 9576 w 10000"/>
              <a:gd name="connsiteY12" fmla="*/ 6120 h 10000"/>
              <a:gd name="connsiteX13" fmla="*/ 10000 w 10000"/>
              <a:gd name="connsiteY13" fmla="*/ 6079 h 10000"/>
              <a:gd name="connsiteX14" fmla="*/ 10000 w 10000"/>
              <a:gd name="connsiteY14" fmla="*/ 0 h 10000"/>
              <a:gd name="connsiteX15" fmla="*/ 0 w 10000"/>
              <a:gd name="connsiteY15" fmla="*/ 0 h 10000"/>
              <a:gd name="connsiteX16" fmla="*/ 3 w 10000"/>
              <a:gd name="connsiteY16" fmla="*/ 10000 h 10000"/>
              <a:gd name="connsiteX17" fmla="*/ 3 w 10000"/>
              <a:gd name="connsiteY17" fmla="*/ 10000 h 10000"/>
              <a:gd name="connsiteX0" fmla="*/ 3 w 10000"/>
              <a:gd name="connsiteY0" fmla="*/ 10000 h 10000"/>
              <a:gd name="connsiteX1" fmla="*/ 3 w 10000"/>
              <a:gd name="connsiteY1" fmla="*/ 10000 h 10000"/>
              <a:gd name="connsiteX2" fmla="*/ 4708 w 10000"/>
              <a:gd name="connsiteY2" fmla="*/ 7282 h 10000"/>
              <a:gd name="connsiteX3" fmla="*/ 5141 w 10000"/>
              <a:gd name="connsiteY3" fmla="*/ 7116 h 10000"/>
              <a:gd name="connsiteX4" fmla="*/ 5141 w 10000"/>
              <a:gd name="connsiteY4" fmla="*/ 7116 h 10000"/>
              <a:gd name="connsiteX5" fmla="*/ 5586 w 10000"/>
              <a:gd name="connsiteY5" fmla="*/ 6971 h 10000"/>
              <a:gd name="connsiteX6" fmla="*/ 6031 w 10000"/>
              <a:gd name="connsiteY6" fmla="*/ 6846 h 10000"/>
              <a:gd name="connsiteX7" fmla="*/ 6903 w 10000"/>
              <a:gd name="connsiteY7" fmla="*/ 6618 h 10000"/>
              <a:gd name="connsiteX8" fmla="*/ 7723 w 10000"/>
              <a:gd name="connsiteY8" fmla="*/ 6432 h 10000"/>
              <a:gd name="connsiteX9" fmla="*/ 8462 w 10000"/>
              <a:gd name="connsiteY9" fmla="*/ 6286 h 10000"/>
              <a:gd name="connsiteX10" fmla="*/ 9089 w 10000"/>
              <a:gd name="connsiteY10" fmla="*/ 6203 h 10000"/>
              <a:gd name="connsiteX11" fmla="*/ 9576 w 10000"/>
              <a:gd name="connsiteY11" fmla="*/ 6120 h 10000"/>
              <a:gd name="connsiteX12" fmla="*/ 10000 w 10000"/>
              <a:gd name="connsiteY12" fmla="*/ 6079 h 10000"/>
              <a:gd name="connsiteX13" fmla="*/ 10000 w 10000"/>
              <a:gd name="connsiteY13" fmla="*/ 0 h 10000"/>
              <a:gd name="connsiteX14" fmla="*/ 0 w 10000"/>
              <a:gd name="connsiteY14" fmla="*/ 0 h 10000"/>
              <a:gd name="connsiteX15" fmla="*/ 3 w 10000"/>
              <a:gd name="connsiteY15" fmla="*/ 10000 h 10000"/>
              <a:gd name="connsiteX16" fmla="*/ 3 w 10000"/>
              <a:gd name="connsiteY16" fmla="*/ 10000 h 10000"/>
              <a:gd name="connsiteX0" fmla="*/ 3 w 10000"/>
              <a:gd name="connsiteY0" fmla="*/ 10000 h 10000"/>
              <a:gd name="connsiteX1" fmla="*/ 3 w 10000"/>
              <a:gd name="connsiteY1" fmla="*/ 10000 h 10000"/>
              <a:gd name="connsiteX2" fmla="*/ 5141 w 10000"/>
              <a:gd name="connsiteY2" fmla="*/ 7116 h 10000"/>
              <a:gd name="connsiteX3" fmla="*/ 5141 w 10000"/>
              <a:gd name="connsiteY3" fmla="*/ 7116 h 10000"/>
              <a:gd name="connsiteX4" fmla="*/ 5586 w 10000"/>
              <a:gd name="connsiteY4" fmla="*/ 6971 h 10000"/>
              <a:gd name="connsiteX5" fmla="*/ 6031 w 10000"/>
              <a:gd name="connsiteY5" fmla="*/ 6846 h 10000"/>
              <a:gd name="connsiteX6" fmla="*/ 6903 w 10000"/>
              <a:gd name="connsiteY6" fmla="*/ 6618 h 10000"/>
              <a:gd name="connsiteX7" fmla="*/ 7723 w 10000"/>
              <a:gd name="connsiteY7" fmla="*/ 6432 h 10000"/>
              <a:gd name="connsiteX8" fmla="*/ 8462 w 10000"/>
              <a:gd name="connsiteY8" fmla="*/ 6286 h 10000"/>
              <a:gd name="connsiteX9" fmla="*/ 9089 w 10000"/>
              <a:gd name="connsiteY9" fmla="*/ 6203 h 10000"/>
              <a:gd name="connsiteX10" fmla="*/ 9576 w 10000"/>
              <a:gd name="connsiteY10" fmla="*/ 6120 h 10000"/>
              <a:gd name="connsiteX11" fmla="*/ 10000 w 10000"/>
              <a:gd name="connsiteY11" fmla="*/ 6079 h 10000"/>
              <a:gd name="connsiteX12" fmla="*/ 10000 w 10000"/>
              <a:gd name="connsiteY12" fmla="*/ 0 h 10000"/>
              <a:gd name="connsiteX13" fmla="*/ 0 w 10000"/>
              <a:gd name="connsiteY13" fmla="*/ 0 h 10000"/>
              <a:gd name="connsiteX14" fmla="*/ 3 w 10000"/>
              <a:gd name="connsiteY14" fmla="*/ 10000 h 10000"/>
              <a:gd name="connsiteX15" fmla="*/ 3 w 10000"/>
              <a:gd name="connsiteY15" fmla="*/ 10000 h 10000"/>
              <a:gd name="connsiteX0" fmla="*/ 3 w 10000"/>
              <a:gd name="connsiteY0" fmla="*/ 10000 h 10000"/>
              <a:gd name="connsiteX1" fmla="*/ 3 w 10000"/>
              <a:gd name="connsiteY1" fmla="*/ 10000 h 10000"/>
              <a:gd name="connsiteX2" fmla="*/ 5141 w 10000"/>
              <a:gd name="connsiteY2" fmla="*/ 7116 h 10000"/>
              <a:gd name="connsiteX3" fmla="*/ 5586 w 10000"/>
              <a:gd name="connsiteY3" fmla="*/ 6971 h 10000"/>
              <a:gd name="connsiteX4" fmla="*/ 6031 w 10000"/>
              <a:gd name="connsiteY4" fmla="*/ 6846 h 10000"/>
              <a:gd name="connsiteX5" fmla="*/ 6903 w 10000"/>
              <a:gd name="connsiteY5" fmla="*/ 6618 h 10000"/>
              <a:gd name="connsiteX6" fmla="*/ 7723 w 10000"/>
              <a:gd name="connsiteY6" fmla="*/ 6432 h 10000"/>
              <a:gd name="connsiteX7" fmla="*/ 8462 w 10000"/>
              <a:gd name="connsiteY7" fmla="*/ 6286 h 10000"/>
              <a:gd name="connsiteX8" fmla="*/ 9089 w 10000"/>
              <a:gd name="connsiteY8" fmla="*/ 6203 h 10000"/>
              <a:gd name="connsiteX9" fmla="*/ 9576 w 10000"/>
              <a:gd name="connsiteY9" fmla="*/ 6120 h 10000"/>
              <a:gd name="connsiteX10" fmla="*/ 10000 w 10000"/>
              <a:gd name="connsiteY10" fmla="*/ 6079 h 10000"/>
              <a:gd name="connsiteX11" fmla="*/ 10000 w 10000"/>
              <a:gd name="connsiteY11" fmla="*/ 0 h 10000"/>
              <a:gd name="connsiteX12" fmla="*/ 0 w 10000"/>
              <a:gd name="connsiteY12" fmla="*/ 0 h 10000"/>
              <a:gd name="connsiteX13" fmla="*/ 3 w 10000"/>
              <a:gd name="connsiteY13" fmla="*/ 10000 h 10000"/>
              <a:gd name="connsiteX14" fmla="*/ 3 w 10000"/>
              <a:gd name="connsiteY14" fmla="*/ 10000 h 10000"/>
              <a:gd name="connsiteX0" fmla="*/ 3 w 10000"/>
              <a:gd name="connsiteY0" fmla="*/ 10000 h 10000"/>
              <a:gd name="connsiteX1" fmla="*/ 3 w 10000"/>
              <a:gd name="connsiteY1" fmla="*/ 10000 h 10000"/>
              <a:gd name="connsiteX2" fmla="*/ 5141 w 10000"/>
              <a:gd name="connsiteY2" fmla="*/ 7116 h 10000"/>
              <a:gd name="connsiteX3" fmla="*/ 5586 w 10000"/>
              <a:gd name="connsiteY3" fmla="*/ 6971 h 10000"/>
              <a:gd name="connsiteX4" fmla="*/ 6031 w 10000"/>
              <a:gd name="connsiteY4" fmla="*/ 6846 h 10000"/>
              <a:gd name="connsiteX5" fmla="*/ 6903 w 10000"/>
              <a:gd name="connsiteY5" fmla="*/ 6618 h 10000"/>
              <a:gd name="connsiteX6" fmla="*/ 7723 w 10000"/>
              <a:gd name="connsiteY6" fmla="*/ 6432 h 10000"/>
              <a:gd name="connsiteX7" fmla="*/ 8462 w 10000"/>
              <a:gd name="connsiteY7" fmla="*/ 6286 h 10000"/>
              <a:gd name="connsiteX8" fmla="*/ 9576 w 10000"/>
              <a:gd name="connsiteY8" fmla="*/ 6120 h 10000"/>
              <a:gd name="connsiteX9" fmla="*/ 10000 w 10000"/>
              <a:gd name="connsiteY9" fmla="*/ 6079 h 10000"/>
              <a:gd name="connsiteX10" fmla="*/ 10000 w 10000"/>
              <a:gd name="connsiteY10" fmla="*/ 0 h 10000"/>
              <a:gd name="connsiteX11" fmla="*/ 0 w 10000"/>
              <a:gd name="connsiteY11" fmla="*/ 0 h 10000"/>
              <a:gd name="connsiteX12" fmla="*/ 3 w 10000"/>
              <a:gd name="connsiteY12" fmla="*/ 10000 h 10000"/>
              <a:gd name="connsiteX13" fmla="*/ 3 w 10000"/>
              <a:gd name="connsiteY13" fmla="*/ 10000 h 10000"/>
              <a:gd name="connsiteX0" fmla="*/ 3 w 10000"/>
              <a:gd name="connsiteY0" fmla="*/ 10000 h 10000"/>
              <a:gd name="connsiteX1" fmla="*/ 3 w 10000"/>
              <a:gd name="connsiteY1" fmla="*/ 10000 h 10000"/>
              <a:gd name="connsiteX2" fmla="*/ 5141 w 10000"/>
              <a:gd name="connsiteY2" fmla="*/ 7116 h 10000"/>
              <a:gd name="connsiteX3" fmla="*/ 5586 w 10000"/>
              <a:gd name="connsiteY3" fmla="*/ 6971 h 10000"/>
              <a:gd name="connsiteX4" fmla="*/ 6031 w 10000"/>
              <a:gd name="connsiteY4" fmla="*/ 6846 h 10000"/>
              <a:gd name="connsiteX5" fmla="*/ 6903 w 10000"/>
              <a:gd name="connsiteY5" fmla="*/ 6618 h 10000"/>
              <a:gd name="connsiteX6" fmla="*/ 7723 w 10000"/>
              <a:gd name="connsiteY6" fmla="*/ 6432 h 10000"/>
              <a:gd name="connsiteX7" fmla="*/ 9576 w 10000"/>
              <a:gd name="connsiteY7" fmla="*/ 6120 h 10000"/>
              <a:gd name="connsiteX8" fmla="*/ 10000 w 10000"/>
              <a:gd name="connsiteY8" fmla="*/ 6079 h 10000"/>
              <a:gd name="connsiteX9" fmla="*/ 10000 w 10000"/>
              <a:gd name="connsiteY9" fmla="*/ 0 h 10000"/>
              <a:gd name="connsiteX10" fmla="*/ 0 w 10000"/>
              <a:gd name="connsiteY10" fmla="*/ 0 h 10000"/>
              <a:gd name="connsiteX11" fmla="*/ 3 w 10000"/>
              <a:gd name="connsiteY11" fmla="*/ 10000 h 10000"/>
              <a:gd name="connsiteX12" fmla="*/ 3 w 10000"/>
              <a:gd name="connsiteY12" fmla="*/ 10000 h 10000"/>
              <a:gd name="connsiteX0" fmla="*/ 3 w 10000"/>
              <a:gd name="connsiteY0" fmla="*/ 10000 h 10000"/>
              <a:gd name="connsiteX1" fmla="*/ 3 w 10000"/>
              <a:gd name="connsiteY1" fmla="*/ 10000 h 10000"/>
              <a:gd name="connsiteX2" fmla="*/ 5141 w 10000"/>
              <a:gd name="connsiteY2" fmla="*/ 7116 h 10000"/>
              <a:gd name="connsiteX3" fmla="*/ 5586 w 10000"/>
              <a:gd name="connsiteY3" fmla="*/ 6971 h 10000"/>
              <a:gd name="connsiteX4" fmla="*/ 6031 w 10000"/>
              <a:gd name="connsiteY4" fmla="*/ 6846 h 10000"/>
              <a:gd name="connsiteX5" fmla="*/ 6903 w 10000"/>
              <a:gd name="connsiteY5" fmla="*/ 6618 h 10000"/>
              <a:gd name="connsiteX6" fmla="*/ 9576 w 10000"/>
              <a:gd name="connsiteY6" fmla="*/ 6120 h 10000"/>
              <a:gd name="connsiteX7" fmla="*/ 10000 w 10000"/>
              <a:gd name="connsiteY7" fmla="*/ 6079 h 10000"/>
              <a:gd name="connsiteX8" fmla="*/ 10000 w 10000"/>
              <a:gd name="connsiteY8" fmla="*/ 0 h 10000"/>
              <a:gd name="connsiteX9" fmla="*/ 0 w 10000"/>
              <a:gd name="connsiteY9" fmla="*/ 0 h 10000"/>
              <a:gd name="connsiteX10" fmla="*/ 3 w 10000"/>
              <a:gd name="connsiteY10" fmla="*/ 10000 h 10000"/>
              <a:gd name="connsiteX11" fmla="*/ 3 w 10000"/>
              <a:gd name="connsiteY11" fmla="*/ 10000 h 10000"/>
              <a:gd name="connsiteX0" fmla="*/ 3 w 10000"/>
              <a:gd name="connsiteY0" fmla="*/ 10000 h 10000"/>
              <a:gd name="connsiteX1" fmla="*/ 3 w 10000"/>
              <a:gd name="connsiteY1" fmla="*/ 10000 h 10000"/>
              <a:gd name="connsiteX2" fmla="*/ 5141 w 10000"/>
              <a:gd name="connsiteY2" fmla="*/ 7116 h 10000"/>
              <a:gd name="connsiteX3" fmla="*/ 5586 w 10000"/>
              <a:gd name="connsiteY3" fmla="*/ 6971 h 10000"/>
              <a:gd name="connsiteX4" fmla="*/ 6031 w 10000"/>
              <a:gd name="connsiteY4" fmla="*/ 6846 h 10000"/>
              <a:gd name="connsiteX5" fmla="*/ 9576 w 10000"/>
              <a:gd name="connsiteY5" fmla="*/ 6120 h 10000"/>
              <a:gd name="connsiteX6" fmla="*/ 10000 w 10000"/>
              <a:gd name="connsiteY6" fmla="*/ 6079 h 10000"/>
              <a:gd name="connsiteX7" fmla="*/ 10000 w 10000"/>
              <a:gd name="connsiteY7" fmla="*/ 0 h 10000"/>
              <a:gd name="connsiteX8" fmla="*/ 0 w 10000"/>
              <a:gd name="connsiteY8" fmla="*/ 0 h 10000"/>
              <a:gd name="connsiteX9" fmla="*/ 3 w 10000"/>
              <a:gd name="connsiteY9" fmla="*/ 10000 h 10000"/>
              <a:gd name="connsiteX10" fmla="*/ 3 w 10000"/>
              <a:gd name="connsiteY10" fmla="*/ 10000 h 10000"/>
              <a:gd name="connsiteX0" fmla="*/ 3 w 10000"/>
              <a:gd name="connsiteY0" fmla="*/ 10000 h 10000"/>
              <a:gd name="connsiteX1" fmla="*/ 3 w 10000"/>
              <a:gd name="connsiteY1" fmla="*/ 10000 h 10000"/>
              <a:gd name="connsiteX2" fmla="*/ 5141 w 10000"/>
              <a:gd name="connsiteY2" fmla="*/ 7116 h 10000"/>
              <a:gd name="connsiteX3" fmla="*/ 5586 w 10000"/>
              <a:gd name="connsiteY3" fmla="*/ 6971 h 10000"/>
              <a:gd name="connsiteX4" fmla="*/ 9576 w 10000"/>
              <a:gd name="connsiteY4" fmla="*/ 6120 h 10000"/>
              <a:gd name="connsiteX5" fmla="*/ 10000 w 10000"/>
              <a:gd name="connsiteY5" fmla="*/ 6079 h 10000"/>
              <a:gd name="connsiteX6" fmla="*/ 10000 w 10000"/>
              <a:gd name="connsiteY6" fmla="*/ 0 h 10000"/>
              <a:gd name="connsiteX7" fmla="*/ 0 w 10000"/>
              <a:gd name="connsiteY7" fmla="*/ 0 h 10000"/>
              <a:gd name="connsiteX8" fmla="*/ 3 w 10000"/>
              <a:gd name="connsiteY8" fmla="*/ 10000 h 10000"/>
              <a:gd name="connsiteX9" fmla="*/ 3 w 10000"/>
              <a:gd name="connsiteY9" fmla="*/ 10000 h 10000"/>
              <a:gd name="connsiteX0" fmla="*/ 3 w 10000"/>
              <a:gd name="connsiteY0" fmla="*/ 10000 h 10000"/>
              <a:gd name="connsiteX1" fmla="*/ 3 w 10000"/>
              <a:gd name="connsiteY1" fmla="*/ 10000 h 10000"/>
              <a:gd name="connsiteX2" fmla="*/ 432 w 10000"/>
              <a:gd name="connsiteY2" fmla="*/ 9646 h 10000"/>
              <a:gd name="connsiteX3" fmla="*/ 5586 w 10000"/>
              <a:gd name="connsiteY3" fmla="*/ 6971 h 10000"/>
              <a:gd name="connsiteX4" fmla="*/ 9576 w 10000"/>
              <a:gd name="connsiteY4" fmla="*/ 6120 h 10000"/>
              <a:gd name="connsiteX5" fmla="*/ 10000 w 10000"/>
              <a:gd name="connsiteY5" fmla="*/ 6079 h 10000"/>
              <a:gd name="connsiteX6" fmla="*/ 10000 w 10000"/>
              <a:gd name="connsiteY6" fmla="*/ 0 h 10000"/>
              <a:gd name="connsiteX7" fmla="*/ 0 w 10000"/>
              <a:gd name="connsiteY7" fmla="*/ 0 h 10000"/>
              <a:gd name="connsiteX8" fmla="*/ 3 w 10000"/>
              <a:gd name="connsiteY8" fmla="*/ 10000 h 10000"/>
              <a:gd name="connsiteX9" fmla="*/ 3 w 10000"/>
              <a:gd name="connsiteY9" fmla="*/ 10000 h 10000"/>
              <a:gd name="connsiteX0" fmla="*/ 3 w 10000"/>
              <a:gd name="connsiteY0" fmla="*/ 10000 h 10000"/>
              <a:gd name="connsiteX1" fmla="*/ 3 w 10000"/>
              <a:gd name="connsiteY1" fmla="*/ 10000 h 10000"/>
              <a:gd name="connsiteX2" fmla="*/ 397 w 10000"/>
              <a:gd name="connsiteY2" fmla="*/ 9646 h 10000"/>
              <a:gd name="connsiteX3" fmla="*/ 5586 w 10000"/>
              <a:gd name="connsiteY3" fmla="*/ 6971 h 10000"/>
              <a:gd name="connsiteX4" fmla="*/ 9576 w 10000"/>
              <a:gd name="connsiteY4" fmla="*/ 6120 h 10000"/>
              <a:gd name="connsiteX5" fmla="*/ 10000 w 10000"/>
              <a:gd name="connsiteY5" fmla="*/ 6079 h 10000"/>
              <a:gd name="connsiteX6" fmla="*/ 10000 w 10000"/>
              <a:gd name="connsiteY6" fmla="*/ 0 h 10000"/>
              <a:gd name="connsiteX7" fmla="*/ 0 w 10000"/>
              <a:gd name="connsiteY7" fmla="*/ 0 h 10000"/>
              <a:gd name="connsiteX8" fmla="*/ 3 w 10000"/>
              <a:gd name="connsiteY8" fmla="*/ 10000 h 10000"/>
              <a:gd name="connsiteX9" fmla="*/ 3 w 10000"/>
              <a:gd name="connsiteY9" fmla="*/ 10000 h 10000"/>
              <a:gd name="connsiteX0" fmla="*/ 3 w 10000"/>
              <a:gd name="connsiteY0" fmla="*/ 10000 h 10000"/>
              <a:gd name="connsiteX1" fmla="*/ 3 w 10000"/>
              <a:gd name="connsiteY1" fmla="*/ 10000 h 10000"/>
              <a:gd name="connsiteX2" fmla="*/ 397 w 10000"/>
              <a:gd name="connsiteY2" fmla="*/ 9646 h 10000"/>
              <a:gd name="connsiteX3" fmla="*/ 5586 w 10000"/>
              <a:gd name="connsiteY3" fmla="*/ 6971 h 10000"/>
              <a:gd name="connsiteX4" fmla="*/ 9576 w 10000"/>
              <a:gd name="connsiteY4" fmla="*/ 6120 h 10000"/>
              <a:gd name="connsiteX5" fmla="*/ 10000 w 10000"/>
              <a:gd name="connsiteY5" fmla="*/ 6079 h 10000"/>
              <a:gd name="connsiteX6" fmla="*/ 10000 w 10000"/>
              <a:gd name="connsiteY6" fmla="*/ 0 h 10000"/>
              <a:gd name="connsiteX7" fmla="*/ 0 w 10000"/>
              <a:gd name="connsiteY7" fmla="*/ 0 h 10000"/>
              <a:gd name="connsiteX8" fmla="*/ 3 w 10000"/>
              <a:gd name="connsiteY8" fmla="*/ 10000 h 10000"/>
              <a:gd name="connsiteX0" fmla="*/ 489 w 10000"/>
              <a:gd name="connsiteY0" fmla="*/ 10509 h 10509"/>
              <a:gd name="connsiteX1" fmla="*/ 3 w 10000"/>
              <a:gd name="connsiteY1" fmla="*/ 10000 h 10509"/>
              <a:gd name="connsiteX2" fmla="*/ 397 w 10000"/>
              <a:gd name="connsiteY2" fmla="*/ 9646 h 10509"/>
              <a:gd name="connsiteX3" fmla="*/ 5586 w 10000"/>
              <a:gd name="connsiteY3" fmla="*/ 6971 h 10509"/>
              <a:gd name="connsiteX4" fmla="*/ 9576 w 10000"/>
              <a:gd name="connsiteY4" fmla="*/ 6120 h 10509"/>
              <a:gd name="connsiteX5" fmla="*/ 10000 w 10000"/>
              <a:gd name="connsiteY5" fmla="*/ 6079 h 10509"/>
              <a:gd name="connsiteX6" fmla="*/ 10000 w 10000"/>
              <a:gd name="connsiteY6" fmla="*/ 0 h 10509"/>
              <a:gd name="connsiteX7" fmla="*/ 0 w 10000"/>
              <a:gd name="connsiteY7" fmla="*/ 0 h 10509"/>
              <a:gd name="connsiteX8" fmla="*/ 489 w 10000"/>
              <a:gd name="connsiteY8" fmla="*/ 10509 h 10509"/>
              <a:gd name="connsiteX0" fmla="*/ 754 w 10754"/>
              <a:gd name="connsiteY0" fmla="*/ 0 h 10000"/>
              <a:gd name="connsiteX1" fmla="*/ 757 w 10754"/>
              <a:gd name="connsiteY1" fmla="*/ 10000 h 10000"/>
              <a:gd name="connsiteX2" fmla="*/ 1151 w 10754"/>
              <a:gd name="connsiteY2" fmla="*/ 9646 h 10000"/>
              <a:gd name="connsiteX3" fmla="*/ 6340 w 10754"/>
              <a:gd name="connsiteY3" fmla="*/ 6971 h 10000"/>
              <a:gd name="connsiteX4" fmla="*/ 10330 w 10754"/>
              <a:gd name="connsiteY4" fmla="*/ 6120 h 10000"/>
              <a:gd name="connsiteX5" fmla="*/ 10754 w 10754"/>
              <a:gd name="connsiteY5" fmla="*/ 6079 h 10000"/>
              <a:gd name="connsiteX6" fmla="*/ 10754 w 10754"/>
              <a:gd name="connsiteY6" fmla="*/ 0 h 10000"/>
              <a:gd name="connsiteX7" fmla="*/ 754 w 10754"/>
              <a:gd name="connsiteY7" fmla="*/ 0 h 10000"/>
              <a:gd name="connsiteX0" fmla="*/ 754 w 10754"/>
              <a:gd name="connsiteY0" fmla="*/ 1019 h 11019"/>
              <a:gd name="connsiteX1" fmla="*/ 757 w 10754"/>
              <a:gd name="connsiteY1" fmla="*/ 11019 h 11019"/>
              <a:gd name="connsiteX2" fmla="*/ 1151 w 10754"/>
              <a:gd name="connsiteY2" fmla="*/ 10665 h 11019"/>
              <a:gd name="connsiteX3" fmla="*/ 6340 w 10754"/>
              <a:gd name="connsiteY3" fmla="*/ 7990 h 11019"/>
              <a:gd name="connsiteX4" fmla="*/ 10330 w 10754"/>
              <a:gd name="connsiteY4" fmla="*/ 7139 h 11019"/>
              <a:gd name="connsiteX5" fmla="*/ 10754 w 10754"/>
              <a:gd name="connsiteY5" fmla="*/ 7098 h 11019"/>
              <a:gd name="connsiteX6" fmla="*/ 10754 w 10754"/>
              <a:gd name="connsiteY6" fmla="*/ 1019 h 11019"/>
              <a:gd name="connsiteX7" fmla="*/ 754 w 10754"/>
              <a:gd name="connsiteY7" fmla="*/ 1019 h 11019"/>
              <a:gd name="connsiteX0" fmla="*/ 754 w 10754"/>
              <a:gd name="connsiteY0" fmla="*/ 451 h 10451"/>
              <a:gd name="connsiteX1" fmla="*/ 757 w 10754"/>
              <a:gd name="connsiteY1" fmla="*/ 10451 h 10451"/>
              <a:gd name="connsiteX2" fmla="*/ 1151 w 10754"/>
              <a:gd name="connsiteY2" fmla="*/ 10097 h 10451"/>
              <a:gd name="connsiteX3" fmla="*/ 6340 w 10754"/>
              <a:gd name="connsiteY3" fmla="*/ 7422 h 10451"/>
              <a:gd name="connsiteX4" fmla="*/ 10330 w 10754"/>
              <a:gd name="connsiteY4" fmla="*/ 6571 h 10451"/>
              <a:gd name="connsiteX5" fmla="*/ 10754 w 10754"/>
              <a:gd name="connsiteY5" fmla="*/ 6530 h 10451"/>
              <a:gd name="connsiteX6" fmla="*/ 10754 w 10754"/>
              <a:gd name="connsiteY6" fmla="*/ 451 h 10451"/>
              <a:gd name="connsiteX7" fmla="*/ 754 w 10754"/>
              <a:gd name="connsiteY7" fmla="*/ 451 h 10451"/>
              <a:gd name="connsiteX0" fmla="*/ 28 w 10028"/>
              <a:gd name="connsiteY0" fmla="*/ 451 h 10451"/>
              <a:gd name="connsiteX1" fmla="*/ 31 w 10028"/>
              <a:gd name="connsiteY1" fmla="*/ 10451 h 10451"/>
              <a:gd name="connsiteX2" fmla="*/ 425 w 10028"/>
              <a:gd name="connsiteY2" fmla="*/ 10097 h 10451"/>
              <a:gd name="connsiteX3" fmla="*/ 5614 w 10028"/>
              <a:gd name="connsiteY3" fmla="*/ 7422 h 10451"/>
              <a:gd name="connsiteX4" fmla="*/ 9604 w 10028"/>
              <a:gd name="connsiteY4" fmla="*/ 6571 h 10451"/>
              <a:gd name="connsiteX5" fmla="*/ 10028 w 10028"/>
              <a:gd name="connsiteY5" fmla="*/ 6530 h 10451"/>
              <a:gd name="connsiteX6" fmla="*/ 10028 w 10028"/>
              <a:gd name="connsiteY6" fmla="*/ 451 h 10451"/>
              <a:gd name="connsiteX7" fmla="*/ 28 w 10028"/>
              <a:gd name="connsiteY7" fmla="*/ 451 h 10451"/>
              <a:gd name="connsiteX0" fmla="*/ 1 w 10001"/>
              <a:gd name="connsiteY0" fmla="*/ 451 h 10451"/>
              <a:gd name="connsiteX1" fmla="*/ 4 w 10001"/>
              <a:gd name="connsiteY1" fmla="*/ 10451 h 10451"/>
              <a:gd name="connsiteX2" fmla="*/ 398 w 10001"/>
              <a:gd name="connsiteY2" fmla="*/ 10097 h 10451"/>
              <a:gd name="connsiteX3" fmla="*/ 5587 w 10001"/>
              <a:gd name="connsiteY3" fmla="*/ 7422 h 10451"/>
              <a:gd name="connsiteX4" fmla="*/ 9577 w 10001"/>
              <a:gd name="connsiteY4" fmla="*/ 6571 h 10451"/>
              <a:gd name="connsiteX5" fmla="*/ 10001 w 10001"/>
              <a:gd name="connsiteY5" fmla="*/ 6530 h 10451"/>
              <a:gd name="connsiteX6" fmla="*/ 10001 w 10001"/>
              <a:gd name="connsiteY6" fmla="*/ 451 h 10451"/>
              <a:gd name="connsiteX7" fmla="*/ 1 w 10001"/>
              <a:gd name="connsiteY7" fmla="*/ 451 h 10451"/>
              <a:gd name="connsiteX0" fmla="*/ 1 w 10001"/>
              <a:gd name="connsiteY0" fmla="*/ 451 h 10451"/>
              <a:gd name="connsiteX1" fmla="*/ 4 w 10001"/>
              <a:gd name="connsiteY1" fmla="*/ 10451 h 10451"/>
              <a:gd name="connsiteX2" fmla="*/ 398 w 10001"/>
              <a:gd name="connsiteY2" fmla="*/ 10097 h 10451"/>
              <a:gd name="connsiteX3" fmla="*/ 5587 w 10001"/>
              <a:gd name="connsiteY3" fmla="*/ 7422 h 10451"/>
              <a:gd name="connsiteX4" fmla="*/ 9577 w 10001"/>
              <a:gd name="connsiteY4" fmla="*/ 6571 h 10451"/>
              <a:gd name="connsiteX5" fmla="*/ 10001 w 10001"/>
              <a:gd name="connsiteY5" fmla="*/ 6530 h 10451"/>
              <a:gd name="connsiteX6" fmla="*/ 10001 w 10001"/>
              <a:gd name="connsiteY6" fmla="*/ 451 h 10451"/>
              <a:gd name="connsiteX7" fmla="*/ 1 w 10001"/>
              <a:gd name="connsiteY7" fmla="*/ 451 h 10451"/>
              <a:gd name="connsiteX0" fmla="*/ 1 w 10001"/>
              <a:gd name="connsiteY0" fmla="*/ 451 h 10451"/>
              <a:gd name="connsiteX1" fmla="*/ 4 w 10001"/>
              <a:gd name="connsiteY1" fmla="*/ 10451 h 10451"/>
              <a:gd name="connsiteX2" fmla="*/ 935 w 10001"/>
              <a:gd name="connsiteY2" fmla="*/ 9758 h 10451"/>
              <a:gd name="connsiteX3" fmla="*/ 5587 w 10001"/>
              <a:gd name="connsiteY3" fmla="*/ 7422 h 10451"/>
              <a:gd name="connsiteX4" fmla="*/ 9577 w 10001"/>
              <a:gd name="connsiteY4" fmla="*/ 6571 h 10451"/>
              <a:gd name="connsiteX5" fmla="*/ 10001 w 10001"/>
              <a:gd name="connsiteY5" fmla="*/ 6530 h 10451"/>
              <a:gd name="connsiteX6" fmla="*/ 10001 w 10001"/>
              <a:gd name="connsiteY6" fmla="*/ 451 h 10451"/>
              <a:gd name="connsiteX7" fmla="*/ 1 w 10001"/>
              <a:gd name="connsiteY7" fmla="*/ 451 h 10451"/>
              <a:gd name="connsiteX0" fmla="*/ 8 w 10008"/>
              <a:gd name="connsiteY0" fmla="*/ 451 h 9846"/>
              <a:gd name="connsiteX1" fmla="*/ 1 w 10008"/>
              <a:gd name="connsiteY1" fmla="*/ 9846 h 9846"/>
              <a:gd name="connsiteX2" fmla="*/ 942 w 10008"/>
              <a:gd name="connsiteY2" fmla="*/ 9758 h 9846"/>
              <a:gd name="connsiteX3" fmla="*/ 5594 w 10008"/>
              <a:gd name="connsiteY3" fmla="*/ 7422 h 9846"/>
              <a:gd name="connsiteX4" fmla="*/ 9584 w 10008"/>
              <a:gd name="connsiteY4" fmla="*/ 6571 h 9846"/>
              <a:gd name="connsiteX5" fmla="*/ 10008 w 10008"/>
              <a:gd name="connsiteY5" fmla="*/ 6530 h 9846"/>
              <a:gd name="connsiteX6" fmla="*/ 10008 w 10008"/>
              <a:gd name="connsiteY6" fmla="*/ 451 h 9846"/>
              <a:gd name="connsiteX7" fmla="*/ 8 w 10008"/>
              <a:gd name="connsiteY7" fmla="*/ 451 h 9846"/>
              <a:gd name="connsiteX0" fmla="*/ 7 w 9999"/>
              <a:gd name="connsiteY0" fmla="*/ 458 h 10000"/>
              <a:gd name="connsiteX1" fmla="*/ 0 w 9999"/>
              <a:gd name="connsiteY1" fmla="*/ 10000 h 10000"/>
              <a:gd name="connsiteX2" fmla="*/ 940 w 9999"/>
              <a:gd name="connsiteY2" fmla="*/ 9911 h 10000"/>
              <a:gd name="connsiteX3" fmla="*/ 5589 w 9999"/>
              <a:gd name="connsiteY3" fmla="*/ 7538 h 10000"/>
              <a:gd name="connsiteX4" fmla="*/ 9575 w 9999"/>
              <a:gd name="connsiteY4" fmla="*/ 6674 h 10000"/>
              <a:gd name="connsiteX5" fmla="*/ 9999 w 9999"/>
              <a:gd name="connsiteY5" fmla="*/ 6632 h 10000"/>
              <a:gd name="connsiteX6" fmla="*/ 9999 w 9999"/>
              <a:gd name="connsiteY6" fmla="*/ 458 h 10000"/>
              <a:gd name="connsiteX7" fmla="*/ 7 w 9999"/>
              <a:gd name="connsiteY7" fmla="*/ 458 h 10000"/>
              <a:gd name="connsiteX0" fmla="*/ 1 w 9994"/>
              <a:gd name="connsiteY0" fmla="*/ 458 h 10049"/>
              <a:gd name="connsiteX1" fmla="*/ 1 w 9994"/>
              <a:gd name="connsiteY1" fmla="*/ 10049 h 10049"/>
              <a:gd name="connsiteX2" fmla="*/ 934 w 9994"/>
              <a:gd name="connsiteY2" fmla="*/ 9911 h 10049"/>
              <a:gd name="connsiteX3" fmla="*/ 5584 w 9994"/>
              <a:gd name="connsiteY3" fmla="*/ 7538 h 10049"/>
              <a:gd name="connsiteX4" fmla="*/ 9570 w 9994"/>
              <a:gd name="connsiteY4" fmla="*/ 6674 h 10049"/>
              <a:gd name="connsiteX5" fmla="*/ 9994 w 9994"/>
              <a:gd name="connsiteY5" fmla="*/ 6632 h 10049"/>
              <a:gd name="connsiteX6" fmla="*/ 9994 w 9994"/>
              <a:gd name="connsiteY6" fmla="*/ 458 h 10049"/>
              <a:gd name="connsiteX7" fmla="*/ 1 w 9994"/>
              <a:gd name="connsiteY7" fmla="*/ 458 h 10049"/>
              <a:gd name="connsiteX0" fmla="*/ 3 w 10002"/>
              <a:gd name="connsiteY0" fmla="*/ 456 h 10000"/>
              <a:gd name="connsiteX1" fmla="*/ 3 w 10002"/>
              <a:gd name="connsiteY1" fmla="*/ 10000 h 10000"/>
              <a:gd name="connsiteX2" fmla="*/ 937 w 10002"/>
              <a:gd name="connsiteY2" fmla="*/ 9863 h 10000"/>
              <a:gd name="connsiteX3" fmla="*/ 5589 w 10002"/>
              <a:gd name="connsiteY3" fmla="*/ 7501 h 10000"/>
              <a:gd name="connsiteX4" fmla="*/ 9578 w 10002"/>
              <a:gd name="connsiteY4" fmla="*/ 6641 h 10000"/>
              <a:gd name="connsiteX5" fmla="*/ 10002 w 10002"/>
              <a:gd name="connsiteY5" fmla="*/ 6600 h 10000"/>
              <a:gd name="connsiteX6" fmla="*/ 10002 w 10002"/>
              <a:gd name="connsiteY6" fmla="*/ 456 h 10000"/>
              <a:gd name="connsiteX7" fmla="*/ 3 w 10002"/>
              <a:gd name="connsiteY7" fmla="*/ 456 h 10000"/>
              <a:gd name="connsiteX0" fmla="*/ 3 w 10002"/>
              <a:gd name="connsiteY0" fmla="*/ 456 h 10000"/>
              <a:gd name="connsiteX1" fmla="*/ 3 w 10002"/>
              <a:gd name="connsiteY1" fmla="*/ 10000 h 10000"/>
              <a:gd name="connsiteX2" fmla="*/ 937 w 10002"/>
              <a:gd name="connsiteY2" fmla="*/ 9863 h 10000"/>
              <a:gd name="connsiteX3" fmla="*/ 5589 w 10002"/>
              <a:gd name="connsiteY3" fmla="*/ 7501 h 10000"/>
              <a:gd name="connsiteX4" fmla="*/ 9578 w 10002"/>
              <a:gd name="connsiteY4" fmla="*/ 6641 h 10000"/>
              <a:gd name="connsiteX5" fmla="*/ 10002 w 10002"/>
              <a:gd name="connsiteY5" fmla="*/ 6600 h 10000"/>
              <a:gd name="connsiteX6" fmla="*/ 10002 w 10002"/>
              <a:gd name="connsiteY6" fmla="*/ 456 h 10000"/>
              <a:gd name="connsiteX7" fmla="*/ 3 w 10002"/>
              <a:gd name="connsiteY7" fmla="*/ 456 h 10000"/>
              <a:gd name="connsiteX0" fmla="*/ 3 w 10002"/>
              <a:gd name="connsiteY0" fmla="*/ 456 h 10262"/>
              <a:gd name="connsiteX1" fmla="*/ 3 w 10002"/>
              <a:gd name="connsiteY1" fmla="*/ 10000 h 10262"/>
              <a:gd name="connsiteX2" fmla="*/ 5589 w 10002"/>
              <a:gd name="connsiteY2" fmla="*/ 7501 h 10262"/>
              <a:gd name="connsiteX3" fmla="*/ 9578 w 10002"/>
              <a:gd name="connsiteY3" fmla="*/ 6641 h 10262"/>
              <a:gd name="connsiteX4" fmla="*/ 10002 w 10002"/>
              <a:gd name="connsiteY4" fmla="*/ 6600 h 10262"/>
              <a:gd name="connsiteX5" fmla="*/ 10002 w 10002"/>
              <a:gd name="connsiteY5" fmla="*/ 456 h 10262"/>
              <a:gd name="connsiteX6" fmla="*/ 3 w 10002"/>
              <a:gd name="connsiteY6" fmla="*/ 456 h 10262"/>
              <a:gd name="connsiteX0" fmla="*/ 3 w 10002"/>
              <a:gd name="connsiteY0" fmla="*/ 456 h 10000"/>
              <a:gd name="connsiteX1" fmla="*/ 3 w 10002"/>
              <a:gd name="connsiteY1" fmla="*/ 10000 h 10000"/>
              <a:gd name="connsiteX2" fmla="*/ 5589 w 10002"/>
              <a:gd name="connsiteY2" fmla="*/ 7501 h 10000"/>
              <a:gd name="connsiteX3" fmla="*/ 9578 w 10002"/>
              <a:gd name="connsiteY3" fmla="*/ 6641 h 10000"/>
              <a:gd name="connsiteX4" fmla="*/ 10002 w 10002"/>
              <a:gd name="connsiteY4" fmla="*/ 6600 h 10000"/>
              <a:gd name="connsiteX5" fmla="*/ 10002 w 10002"/>
              <a:gd name="connsiteY5" fmla="*/ 456 h 10000"/>
              <a:gd name="connsiteX6" fmla="*/ 3 w 10002"/>
              <a:gd name="connsiteY6" fmla="*/ 456 h 10000"/>
              <a:gd name="connsiteX0" fmla="*/ 3 w 10002"/>
              <a:gd name="connsiteY0" fmla="*/ 456 h 10000"/>
              <a:gd name="connsiteX1" fmla="*/ 3 w 10002"/>
              <a:gd name="connsiteY1" fmla="*/ 10000 h 10000"/>
              <a:gd name="connsiteX2" fmla="*/ 5589 w 10002"/>
              <a:gd name="connsiteY2" fmla="*/ 7501 h 10000"/>
              <a:gd name="connsiteX3" fmla="*/ 9578 w 10002"/>
              <a:gd name="connsiteY3" fmla="*/ 6641 h 10000"/>
              <a:gd name="connsiteX4" fmla="*/ 10002 w 10002"/>
              <a:gd name="connsiteY4" fmla="*/ 6600 h 10000"/>
              <a:gd name="connsiteX5" fmla="*/ 10002 w 10002"/>
              <a:gd name="connsiteY5" fmla="*/ 456 h 10000"/>
              <a:gd name="connsiteX6" fmla="*/ 3 w 10002"/>
              <a:gd name="connsiteY6" fmla="*/ 456 h 10000"/>
              <a:gd name="connsiteX0" fmla="*/ 3 w 10002"/>
              <a:gd name="connsiteY0" fmla="*/ 456 h 10000"/>
              <a:gd name="connsiteX1" fmla="*/ 3 w 10002"/>
              <a:gd name="connsiteY1" fmla="*/ 10000 h 10000"/>
              <a:gd name="connsiteX2" fmla="*/ 5589 w 10002"/>
              <a:gd name="connsiteY2" fmla="*/ 7501 h 10000"/>
              <a:gd name="connsiteX3" fmla="*/ 9578 w 10002"/>
              <a:gd name="connsiteY3" fmla="*/ 6641 h 10000"/>
              <a:gd name="connsiteX4" fmla="*/ 10002 w 10002"/>
              <a:gd name="connsiteY4" fmla="*/ 6600 h 10000"/>
              <a:gd name="connsiteX5" fmla="*/ 10002 w 10002"/>
              <a:gd name="connsiteY5" fmla="*/ 456 h 10000"/>
              <a:gd name="connsiteX6" fmla="*/ 3 w 10002"/>
              <a:gd name="connsiteY6" fmla="*/ 456 h 10000"/>
              <a:gd name="connsiteX0" fmla="*/ 3 w 10002"/>
              <a:gd name="connsiteY0" fmla="*/ 456 h 10000"/>
              <a:gd name="connsiteX1" fmla="*/ 3 w 10002"/>
              <a:gd name="connsiteY1" fmla="*/ 10000 h 10000"/>
              <a:gd name="connsiteX2" fmla="*/ 5589 w 10002"/>
              <a:gd name="connsiteY2" fmla="*/ 7501 h 10000"/>
              <a:gd name="connsiteX3" fmla="*/ 10002 w 10002"/>
              <a:gd name="connsiteY3" fmla="*/ 6600 h 10000"/>
              <a:gd name="connsiteX4" fmla="*/ 10002 w 10002"/>
              <a:gd name="connsiteY4" fmla="*/ 456 h 10000"/>
              <a:gd name="connsiteX5" fmla="*/ 3 w 10002"/>
              <a:gd name="connsiteY5" fmla="*/ 456 h 10000"/>
              <a:gd name="connsiteX0" fmla="*/ 3 w 10002"/>
              <a:gd name="connsiteY0" fmla="*/ 456 h 10000"/>
              <a:gd name="connsiteX1" fmla="*/ 3 w 10002"/>
              <a:gd name="connsiteY1" fmla="*/ 10000 h 10000"/>
              <a:gd name="connsiteX2" fmla="*/ 5589 w 10002"/>
              <a:gd name="connsiteY2" fmla="*/ 7501 h 10000"/>
              <a:gd name="connsiteX3" fmla="*/ 10002 w 10002"/>
              <a:gd name="connsiteY3" fmla="*/ 7267 h 10000"/>
              <a:gd name="connsiteX4" fmla="*/ 10002 w 10002"/>
              <a:gd name="connsiteY4" fmla="*/ 456 h 10000"/>
              <a:gd name="connsiteX5" fmla="*/ 3 w 10002"/>
              <a:gd name="connsiteY5" fmla="*/ 456 h 10000"/>
              <a:gd name="connsiteX0" fmla="*/ 3 w 10002"/>
              <a:gd name="connsiteY0" fmla="*/ 456 h 10000"/>
              <a:gd name="connsiteX1" fmla="*/ 3 w 10002"/>
              <a:gd name="connsiteY1" fmla="*/ 10000 h 10000"/>
              <a:gd name="connsiteX2" fmla="*/ 4967 w 10002"/>
              <a:gd name="connsiteY2" fmla="*/ 7809 h 10000"/>
              <a:gd name="connsiteX3" fmla="*/ 10002 w 10002"/>
              <a:gd name="connsiteY3" fmla="*/ 7267 h 10000"/>
              <a:gd name="connsiteX4" fmla="*/ 10002 w 10002"/>
              <a:gd name="connsiteY4" fmla="*/ 456 h 10000"/>
              <a:gd name="connsiteX5" fmla="*/ 3 w 10002"/>
              <a:gd name="connsiteY5" fmla="*/ 456 h 10000"/>
              <a:gd name="connsiteX0" fmla="*/ 3 w 10002"/>
              <a:gd name="connsiteY0" fmla="*/ 456 h 10000"/>
              <a:gd name="connsiteX1" fmla="*/ 3 w 10002"/>
              <a:gd name="connsiteY1" fmla="*/ 10000 h 10000"/>
              <a:gd name="connsiteX2" fmla="*/ 4967 w 10002"/>
              <a:gd name="connsiteY2" fmla="*/ 7809 h 10000"/>
              <a:gd name="connsiteX3" fmla="*/ 10002 w 10002"/>
              <a:gd name="connsiteY3" fmla="*/ 7267 h 10000"/>
              <a:gd name="connsiteX4" fmla="*/ 10002 w 10002"/>
              <a:gd name="connsiteY4" fmla="*/ 456 h 10000"/>
              <a:gd name="connsiteX5" fmla="*/ 3 w 10002"/>
              <a:gd name="connsiteY5" fmla="*/ 456 h 10000"/>
              <a:gd name="connsiteX0" fmla="*/ 3 w 10002"/>
              <a:gd name="connsiteY0" fmla="*/ 456 h 10000"/>
              <a:gd name="connsiteX1" fmla="*/ 3 w 10002"/>
              <a:gd name="connsiteY1" fmla="*/ 10000 h 10000"/>
              <a:gd name="connsiteX2" fmla="*/ 4967 w 10002"/>
              <a:gd name="connsiteY2" fmla="*/ 7809 h 10000"/>
              <a:gd name="connsiteX3" fmla="*/ 10002 w 10002"/>
              <a:gd name="connsiteY3" fmla="*/ 7267 h 10000"/>
              <a:gd name="connsiteX4" fmla="*/ 10002 w 10002"/>
              <a:gd name="connsiteY4" fmla="*/ 456 h 10000"/>
              <a:gd name="connsiteX5" fmla="*/ 3 w 10002"/>
              <a:gd name="connsiteY5" fmla="*/ 456 h 10000"/>
              <a:gd name="connsiteX0" fmla="*/ 3 w 10002"/>
              <a:gd name="connsiteY0" fmla="*/ 456 h 10305"/>
              <a:gd name="connsiteX1" fmla="*/ 3 w 10002"/>
              <a:gd name="connsiteY1" fmla="*/ 10000 h 10305"/>
              <a:gd name="connsiteX2" fmla="*/ 10002 w 10002"/>
              <a:gd name="connsiteY2" fmla="*/ 7267 h 10305"/>
              <a:gd name="connsiteX3" fmla="*/ 10002 w 10002"/>
              <a:gd name="connsiteY3" fmla="*/ 456 h 10305"/>
              <a:gd name="connsiteX4" fmla="*/ 3 w 10002"/>
              <a:gd name="connsiteY4" fmla="*/ 456 h 10305"/>
              <a:gd name="connsiteX0" fmla="*/ 3 w 10002"/>
              <a:gd name="connsiteY0" fmla="*/ 456 h 10000"/>
              <a:gd name="connsiteX1" fmla="*/ 3 w 10002"/>
              <a:gd name="connsiteY1" fmla="*/ 10000 h 10000"/>
              <a:gd name="connsiteX2" fmla="*/ 10002 w 10002"/>
              <a:gd name="connsiteY2" fmla="*/ 7267 h 10000"/>
              <a:gd name="connsiteX3" fmla="*/ 10002 w 10002"/>
              <a:gd name="connsiteY3" fmla="*/ 456 h 10000"/>
              <a:gd name="connsiteX4" fmla="*/ 3 w 10002"/>
              <a:gd name="connsiteY4" fmla="*/ 456 h 10000"/>
              <a:gd name="connsiteX0" fmla="*/ 3 w 10002"/>
              <a:gd name="connsiteY0" fmla="*/ 456 h 10000"/>
              <a:gd name="connsiteX1" fmla="*/ 3 w 10002"/>
              <a:gd name="connsiteY1" fmla="*/ 10000 h 10000"/>
              <a:gd name="connsiteX2" fmla="*/ 10002 w 10002"/>
              <a:gd name="connsiteY2" fmla="*/ 7267 h 10000"/>
              <a:gd name="connsiteX3" fmla="*/ 10002 w 10002"/>
              <a:gd name="connsiteY3" fmla="*/ 456 h 10000"/>
              <a:gd name="connsiteX4" fmla="*/ 3 w 10002"/>
              <a:gd name="connsiteY4" fmla="*/ 456 h 10000"/>
              <a:gd name="connsiteX0" fmla="*/ 3 w 10002"/>
              <a:gd name="connsiteY0" fmla="*/ 456 h 10000"/>
              <a:gd name="connsiteX1" fmla="*/ 3 w 10002"/>
              <a:gd name="connsiteY1" fmla="*/ 10000 h 10000"/>
              <a:gd name="connsiteX2" fmla="*/ 10002 w 10002"/>
              <a:gd name="connsiteY2" fmla="*/ 7267 h 10000"/>
              <a:gd name="connsiteX3" fmla="*/ 10002 w 10002"/>
              <a:gd name="connsiteY3" fmla="*/ 456 h 10000"/>
              <a:gd name="connsiteX4" fmla="*/ 3 w 10002"/>
              <a:gd name="connsiteY4" fmla="*/ 456 h 10000"/>
              <a:gd name="connsiteX0" fmla="*/ 3 w 10002"/>
              <a:gd name="connsiteY0" fmla="*/ 0 h 9544"/>
              <a:gd name="connsiteX1" fmla="*/ 3 w 10002"/>
              <a:gd name="connsiteY1" fmla="*/ 9544 h 9544"/>
              <a:gd name="connsiteX2" fmla="*/ 10002 w 10002"/>
              <a:gd name="connsiteY2" fmla="*/ 6811 h 9544"/>
              <a:gd name="connsiteX3" fmla="*/ 10002 w 10002"/>
              <a:gd name="connsiteY3" fmla="*/ 0 h 9544"/>
              <a:gd name="connsiteX4" fmla="*/ 3 w 10002"/>
              <a:gd name="connsiteY4" fmla="*/ 0 h 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2" h="9544">
                <a:moveTo>
                  <a:pt x="3" y="0"/>
                </a:moveTo>
                <a:cubicBezTo>
                  <a:pt x="2" y="9811"/>
                  <a:pt x="-5" y="6304"/>
                  <a:pt x="3" y="9544"/>
                </a:cubicBezTo>
                <a:cubicBezTo>
                  <a:pt x="3479" y="7296"/>
                  <a:pt x="7884" y="6761"/>
                  <a:pt x="10002" y="6811"/>
                </a:cubicBezTo>
                <a:lnTo>
                  <a:pt x="10002" y="0"/>
                </a:lnTo>
                <a:lnTo>
                  <a:pt x="3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71296" tIns="35648" rIns="71296" bIns="35648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endParaRPr lang="en-US">
              <a:solidFill>
                <a:srgbClr val="5F5656"/>
              </a:solidFill>
              <a:ea typeface="ＭＳ Ｐゴシック" charset="-128"/>
            </a:endParaRPr>
          </a:p>
        </p:txBody>
      </p:sp>
      <p:grpSp>
        <p:nvGrpSpPr>
          <p:cNvPr id="8" name="Group 50"/>
          <p:cNvGrpSpPr>
            <a:grpSpLocks noChangeAspect="1"/>
          </p:cNvGrpSpPr>
          <p:nvPr userDrawn="1"/>
        </p:nvGrpSpPr>
        <p:grpSpPr>
          <a:xfrm>
            <a:off x="7716909" y="277143"/>
            <a:ext cx="1227860" cy="319636"/>
            <a:chOff x="2517775" y="2590800"/>
            <a:chExt cx="7177087" cy="1680632"/>
          </a:xfrm>
        </p:grpSpPr>
        <p:grpSp>
          <p:nvGrpSpPr>
            <p:cNvPr id="11" name="Group 33"/>
            <p:cNvGrpSpPr/>
            <p:nvPr/>
          </p:nvGrpSpPr>
          <p:grpSpPr>
            <a:xfrm>
              <a:off x="8443772" y="2853530"/>
              <a:ext cx="1251090" cy="1226068"/>
              <a:chOff x="5721350" y="3268663"/>
              <a:chExt cx="476250" cy="466725"/>
            </a:xfrm>
            <a:solidFill>
              <a:srgbClr val="E55008"/>
            </a:solidFill>
          </p:grpSpPr>
          <p:sp>
            <p:nvSpPr>
              <p:cNvPr id="34" name="Freeform 1"/>
              <p:cNvSpPr>
                <a:spLocks noChangeArrowheads="1"/>
              </p:cNvSpPr>
              <p:nvPr/>
            </p:nvSpPr>
            <p:spPr bwMode="auto">
              <a:xfrm>
                <a:off x="6078538" y="3443288"/>
                <a:ext cx="119062" cy="119062"/>
              </a:xfrm>
              <a:custGeom>
                <a:avLst/>
                <a:gdLst/>
                <a:ahLst/>
                <a:cxnLst>
                  <a:cxn ang="0">
                    <a:pos x="271" y="271"/>
                  </a:cxn>
                  <a:cxn ang="0">
                    <a:pos x="271" y="59"/>
                  </a:cxn>
                  <a:cxn ang="0">
                    <a:pos x="59" y="59"/>
                  </a:cxn>
                  <a:cxn ang="0">
                    <a:pos x="59" y="271"/>
                  </a:cxn>
                  <a:cxn ang="0">
                    <a:pos x="271" y="271"/>
                  </a:cxn>
                </a:cxnLst>
                <a:rect l="0" t="0" r="r" b="b"/>
                <a:pathLst>
                  <a:path w="331" h="331">
                    <a:moveTo>
                      <a:pt x="271" y="271"/>
                    </a:moveTo>
                    <a:cubicBezTo>
                      <a:pt x="330" y="212"/>
                      <a:pt x="330" y="118"/>
                      <a:pt x="271" y="59"/>
                    </a:cubicBezTo>
                    <a:cubicBezTo>
                      <a:pt x="212" y="0"/>
                      <a:pt x="118" y="0"/>
                      <a:pt x="59" y="59"/>
                    </a:cubicBezTo>
                    <a:cubicBezTo>
                      <a:pt x="0" y="118"/>
                      <a:pt x="0" y="213"/>
                      <a:pt x="59" y="271"/>
                    </a:cubicBezTo>
                    <a:cubicBezTo>
                      <a:pt x="118" y="330"/>
                      <a:pt x="212" y="330"/>
                      <a:pt x="271" y="271"/>
                    </a:cubicBezTo>
                  </a:path>
                </a:pathLst>
              </a:custGeom>
              <a:solidFill>
                <a:schemeClr val="accent1"/>
              </a:solidFill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712958">
                  <a:defRPr/>
                </a:pPr>
                <a:endParaRPr lang="de-DE" sz="1400" kern="0">
                  <a:solidFill>
                    <a:sysClr val="windowText" lastClr="000000"/>
                  </a:solidFill>
                  <a:ea typeface="ＭＳ Ｐゴシック" charset="-128"/>
                </a:endParaRPr>
              </a:p>
            </p:txBody>
          </p:sp>
          <p:sp>
            <p:nvSpPr>
              <p:cNvPr id="35" name="Freeform 2"/>
              <p:cNvSpPr>
                <a:spLocks noChangeArrowheads="1"/>
              </p:cNvSpPr>
              <p:nvPr/>
            </p:nvSpPr>
            <p:spPr bwMode="auto">
              <a:xfrm>
                <a:off x="5992813" y="3556000"/>
                <a:ext cx="92075" cy="92075"/>
              </a:xfrm>
              <a:custGeom>
                <a:avLst/>
                <a:gdLst/>
                <a:ahLst/>
                <a:cxnLst>
                  <a:cxn ang="0">
                    <a:pos x="208" y="209"/>
                  </a:cxn>
                  <a:cxn ang="0">
                    <a:pos x="208" y="45"/>
                  </a:cxn>
                  <a:cxn ang="0">
                    <a:pos x="44" y="45"/>
                  </a:cxn>
                  <a:cxn ang="0">
                    <a:pos x="44" y="209"/>
                  </a:cxn>
                  <a:cxn ang="0">
                    <a:pos x="208" y="209"/>
                  </a:cxn>
                </a:cxnLst>
                <a:rect l="0" t="0" r="r" b="b"/>
                <a:pathLst>
                  <a:path w="255" h="255">
                    <a:moveTo>
                      <a:pt x="208" y="209"/>
                    </a:moveTo>
                    <a:cubicBezTo>
                      <a:pt x="254" y="163"/>
                      <a:pt x="253" y="91"/>
                      <a:pt x="208" y="45"/>
                    </a:cubicBezTo>
                    <a:cubicBezTo>
                      <a:pt x="162" y="0"/>
                      <a:pt x="90" y="0"/>
                      <a:pt x="44" y="45"/>
                    </a:cubicBezTo>
                    <a:cubicBezTo>
                      <a:pt x="0" y="91"/>
                      <a:pt x="0" y="163"/>
                      <a:pt x="44" y="209"/>
                    </a:cubicBezTo>
                    <a:cubicBezTo>
                      <a:pt x="90" y="254"/>
                      <a:pt x="163" y="254"/>
                      <a:pt x="208" y="209"/>
                    </a:cubicBezTo>
                  </a:path>
                </a:pathLst>
              </a:custGeom>
              <a:solidFill>
                <a:schemeClr val="accent1"/>
              </a:solidFill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712958">
                  <a:defRPr/>
                </a:pPr>
                <a:endParaRPr lang="de-DE" sz="1400" kern="0">
                  <a:solidFill>
                    <a:sysClr val="windowText" lastClr="000000"/>
                  </a:solidFill>
                  <a:ea typeface="ＭＳ Ｐゴシック" charset="-128"/>
                </a:endParaRPr>
              </a:p>
            </p:txBody>
          </p:sp>
          <p:sp>
            <p:nvSpPr>
              <p:cNvPr id="36" name="Freeform 3"/>
              <p:cNvSpPr>
                <a:spLocks noChangeArrowheads="1"/>
              </p:cNvSpPr>
              <p:nvPr/>
            </p:nvSpPr>
            <p:spPr bwMode="auto">
              <a:xfrm>
                <a:off x="5992813" y="3357563"/>
                <a:ext cx="92075" cy="92075"/>
              </a:xfrm>
              <a:custGeom>
                <a:avLst/>
                <a:gdLst/>
                <a:ahLst/>
                <a:cxnLst>
                  <a:cxn ang="0">
                    <a:pos x="209" y="209"/>
                  </a:cxn>
                  <a:cxn ang="0">
                    <a:pos x="209" y="46"/>
                  </a:cxn>
                  <a:cxn ang="0">
                    <a:pos x="46" y="46"/>
                  </a:cxn>
                  <a:cxn ang="0">
                    <a:pos x="46" y="209"/>
                  </a:cxn>
                  <a:cxn ang="0">
                    <a:pos x="209" y="209"/>
                  </a:cxn>
                </a:cxnLst>
                <a:rect l="0" t="0" r="r" b="b"/>
                <a:pathLst>
                  <a:path w="256" h="255">
                    <a:moveTo>
                      <a:pt x="209" y="209"/>
                    </a:moveTo>
                    <a:cubicBezTo>
                      <a:pt x="255" y="163"/>
                      <a:pt x="255" y="91"/>
                      <a:pt x="209" y="46"/>
                    </a:cubicBezTo>
                    <a:cubicBezTo>
                      <a:pt x="163" y="0"/>
                      <a:pt x="91" y="0"/>
                      <a:pt x="46" y="46"/>
                    </a:cubicBezTo>
                    <a:cubicBezTo>
                      <a:pt x="0" y="91"/>
                      <a:pt x="1" y="163"/>
                      <a:pt x="46" y="209"/>
                    </a:cubicBezTo>
                    <a:cubicBezTo>
                      <a:pt x="92" y="254"/>
                      <a:pt x="163" y="254"/>
                      <a:pt x="209" y="209"/>
                    </a:cubicBezTo>
                  </a:path>
                </a:pathLst>
              </a:custGeom>
              <a:solidFill>
                <a:schemeClr val="accent1"/>
              </a:solidFill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712958">
                  <a:defRPr/>
                </a:pPr>
                <a:endParaRPr lang="de-DE" sz="1400" kern="0">
                  <a:solidFill>
                    <a:sysClr val="windowText" lastClr="000000"/>
                  </a:solidFill>
                  <a:ea typeface="ＭＳ Ｐゴシック" charset="-128"/>
                </a:endParaRPr>
              </a:p>
            </p:txBody>
          </p:sp>
          <p:sp>
            <p:nvSpPr>
              <p:cNvPr id="37" name="Freeform 4"/>
              <p:cNvSpPr>
                <a:spLocks noChangeArrowheads="1"/>
              </p:cNvSpPr>
              <p:nvPr/>
            </p:nvSpPr>
            <p:spPr bwMode="auto">
              <a:xfrm>
                <a:off x="5905500" y="3665538"/>
                <a:ext cx="69850" cy="69850"/>
              </a:xfrm>
              <a:custGeom>
                <a:avLst/>
                <a:gdLst/>
                <a:ahLst/>
                <a:cxnLst>
                  <a:cxn ang="0">
                    <a:pos x="160" y="160"/>
                  </a:cxn>
                  <a:cxn ang="0">
                    <a:pos x="160" y="34"/>
                  </a:cxn>
                  <a:cxn ang="0">
                    <a:pos x="34" y="34"/>
                  </a:cxn>
                  <a:cxn ang="0">
                    <a:pos x="34" y="160"/>
                  </a:cxn>
                  <a:cxn ang="0">
                    <a:pos x="160" y="160"/>
                  </a:cxn>
                </a:cxnLst>
                <a:rect l="0" t="0" r="r" b="b"/>
                <a:pathLst>
                  <a:path w="196" h="195">
                    <a:moveTo>
                      <a:pt x="160" y="160"/>
                    </a:moveTo>
                    <a:cubicBezTo>
                      <a:pt x="195" y="125"/>
                      <a:pt x="195" y="69"/>
                      <a:pt x="160" y="34"/>
                    </a:cubicBezTo>
                    <a:cubicBezTo>
                      <a:pt x="125" y="0"/>
                      <a:pt x="69" y="0"/>
                      <a:pt x="34" y="34"/>
                    </a:cubicBezTo>
                    <a:cubicBezTo>
                      <a:pt x="0" y="70"/>
                      <a:pt x="0" y="126"/>
                      <a:pt x="34" y="160"/>
                    </a:cubicBezTo>
                    <a:cubicBezTo>
                      <a:pt x="69" y="194"/>
                      <a:pt x="125" y="194"/>
                      <a:pt x="160" y="160"/>
                    </a:cubicBezTo>
                  </a:path>
                </a:pathLst>
              </a:custGeom>
              <a:solidFill>
                <a:schemeClr val="accent1"/>
              </a:solidFill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712958">
                  <a:defRPr/>
                </a:pPr>
                <a:endParaRPr lang="de-DE" sz="1400" kern="0">
                  <a:solidFill>
                    <a:sysClr val="windowText" lastClr="000000"/>
                  </a:solidFill>
                  <a:ea typeface="ＭＳ Ｐゴシック" charset="-128"/>
                </a:endParaRPr>
              </a:p>
            </p:txBody>
          </p:sp>
          <p:sp>
            <p:nvSpPr>
              <p:cNvPr id="38" name="Freeform 5"/>
              <p:cNvSpPr>
                <a:spLocks noChangeArrowheads="1"/>
              </p:cNvSpPr>
              <p:nvPr/>
            </p:nvSpPr>
            <p:spPr bwMode="auto">
              <a:xfrm>
                <a:off x="5905500" y="3467100"/>
                <a:ext cx="69850" cy="71438"/>
              </a:xfrm>
              <a:custGeom>
                <a:avLst/>
                <a:gdLst/>
                <a:ahLst/>
                <a:cxnLst>
                  <a:cxn ang="0">
                    <a:pos x="160" y="161"/>
                  </a:cxn>
                  <a:cxn ang="0">
                    <a:pos x="160" y="35"/>
                  </a:cxn>
                  <a:cxn ang="0">
                    <a:pos x="34" y="35"/>
                  </a:cxn>
                  <a:cxn ang="0">
                    <a:pos x="34" y="161"/>
                  </a:cxn>
                  <a:cxn ang="0">
                    <a:pos x="160" y="161"/>
                  </a:cxn>
                </a:cxnLst>
                <a:rect l="0" t="0" r="r" b="b"/>
                <a:pathLst>
                  <a:path w="196" h="197">
                    <a:moveTo>
                      <a:pt x="160" y="161"/>
                    </a:moveTo>
                    <a:cubicBezTo>
                      <a:pt x="195" y="126"/>
                      <a:pt x="195" y="70"/>
                      <a:pt x="160" y="35"/>
                    </a:cubicBezTo>
                    <a:cubicBezTo>
                      <a:pt x="125" y="0"/>
                      <a:pt x="69" y="0"/>
                      <a:pt x="34" y="35"/>
                    </a:cubicBezTo>
                    <a:cubicBezTo>
                      <a:pt x="0" y="70"/>
                      <a:pt x="0" y="126"/>
                      <a:pt x="34" y="161"/>
                    </a:cubicBezTo>
                    <a:cubicBezTo>
                      <a:pt x="69" y="196"/>
                      <a:pt x="125" y="196"/>
                      <a:pt x="160" y="161"/>
                    </a:cubicBezTo>
                  </a:path>
                </a:pathLst>
              </a:custGeom>
              <a:solidFill>
                <a:schemeClr val="accent1"/>
              </a:solidFill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712958">
                  <a:defRPr/>
                </a:pPr>
                <a:endParaRPr lang="de-DE" sz="1400" kern="0">
                  <a:solidFill>
                    <a:sysClr val="windowText" lastClr="000000"/>
                  </a:solidFill>
                  <a:ea typeface="ＭＳ Ｐゴシック" charset="-128"/>
                </a:endParaRPr>
              </a:p>
            </p:txBody>
          </p:sp>
          <p:sp>
            <p:nvSpPr>
              <p:cNvPr id="39" name="Freeform 6"/>
              <p:cNvSpPr>
                <a:spLocks noChangeArrowheads="1"/>
              </p:cNvSpPr>
              <p:nvPr/>
            </p:nvSpPr>
            <p:spPr bwMode="auto">
              <a:xfrm>
                <a:off x="5905500" y="3268663"/>
                <a:ext cx="69850" cy="71437"/>
              </a:xfrm>
              <a:custGeom>
                <a:avLst/>
                <a:gdLst/>
                <a:ahLst/>
                <a:cxnLst>
                  <a:cxn ang="0">
                    <a:pos x="160" y="161"/>
                  </a:cxn>
                  <a:cxn ang="0">
                    <a:pos x="160" y="35"/>
                  </a:cxn>
                  <a:cxn ang="0">
                    <a:pos x="34" y="35"/>
                  </a:cxn>
                  <a:cxn ang="0">
                    <a:pos x="34" y="161"/>
                  </a:cxn>
                  <a:cxn ang="0">
                    <a:pos x="160" y="161"/>
                  </a:cxn>
                </a:cxnLst>
                <a:rect l="0" t="0" r="r" b="b"/>
                <a:pathLst>
                  <a:path w="196" h="197">
                    <a:moveTo>
                      <a:pt x="160" y="161"/>
                    </a:moveTo>
                    <a:cubicBezTo>
                      <a:pt x="195" y="127"/>
                      <a:pt x="195" y="69"/>
                      <a:pt x="160" y="35"/>
                    </a:cubicBezTo>
                    <a:cubicBezTo>
                      <a:pt x="125" y="0"/>
                      <a:pt x="69" y="1"/>
                      <a:pt x="34" y="35"/>
                    </a:cubicBezTo>
                    <a:cubicBezTo>
                      <a:pt x="0" y="70"/>
                      <a:pt x="0" y="126"/>
                      <a:pt x="34" y="161"/>
                    </a:cubicBezTo>
                    <a:cubicBezTo>
                      <a:pt x="69" y="195"/>
                      <a:pt x="125" y="196"/>
                      <a:pt x="160" y="161"/>
                    </a:cubicBezTo>
                  </a:path>
                </a:pathLst>
              </a:custGeom>
              <a:solidFill>
                <a:schemeClr val="accent1"/>
              </a:solidFill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712958">
                  <a:defRPr/>
                </a:pPr>
                <a:endParaRPr lang="de-DE" sz="1400" kern="0">
                  <a:solidFill>
                    <a:sysClr val="windowText" lastClr="000000"/>
                  </a:solidFill>
                  <a:ea typeface="ＭＳ Ｐゴシック" charset="-128"/>
                </a:endParaRPr>
              </a:p>
            </p:txBody>
          </p:sp>
          <p:sp>
            <p:nvSpPr>
              <p:cNvPr id="40" name="Freeform 7"/>
              <p:cNvSpPr>
                <a:spLocks noChangeArrowheads="1"/>
              </p:cNvSpPr>
              <p:nvPr/>
            </p:nvSpPr>
            <p:spPr bwMode="auto">
              <a:xfrm>
                <a:off x="5813425" y="3575050"/>
                <a:ext cx="53975" cy="53975"/>
              </a:xfrm>
              <a:custGeom>
                <a:avLst/>
                <a:gdLst/>
                <a:ahLst/>
                <a:cxnLst>
                  <a:cxn ang="0">
                    <a:pos x="124" y="123"/>
                  </a:cxn>
                  <a:cxn ang="0">
                    <a:pos x="124" y="27"/>
                  </a:cxn>
                  <a:cxn ang="0">
                    <a:pos x="27" y="27"/>
                  </a:cxn>
                  <a:cxn ang="0">
                    <a:pos x="27" y="123"/>
                  </a:cxn>
                  <a:cxn ang="0">
                    <a:pos x="124" y="123"/>
                  </a:cxn>
                </a:cxnLst>
                <a:rect l="0" t="0" r="r" b="b"/>
                <a:pathLst>
                  <a:path w="152" h="151">
                    <a:moveTo>
                      <a:pt x="124" y="123"/>
                    </a:moveTo>
                    <a:cubicBezTo>
                      <a:pt x="151" y="96"/>
                      <a:pt x="151" y="54"/>
                      <a:pt x="124" y="27"/>
                    </a:cubicBezTo>
                    <a:cubicBezTo>
                      <a:pt x="98" y="0"/>
                      <a:pt x="54" y="0"/>
                      <a:pt x="27" y="27"/>
                    </a:cubicBezTo>
                    <a:cubicBezTo>
                      <a:pt x="0" y="54"/>
                      <a:pt x="0" y="96"/>
                      <a:pt x="27" y="123"/>
                    </a:cubicBezTo>
                    <a:cubicBezTo>
                      <a:pt x="54" y="150"/>
                      <a:pt x="98" y="150"/>
                      <a:pt x="124" y="123"/>
                    </a:cubicBezTo>
                  </a:path>
                </a:pathLst>
              </a:custGeom>
              <a:solidFill>
                <a:schemeClr val="accent1"/>
              </a:solidFill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712958">
                  <a:defRPr/>
                </a:pPr>
                <a:endParaRPr lang="de-DE" sz="1400" kern="0">
                  <a:solidFill>
                    <a:sysClr val="windowText" lastClr="000000"/>
                  </a:solidFill>
                  <a:ea typeface="ＭＳ Ｐゴシック" charset="-128"/>
                </a:endParaRPr>
              </a:p>
            </p:txBody>
          </p:sp>
          <p:sp>
            <p:nvSpPr>
              <p:cNvPr id="41" name="Freeform 8"/>
              <p:cNvSpPr>
                <a:spLocks noChangeArrowheads="1"/>
              </p:cNvSpPr>
              <p:nvPr/>
            </p:nvSpPr>
            <p:spPr bwMode="auto">
              <a:xfrm>
                <a:off x="5813425" y="3376613"/>
                <a:ext cx="53975" cy="53975"/>
              </a:xfrm>
              <a:custGeom>
                <a:avLst/>
                <a:gdLst/>
                <a:ahLst/>
                <a:cxnLst>
                  <a:cxn ang="0">
                    <a:pos x="124" y="124"/>
                  </a:cxn>
                  <a:cxn ang="0">
                    <a:pos x="124" y="27"/>
                  </a:cxn>
                  <a:cxn ang="0">
                    <a:pos x="27" y="27"/>
                  </a:cxn>
                  <a:cxn ang="0">
                    <a:pos x="27" y="124"/>
                  </a:cxn>
                  <a:cxn ang="0">
                    <a:pos x="124" y="124"/>
                  </a:cxn>
                </a:cxnLst>
                <a:rect l="0" t="0" r="r" b="b"/>
                <a:pathLst>
                  <a:path w="152" h="151">
                    <a:moveTo>
                      <a:pt x="124" y="124"/>
                    </a:moveTo>
                    <a:cubicBezTo>
                      <a:pt x="151" y="97"/>
                      <a:pt x="151" y="54"/>
                      <a:pt x="124" y="27"/>
                    </a:cubicBezTo>
                    <a:cubicBezTo>
                      <a:pt x="98" y="0"/>
                      <a:pt x="54" y="0"/>
                      <a:pt x="27" y="27"/>
                    </a:cubicBezTo>
                    <a:cubicBezTo>
                      <a:pt x="0" y="54"/>
                      <a:pt x="0" y="97"/>
                      <a:pt x="27" y="124"/>
                    </a:cubicBezTo>
                    <a:cubicBezTo>
                      <a:pt x="54" y="150"/>
                      <a:pt x="98" y="150"/>
                      <a:pt x="124" y="124"/>
                    </a:cubicBezTo>
                  </a:path>
                </a:pathLst>
              </a:custGeom>
              <a:solidFill>
                <a:schemeClr val="accent1"/>
              </a:solidFill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712958">
                  <a:defRPr/>
                </a:pPr>
                <a:endParaRPr lang="de-DE" sz="1400" kern="0">
                  <a:solidFill>
                    <a:sysClr val="windowText" lastClr="000000"/>
                  </a:solidFill>
                  <a:ea typeface="ＭＳ Ｐゴシック" charset="-128"/>
                </a:endParaRPr>
              </a:p>
            </p:txBody>
          </p:sp>
          <p:sp>
            <p:nvSpPr>
              <p:cNvPr id="42" name="Freeform 9"/>
              <p:cNvSpPr>
                <a:spLocks noChangeArrowheads="1"/>
              </p:cNvSpPr>
              <p:nvPr/>
            </p:nvSpPr>
            <p:spPr bwMode="auto">
              <a:xfrm>
                <a:off x="5721350" y="3481388"/>
                <a:ext cx="41275" cy="41275"/>
              </a:xfrm>
              <a:custGeom>
                <a:avLst/>
                <a:gdLst/>
                <a:ahLst/>
                <a:cxnLst>
                  <a:cxn ang="0">
                    <a:pos x="94" y="94"/>
                  </a:cxn>
                  <a:cxn ang="0">
                    <a:pos x="94" y="20"/>
                  </a:cxn>
                  <a:cxn ang="0">
                    <a:pos x="20" y="20"/>
                  </a:cxn>
                  <a:cxn ang="0">
                    <a:pos x="20" y="94"/>
                  </a:cxn>
                  <a:cxn ang="0">
                    <a:pos x="94" y="94"/>
                  </a:cxn>
                </a:cxnLst>
                <a:rect l="0" t="0" r="r" b="b"/>
                <a:pathLst>
                  <a:path w="115" h="115">
                    <a:moveTo>
                      <a:pt x="94" y="94"/>
                    </a:moveTo>
                    <a:cubicBezTo>
                      <a:pt x="114" y="73"/>
                      <a:pt x="114" y="40"/>
                      <a:pt x="94" y="20"/>
                    </a:cubicBezTo>
                    <a:cubicBezTo>
                      <a:pt x="74" y="0"/>
                      <a:pt x="40" y="0"/>
                      <a:pt x="20" y="20"/>
                    </a:cubicBezTo>
                    <a:cubicBezTo>
                      <a:pt x="0" y="40"/>
                      <a:pt x="0" y="73"/>
                      <a:pt x="20" y="94"/>
                    </a:cubicBezTo>
                    <a:cubicBezTo>
                      <a:pt x="40" y="114"/>
                      <a:pt x="74" y="114"/>
                      <a:pt x="94" y="94"/>
                    </a:cubicBezTo>
                  </a:path>
                </a:pathLst>
              </a:custGeom>
              <a:solidFill>
                <a:schemeClr val="accent1"/>
              </a:solidFill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712958">
                  <a:defRPr/>
                </a:pPr>
                <a:endParaRPr lang="de-DE" sz="1400" kern="0">
                  <a:solidFill>
                    <a:sysClr val="windowText" lastClr="000000"/>
                  </a:solidFill>
                  <a:ea typeface="ＭＳ Ｐゴシック" charset="-128"/>
                </a:endParaRPr>
              </a:p>
            </p:txBody>
          </p:sp>
        </p:grpSp>
        <p:grpSp>
          <p:nvGrpSpPr>
            <p:cNvPr id="12" name="Group 32"/>
            <p:cNvGrpSpPr/>
            <p:nvPr/>
          </p:nvGrpSpPr>
          <p:grpSpPr>
            <a:xfrm>
              <a:off x="4281811" y="2590800"/>
              <a:ext cx="4066045" cy="646398"/>
              <a:chOff x="4137025" y="3168650"/>
              <a:chExt cx="1547813" cy="246063"/>
            </a:xfrm>
            <a:solidFill>
              <a:srgbClr val="118992"/>
            </a:solidFill>
          </p:grpSpPr>
          <p:sp>
            <p:nvSpPr>
              <p:cNvPr id="27" name="Freeform 10"/>
              <p:cNvSpPr>
                <a:spLocks noChangeArrowheads="1"/>
              </p:cNvSpPr>
              <p:nvPr/>
            </p:nvSpPr>
            <p:spPr bwMode="auto">
              <a:xfrm>
                <a:off x="4137025" y="3168650"/>
                <a:ext cx="180975" cy="246063"/>
              </a:xfrm>
              <a:custGeom>
                <a:avLst/>
                <a:gdLst/>
                <a:ahLst/>
                <a:cxnLst>
                  <a:cxn ang="0">
                    <a:pos x="13" y="526"/>
                  </a:cxn>
                  <a:cxn ang="0">
                    <a:pos x="209" y="561"/>
                  </a:cxn>
                  <a:cxn ang="0">
                    <a:pos x="326" y="500"/>
                  </a:cxn>
                  <a:cxn ang="0">
                    <a:pos x="308" y="461"/>
                  </a:cxn>
                  <a:cxn ang="0">
                    <a:pos x="220" y="414"/>
                  </a:cxn>
                  <a:cxn ang="0">
                    <a:pos x="51" y="323"/>
                  </a:cxn>
                  <a:cxn ang="0">
                    <a:pos x="0" y="198"/>
                  </a:cxn>
                  <a:cxn ang="0">
                    <a:pos x="74" y="51"/>
                  </a:cxn>
                  <a:cxn ang="0">
                    <a:pos x="263" y="0"/>
                  </a:cxn>
                  <a:cxn ang="0">
                    <a:pos x="450" y="24"/>
                  </a:cxn>
                  <a:cxn ang="0">
                    <a:pos x="450" y="149"/>
                  </a:cxn>
                  <a:cxn ang="0">
                    <a:pos x="282" y="113"/>
                  </a:cxn>
                  <a:cxn ang="0">
                    <a:pos x="173" y="173"/>
                  </a:cxn>
                  <a:cxn ang="0">
                    <a:pos x="196" y="210"/>
                  </a:cxn>
                  <a:cxn ang="0">
                    <a:pos x="296" y="260"/>
                  </a:cxn>
                  <a:cxn ang="0">
                    <a:pos x="456" y="352"/>
                  </a:cxn>
                  <a:cxn ang="0">
                    <a:pos x="503" y="473"/>
                  </a:cxn>
                  <a:cxn ang="0">
                    <a:pos x="410" y="635"/>
                  </a:cxn>
                  <a:cxn ang="0">
                    <a:pos x="217" y="681"/>
                  </a:cxn>
                  <a:cxn ang="0">
                    <a:pos x="13" y="655"/>
                  </a:cxn>
                  <a:cxn ang="0">
                    <a:pos x="13" y="526"/>
                  </a:cxn>
                </a:cxnLst>
                <a:rect l="0" t="0" r="r" b="b"/>
                <a:pathLst>
                  <a:path w="504" h="682">
                    <a:moveTo>
                      <a:pt x="13" y="526"/>
                    </a:moveTo>
                    <a:cubicBezTo>
                      <a:pt x="87" y="549"/>
                      <a:pt x="153" y="561"/>
                      <a:pt x="209" y="561"/>
                    </a:cubicBezTo>
                    <a:cubicBezTo>
                      <a:pt x="286" y="561"/>
                      <a:pt x="326" y="541"/>
                      <a:pt x="326" y="500"/>
                    </a:cubicBezTo>
                    <a:cubicBezTo>
                      <a:pt x="326" y="484"/>
                      <a:pt x="321" y="472"/>
                      <a:pt x="308" y="461"/>
                    </a:cubicBezTo>
                    <a:cubicBezTo>
                      <a:pt x="296" y="450"/>
                      <a:pt x="267" y="434"/>
                      <a:pt x="220" y="414"/>
                    </a:cubicBezTo>
                    <a:cubicBezTo>
                      <a:pt x="134" y="379"/>
                      <a:pt x="78" y="348"/>
                      <a:pt x="51" y="323"/>
                    </a:cubicBezTo>
                    <a:cubicBezTo>
                      <a:pt x="17" y="289"/>
                      <a:pt x="0" y="248"/>
                      <a:pt x="0" y="198"/>
                    </a:cubicBezTo>
                    <a:cubicBezTo>
                      <a:pt x="0" y="134"/>
                      <a:pt x="24" y="84"/>
                      <a:pt x="74" y="51"/>
                    </a:cubicBezTo>
                    <a:cubicBezTo>
                      <a:pt x="122" y="17"/>
                      <a:pt x="186" y="0"/>
                      <a:pt x="263" y="0"/>
                    </a:cubicBezTo>
                    <a:cubicBezTo>
                      <a:pt x="306" y="0"/>
                      <a:pt x="369" y="8"/>
                      <a:pt x="450" y="24"/>
                    </a:cubicBezTo>
                    <a:lnTo>
                      <a:pt x="450" y="149"/>
                    </a:lnTo>
                    <a:cubicBezTo>
                      <a:pt x="390" y="125"/>
                      <a:pt x="334" y="113"/>
                      <a:pt x="282" y="113"/>
                    </a:cubicBezTo>
                    <a:cubicBezTo>
                      <a:pt x="209" y="113"/>
                      <a:pt x="173" y="133"/>
                      <a:pt x="173" y="173"/>
                    </a:cubicBezTo>
                    <a:cubicBezTo>
                      <a:pt x="173" y="188"/>
                      <a:pt x="181" y="200"/>
                      <a:pt x="196" y="210"/>
                    </a:cubicBezTo>
                    <a:cubicBezTo>
                      <a:pt x="208" y="218"/>
                      <a:pt x="242" y="234"/>
                      <a:pt x="296" y="260"/>
                    </a:cubicBezTo>
                    <a:cubicBezTo>
                      <a:pt x="377" y="295"/>
                      <a:pt x="430" y="325"/>
                      <a:pt x="456" y="352"/>
                    </a:cubicBezTo>
                    <a:cubicBezTo>
                      <a:pt x="488" y="382"/>
                      <a:pt x="503" y="423"/>
                      <a:pt x="503" y="473"/>
                    </a:cubicBezTo>
                    <a:cubicBezTo>
                      <a:pt x="503" y="544"/>
                      <a:pt x="472" y="597"/>
                      <a:pt x="410" y="635"/>
                    </a:cubicBezTo>
                    <a:cubicBezTo>
                      <a:pt x="361" y="666"/>
                      <a:pt x="295" y="681"/>
                      <a:pt x="217" y="681"/>
                    </a:cubicBezTo>
                    <a:cubicBezTo>
                      <a:pt x="150" y="679"/>
                      <a:pt x="82" y="671"/>
                      <a:pt x="13" y="655"/>
                    </a:cubicBezTo>
                    <a:lnTo>
                      <a:pt x="13" y="526"/>
                    </a:lnTo>
                  </a:path>
                </a:pathLst>
              </a:custGeom>
              <a:solidFill>
                <a:schemeClr val="accent2"/>
              </a:solidFill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712958">
                  <a:defRPr/>
                </a:pPr>
                <a:endParaRPr lang="de-DE" sz="1400" kern="0">
                  <a:solidFill>
                    <a:sysClr val="windowText" lastClr="000000"/>
                  </a:solidFill>
                  <a:ea typeface="ＭＳ Ｐゴシック" charset="-128"/>
                </a:endParaRPr>
              </a:p>
            </p:txBody>
          </p:sp>
          <p:sp>
            <p:nvSpPr>
              <p:cNvPr id="28" name="Freeform 11"/>
              <p:cNvSpPr>
                <a:spLocks noChangeArrowheads="1"/>
              </p:cNvSpPr>
              <p:nvPr/>
            </p:nvSpPr>
            <p:spPr bwMode="auto">
              <a:xfrm>
                <a:off x="4356100" y="3173413"/>
                <a:ext cx="65088" cy="236537"/>
              </a:xfrm>
              <a:custGeom>
                <a:avLst/>
                <a:gdLst/>
                <a:ahLst/>
                <a:cxnLst>
                  <a:cxn ang="0">
                    <a:pos x="91" y="655"/>
                  </a:cxn>
                  <a:cxn ang="0">
                    <a:pos x="0" y="655"/>
                  </a:cxn>
                  <a:cxn ang="0">
                    <a:pos x="0" y="0"/>
                  </a:cxn>
                  <a:cxn ang="0">
                    <a:pos x="182" y="0"/>
                  </a:cxn>
                  <a:cxn ang="0">
                    <a:pos x="182" y="655"/>
                  </a:cxn>
                  <a:cxn ang="0">
                    <a:pos x="91" y="655"/>
                  </a:cxn>
                </a:cxnLst>
                <a:rect l="0" t="0" r="r" b="b"/>
                <a:pathLst>
                  <a:path w="183" h="656">
                    <a:moveTo>
                      <a:pt x="91" y="655"/>
                    </a:moveTo>
                    <a:lnTo>
                      <a:pt x="0" y="655"/>
                    </a:lnTo>
                    <a:lnTo>
                      <a:pt x="0" y="0"/>
                    </a:lnTo>
                    <a:lnTo>
                      <a:pt x="182" y="0"/>
                    </a:lnTo>
                    <a:lnTo>
                      <a:pt x="182" y="655"/>
                    </a:lnTo>
                    <a:lnTo>
                      <a:pt x="91" y="655"/>
                    </a:lnTo>
                  </a:path>
                </a:pathLst>
              </a:custGeom>
              <a:solidFill>
                <a:schemeClr val="accent2"/>
              </a:solidFill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712958">
                  <a:defRPr/>
                </a:pPr>
                <a:endParaRPr lang="de-DE" sz="1400" kern="0">
                  <a:solidFill>
                    <a:sysClr val="windowText" lastClr="000000"/>
                  </a:solidFill>
                  <a:ea typeface="ＭＳ Ｐゴシック" charset="-128"/>
                </a:endParaRPr>
              </a:p>
            </p:txBody>
          </p:sp>
          <p:sp>
            <p:nvSpPr>
              <p:cNvPr id="29" name="Freeform 12"/>
              <p:cNvSpPr>
                <a:spLocks noChangeArrowheads="1"/>
              </p:cNvSpPr>
              <p:nvPr/>
            </p:nvSpPr>
            <p:spPr bwMode="auto">
              <a:xfrm>
                <a:off x="4481513" y="3173413"/>
                <a:ext cx="171450" cy="236537"/>
              </a:xfrm>
              <a:custGeom>
                <a:avLst/>
                <a:gdLst/>
                <a:ahLst/>
                <a:cxnLst>
                  <a:cxn ang="0">
                    <a:pos x="0" y="654"/>
                  </a:cxn>
                  <a:cxn ang="0">
                    <a:pos x="0" y="0"/>
                  </a:cxn>
                  <a:cxn ang="0">
                    <a:pos x="469" y="0"/>
                  </a:cxn>
                  <a:cxn ang="0">
                    <a:pos x="469" y="118"/>
                  </a:cxn>
                  <a:cxn ang="0">
                    <a:pos x="175" y="118"/>
                  </a:cxn>
                  <a:cxn ang="0">
                    <a:pos x="175" y="265"/>
                  </a:cxn>
                  <a:cxn ang="0">
                    <a:pos x="431" y="265"/>
                  </a:cxn>
                  <a:cxn ang="0">
                    <a:pos x="431" y="374"/>
                  </a:cxn>
                  <a:cxn ang="0">
                    <a:pos x="175" y="374"/>
                  </a:cxn>
                  <a:cxn ang="0">
                    <a:pos x="175" y="529"/>
                  </a:cxn>
                  <a:cxn ang="0">
                    <a:pos x="475" y="529"/>
                  </a:cxn>
                  <a:cxn ang="0">
                    <a:pos x="475" y="654"/>
                  </a:cxn>
                  <a:cxn ang="0">
                    <a:pos x="0" y="654"/>
                  </a:cxn>
                </a:cxnLst>
                <a:rect l="0" t="0" r="r" b="b"/>
                <a:pathLst>
                  <a:path w="476" h="655">
                    <a:moveTo>
                      <a:pt x="0" y="654"/>
                    </a:moveTo>
                    <a:lnTo>
                      <a:pt x="0" y="0"/>
                    </a:lnTo>
                    <a:lnTo>
                      <a:pt x="469" y="0"/>
                    </a:lnTo>
                    <a:lnTo>
                      <a:pt x="469" y="118"/>
                    </a:lnTo>
                    <a:lnTo>
                      <a:pt x="175" y="118"/>
                    </a:lnTo>
                    <a:lnTo>
                      <a:pt x="175" y="265"/>
                    </a:lnTo>
                    <a:lnTo>
                      <a:pt x="431" y="265"/>
                    </a:lnTo>
                    <a:lnTo>
                      <a:pt x="431" y="374"/>
                    </a:lnTo>
                    <a:lnTo>
                      <a:pt x="175" y="374"/>
                    </a:lnTo>
                    <a:lnTo>
                      <a:pt x="175" y="529"/>
                    </a:lnTo>
                    <a:lnTo>
                      <a:pt x="475" y="529"/>
                    </a:lnTo>
                    <a:lnTo>
                      <a:pt x="475" y="654"/>
                    </a:lnTo>
                    <a:lnTo>
                      <a:pt x="0" y="654"/>
                    </a:lnTo>
                  </a:path>
                </a:pathLst>
              </a:custGeom>
              <a:solidFill>
                <a:schemeClr val="accent2"/>
              </a:solidFill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712958">
                  <a:defRPr/>
                </a:pPr>
                <a:endParaRPr lang="de-DE" sz="1400" kern="0">
                  <a:solidFill>
                    <a:sysClr val="windowText" lastClr="000000"/>
                  </a:solidFill>
                  <a:ea typeface="ＭＳ Ｐゴシック" charset="-128"/>
                </a:endParaRPr>
              </a:p>
            </p:txBody>
          </p:sp>
          <p:sp>
            <p:nvSpPr>
              <p:cNvPr id="30" name="Freeform 13"/>
              <p:cNvSpPr>
                <a:spLocks noChangeArrowheads="1"/>
              </p:cNvSpPr>
              <p:nvPr/>
            </p:nvSpPr>
            <p:spPr bwMode="auto">
              <a:xfrm>
                <a:off x="4695825" y="3173413"/>
                <a:ext cx="287338" cy="238125"/>
              </a:xfrm>
              <a:custGeom>
                <a:avLst/>
                <a:gdLst/>
                <a:ahLst/>
                <a:cxnLst>
                  <a:cxn ang="0">
                    <a:pos x="0" y="654"/>
                  </a:cxn>
                  <a:cxn ang="0">
                    <a:pos x="0" y="0"/>
                  </a:cxn>
                  <a:cxn ang="0">
                    <a:pos x="237" y="0"/>
                  </a:cxn>
                  <a:cxn ang="0">
                    <a:pos x="400" y="418"/>
                  </a:cxn>
                  <a:cxn ang="0">
                    <a:pos x="571" y="0"/>
                  </a:cxn>
                  <a:cxn ang="0">
                    <a:pos x="796" y="0"/>
                  </a:cxn>
                  <a:cxn ang="0">
                    <a:pos x="796" y="654"/>
                  </a:cxn>
                  <a:cxn ang="0">
                    <a:pos x="621" y="654"/>
                  </a:cxn>
                  <a:cxn ang="0">
                    <a:pos x="621" y="190"/>
                  </a:cxn>
                  <a:cxn ang="0">
                    <a:pos x="430" y="660"/>
                  </a:cxn>
                  <a:cxn ang="0">
                    <a:pos x="316" y="660"/>
                  </a:cxn>
                  <a:cxn ang="0">
                    <a:pos x="129" y="190"/>
                  </a:cxn>
                  <a:cxn ang="0">
                    <a:pos x="129" y="654"/>
                  </a:cxn>
                  <a:cxn ang="0">
                    <a:pos x="0" y="654"/>
                  </a:cxn>
                </a:cxnLst>
                <a:rect l="0" t="0" r="r" b="b"/>
                <a:pathLst>
                  <a:path w="797" h="661">
                    <a:moveTo>
                      <a:pt x="0" y="654"/>
                    </a:moveTo>
                    <a:lnTo>
                      <a:pt x="0" y="0"/>
                    </a:lnTo>
                    <a:lnTo>
                      <a:pt x="237" y="0"/>
                    </a:lnTo>
                    <a:lnTo>
                      <a:pt x="400" y="418"/>
                    </a:lnTo>
                    <a:lnTo>
                      <a:pt x="571" y="0"/>
                    </a:lnTo>
                    <a:lnTo>
                      <a:pt x="796" y="0"/>
                    </a:lnTo>
                    <a:lnTo>
                      <a:pt x="796" y="654"/>
                    </a:lnTo>
                    <a:lnTo>
                      <a:pt x="621" y="654"/>
                    </a:lnTo>
                    <a:lnTo>
                      <a:pt x="621" y="190"/>
                    </a:lnTo>
                    <a:lnTo>
                      <a:pt x="430" y="660"/>
                    </a:lnTo>
                    <a:lnTo>
                      <a:pt x="316" y="660"/>
                    </a:lnTo>
                    <a:lnTo>
                      <a:pt x="129" y="190"/>
                    </a:lnTo>
                    <a:lnTo>
                      <a:pt x="129" y="654"/>
                    </a:lnTo>
                    <a:lnTo>
                      <a:pt x="0" y="654"/>
                    </a:lnTo>
                  </a:path>
                </a:pathLst>
              </a:custGeom>
              <a:solidFill>
                <a:schemeClr val="accent2"/>
              </a:solidFill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712958">
                  <a:defRPr/>
                </a:pPr>
                <a:endParaRPr lang="de-DE" sz="1400" kern="0">
                  <a:solidFill>
                    <a:sysClr val="windowText" lastClr="000000"/>
                  </a:solidFill>
                  <a:ea typeface="ＭＳ Ｐゴシック" charset="-128"/>
                </a:endParaRPr>
              </a:p>
            </p:txBody>
          </p:sp>
          <p:sp>
            <p:nvSpPr>
              <p:cNvPr id="31" name="Freeform 14"/>
              <p:cNvSpPr>
                <a:spLocks noChangeArrowheads="1"/>
              </p:cNvSpPr>
              <p:nvPr/>
            </p:nvSpPr>
            <p:spPr bwMode="auto">
              <a:xfrm>
                <a:off x="5043488" y="3173413"/>
                <a:ext cx="171450" cy="236537"/>
              </a:xfrm>
              <a:custGeom>
                <a:avLst/>
                <a:gdLst/>
                <a:ahLst/>
                <a:cxnLst>
                  <a:cxn ang="0">
                    <a:pos x="0" y="654"/>
                  </a:cxn>
                  <a:cxn ang="0">
                    <a:pos x="0" y="0"/>
                  </a:cxn>
                  <a:cxn ang="0">
                    <a:pos x="469" y="0"/>
                  </a:cxn>
                  <a:cxn ang="0">
                    <a:pos x="469" y="118"/>
                  </a:cxn>
                  <a:cxn ang="0">
                    <a:pos x="176" y="118"/>
                  </a:cxn>
                  <a:cxn ang="0">
                    <a:pos x="176" y="265"/>
                  </a:cxn>
                  <a:cxn ang="0">
                    <a:pos x="431" y="265"/>
                  </a:cxn>
                  <a:cxn ang="0">
                    <a:pos x="431" y="374"/>
                  </a:cxn>
                  <a:cxn ang="0">
                    <a:pos x="176" y="374"/>
                  </a:cxn>
                  <a:cxn ang="0">
                    <a:pos x="176" y="529"/>
                  </a:cxn>
                  <a:cxn ang="0">
                    <a:pos x="476" y="529"/>
                  </a:cxn>
                  <a:cxn ang="0">
                    <a:pos x="476" y="654"/>
                  </a:cxn>
                  <a:cxn ang="0">
                    <a:pos x="0" y="654"/>
                  </a:cxn>
                </a:cxnLst>
                <a:rect l="0" t="0" r="r" b="b"/>
                <a:pathLst>
                  <a:path w="477" h="655">
                    <a:moveTo>
                      <a:pt x="0" y="654"/>
                    </a:moveTo>
                    <a:lnTo>
                      <a:pt x="0" y="0"/>
                    </a:lnTo>
                    <a:lnTo>
                      <a:pt x="469" y="0"/>
                    </a:lnTo>
                    <a:lnTo>
                      <a:pt x="469" y="118"/>
                    </a:lnTo>
                    <a:lnTo>
                      <a:pt x="176" y="118"/>
                    </a:lnTo>
                    <a:lnTo>
                      <a:pt x="176" y="265"/>
                    </a:lnTo>
                    <a:lnTo>
                      <a:pt x="431" y="265"/>
                    </a:lnTo>
                    <a:lnTo>
                      <a:pt x="431" y="374"/>
                    </a:lnTo>
                    <a:lnTo>
                      <a:pt x="176" y="374"/>
                    </a:lnTo>
                    <a:lnTo>
                      <a:pt x="176" y="529"/>
                    </a:lnTo>
                    <a:lnTo>
                      <a:pt x="476" y="529"/>
                    </a:lnTo>
                    <a:lnTo>
                      <a:pt x="476" y="654"/>
                    </a:lnTo>
                    <a:lnTo>
                      <a:pt x="0" y="654"/>
                    </a:lnTo>
                  </a:path>
                </a:pathLst>
              </a:custGeom>
              <a:solidFill>
                <a:schemeClr val="accent2"/>
              </a:solidFill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712958">
                  <a:defRPr/>
                </a:pPr>
                <a:endParaRPr lang="de-DE" sz="1400" kern="0">
                  <a:solidFill>
                    <a:sysClr val="windowText" lastClr="000000"/>
                  </a:solidFill>
                  <a:ea typeface="ＭＳ Ｐゴシック" charset="-128"/>
                </a:endParaRPr>
              </a:p>
            </p:txBody>
          </p:sp>
          <p:sp>
            <p:nvSpPr>
              <p:cNvPr id="32" name="Freeform 15"/>
              <p:cNvSpPr>
                <a:spLocks noChangeArrowheads="1"/>
              </p:cNvSpPr>
              <p:nvPr/>
            </p:nvSpPr>
            <p:spPr bwMode="auto">
              <a:xfrm>
                <a:off x="5257800" y="3173413"/>
                <a:ext cx="203200" cy="236537"/>
              </a:xfrm>
              <a:custGeom>
                <a:avLst/>
                <a:gdLst/>
                <a:ahLst/>
                <a:cxnLst>
                  <a:cxn ang="0">
                    <a:pos x="0" y="654"/>
                  </a:cxn>
                  <a:cxn ang="0">
                    <a:pos x="0" y="0"/>
                  </a:cxn>
                  <a:cxn ang="0">
                    <a:pos x="212" y="0"/>
                  </a:cxn>
                  <a:cxn ang="0">
                    <a:pos x="437" y="438"/>
                  </a:cxn>
                  <a:cxn ang="0">
                    <a:pos x="437" y="0"/>
                  </a:cxn>
                  <a:cxn ang="0">
                    <a:pos x="565" y="0"/>
                  </a:cxn>
                  <a:cxn ang="0">
                    <a:pos x="565" y="654"/>
                  </a:cxn>
                  <a:cxn ang="0">
                    <a:pos x="361" y="654"/>
                  </a:cxn>
                  <a:cxn ang="0">
                    <a:pos x="129" y="210"/>
                  </a:cxn>
                  <a:cxn ang="0">
                    <a:pos x="129" y="654"/>
                  </a:cxn>
                  <a:cxn ang="0">
                    <a:pos x="0" y="654"/>
                  </a:cxn>
                </a:cxnLst>
                <a:rect l="0" t="0" r="r" b="b"/>
                <a:pathLst>
                  <a:path w="566" h="655">
                    <a:moveTo>
                      <a:pt x="0" y="654"/>
                    </a:moveTo>
                    <a:lnTo>
                      <a:pt x="0" y="0"/>
                    </a:lnTo>
                    <a:lnTo>
                      <a:pt x="212" y="0"/>
                    </a:lnTo>
                    <a:lnTo>
                      <a:pt x="437" y="438"/>
                    </a:lnTo>
                    <a:lnTo>
                      <a:pt x="437" y="0"/>
                    </a:lnTo>
                    <a:lnTo>
                      <a:pt x="565" y="0"/>
                    </a:lnTo>
                    <a:lnTo>
                      <a:pt x="565" y="654"/>
                    </a:lnTo>
                    <a:lnTo>
                      <a:pt x="361" y="654"/>
                    </a:lnTo>
                    <a:lnTo>
                      <a:pt x="129" y="210"/>
                    </a:lnTo>
                    <a:lnTo>
                      <a:pt x="129" y="654"/>
                    </a:lnTo>
                    <a:lnTo>
                      <a:pt x="0" y="654"/>
                    </a:lnTo>
                  </a:path>
                </a:pathLst>
              </a:custGeom>
              <a:solidFill>
                <a:schemeClr val="accent2"/>
              </a:solidFill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712958">
                  <a:defRPr/>
                </a:pPr>
                <a:endParaRPr lang="de-DE" sz="1400" kern="0">
                  <a:solidFill>
                    <a:sysClr val="windowText" lastClr="000000"/>
                  </a:solidFill>
                  <a:ea typeface="ＭＳ Ｐゴシック" charset="-128"/>
                </a:endParaRPr>
              </a:p>
            </p:txBody>
          </p:sp>
          <p:sp>
            <p:nvSpPr>
              <p:cNvPr id="33" name="Freeform 16"/>
              <p:cNvSpPr>
                <a:spLocks noChangeArrowheads="1"/>
              </p:cNvSpPr>
              <p:nvPr/>
            </p:nvSpPr>
            <p:spPr bwMode="auto">
              <a:xfrm>
                <a:off x="5503863" y="3168650"/>
                <a:ext cx="180975" cy="244475"/>
              </a:xfrm>
              <a:custGeom>
                <a:avLst/>
                <a:gdLst/>
                <a:ahLst/>
                <a:cxnLst>
                  <a:cxn ang="0">
                    <a:pos x="12" y="527"/>
                  </a:cxn>
                  <a:cxn ang="0">
                    <a:pos x="208" y="562"/>
                  </a:cxn>
                  <a:cxn ang="0">
                    <a:pos x="326" y="501"/>
                  </a:cxn>
                  <a:cxn ang="0">
                    <a:pos x="310" y="462"/>
                  </a:cxn>
                  <a:cxn ang="0">
                    <a:pos x="220" y="415"/>
                  </a:cxn>
                  <a:cxn ang="0">
                    <a:pos x="51" y="324"/>
                  </a:cxn>
                  <a:cxn ang="0">
                    <a:pos x="0" y="198"/>
                  </a:cxn>
                  <a:cxn ang="0">
                    <a:pos x="74" y="51"/>
                  </a:cxn>
                  <a:cxn ang="0">
                    <a:pos x="264" y="0"/>
                  </a:cxn>
                  <a:cxn ang="0">
                    <a:pos x="436" y="21"/>
                  </a:cxn>
                  <a:cxn ang="0">
                    <a:pos x="452" y="24"/>
                  </a:cxn>
                  <a:cxn ang="0">
                    <a:pos x="452" y="148"/>
                  </a:cxn>
                  <a:cxn ang="0">
                    <a:pos x="282" y="112"/>
                  </a:cxn>
                  <a:cxn ang="0">
                    <a:pos x="172" y="172"/>
                  </a:cxn>
                  <a:cxn ang="0">
                    <a:pos x="195" y="210"/>
                  </a:cxn>
                  <a:cxn ang="0">
                    <a:pos x="296" y="260"/>
                  </a:cxn>
                  <a:cxn ang="0">
                    <a:pos x="456" y="352"/>
                  </a:cxn>
                  <a:cxn ang="0">
                    <a:pos x="503" y="473"/>
                  </a:cxn>
                  <a:cxn ang="0">
                    <a:pos x="410" y="635"/>
                  </a:cxn>
                  <a:cxn ang="0">
                    <a:pos x="216" y="680"/>
                  </a:cxn>
                  <a:cxn ang="0">
                    <a:pos x="12" y="656"/>
                  </a:cxn>
                  <a:cxn ang="0">
                    <a:pos x="12" y="527"/>
                  </a:cxn>
                </a:cxnLst>
                <a:rect l="0" t="0" r="r" b="b"/>
                <a:pathLst>
                  <a:path w="504" h="681">
                    <a:moveTo>
                      <a:pt x="12" y="527"/>
                    </a:moveTo>
                    <a:cubicBezTo>
                      <a:pt x="85" y="550"/>
                      <a:pt x="150" y="562"/>
                      <a:pt x="208" y="562"/>
                    </a:cubicBezTo>
                    <a:cubicBezTo>
                      <a:pt x="286" y="562"/>
                      <a:pt x="326" y="542"/>
                      <a:pt x="326" y="501"/>
                    </a:cubicBezTo>
                    <a:cubicBezTo>
                      <a:pt x="326" y="485"/>
                      <a:pt x="321" y="473"/>
                      <a:pt x="310" y="462"/>
                    </a:cubicBezTo>
                    <a:cubicBezTo>
                      <a:pt x="298" y="451"/>
                      <a:pt x="268" y="435"/>
                      <a:pt x="220" y="415"/>
                    </a:cubicBezTo>
                    <a:cubicBezTo>
                      <a:pt x="134" y="380"/>
                      <a:pt x="78" y="349"/>
                      <a:pt x="51" y="324"/>
                    </a:cubicBezTo>
                    <a:cubicBezTo>
                      <a:pt x="18" y="292"/>
                      <a:pt x="0" y="249"/>
                      <a:pt x="0" y="198"/>
                    </a:cubicBezTo>
                    <a:cubicBezTo>
                      <a:pt x="0" y="134"/>
                      <a:pt x="24" y="84"/>
                      <a:pt x="74" y="51"/>
                    </a:cubicBezTo>
                    <a:cubicBezTo>
                      <a:pt x="122" y="17"/>
                      <a:pt x="187" y="0"/>
                      <a:pt x="264" y="0"/>
                    </a:cubicBezTo>
                    <a:cubicBezTo>
                      <a:pt x="308" y="0"/>
                      <a:pt x="365" y="6"/>
                      <a:pt x="436" y="21"/>
                    </a:cubicBezTo>
                    <a:lnTo>
                      <a:pt x="452" y="24"/>
                    </a:lnTo>
                    <a:lnTo>
                      <a:pt x="452" y="148"/>
                    </a:lnTo>
                    <a:cubicBezTo>
                      <a:pt x="391" y="124"/>
                      <a:pt x="334" y="112"/>
                      <a:pt x="282" y="112"/>
                    </a:cubicBezTo>
                    <a:cubicBezTo>
                      <a:pt x="208" y="112"/>
                      <a:pt x="172" y="132"/>
                      <a:pt x="172" y="172"/>
                    </a:cubicBezTo>
                    <a:cubicBezTo>
                      <a:pt x="172" y="187"/>
                      <a:pt x="179" y="199"/>
                      <a:pt x="195" y="210"/>
                    </a:cubicBezTo>
                    <a:cubicBezTo>
                      <a:pt x="207" y="218"/>
                      <a:pt x="240" y="234"/>
                      <a:pt x="296" y="260"/>
                    </a:cubicBezTo>
                    <a:cubicBezTo>
                      <a:pt x="375" y="294"/>
                      <a:pt x="429" y="325"/>
                      <a:pt x="456" y="352"/>
                    </a:cubicBezTo>
                    <a:cubicBezTo>
                      <a:pt x="487" y="383"/>
                      <a:pt x="503" y="423"/>
                      <a:pt x="503" y="473"/>
                    </a:cubicBezTo>
                    <a:cubicBezTo>
                      <a:pt x="503" y="544"/>
                      <a:pt x="472" y="597"/>
                      <a:pt x="410" y="635"/>
                    </a:cubicBezTo>
                    <a:cubicBezTo>
                      <a:pt x="359" y="665"/>
                      <a:pt x="295" y="680"/>
                      <a:pt x="216" y="680"/>
                    </a:cubicBezTo>
                    <a:cubicBezTo>
                      <a:pt x="149" y="680"/>
                      <a:pt x="81" y="672"/>
                      <a:pt x="12" y="656"/>
                    </a:cubicBezTo>
                    <a:lnTo>
                      <a:pt x="12" y="527"/>
                    </a:lnTo>
                  </a:path>
                </a:pathLst>
              </a:custGeom>
              <a:solidFill>
                <a:schemeClr val="accent2"/>
              </a:solidFill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712958">
                  <a:defRPr/>
                </a:pPr>
                <a:endParaRPr lang="de-DE" sz="1400" kern="0">
                  <a:solidFill>
                    <a:sysClr val="windowText" lastClr="000000"/>
                  </a:solidFill>
                  <a:ea typeface="ＭＳ Ｐゴシック" charset="-128"/>
                </a:endParaRPr>
              </a:p>
            </p:txBody>
          </p:sp>
        </p:grpSp>
        <p:grpSp>
          <p:nvGrpSpPr>
            <p:cNvPr id="13" name="Group 34"/>
            <p:cNvGrpSpPr/>
            <p:nvPr/>
          </p:nvGrpSpPr>
          <p:grpSpPr>
            <a:xfrm>
              <a:off x="2517775" y="3466563"/>
              <a:ext cx="5838422" cy="804869"/>
              <a:chOff x="3465513" y="3502025"/>
              <a:chExt cx="2222500" cy="306388"/>
            </a:xfrm>
            <a:solidFill>
              <a:srgbClr val="E55008"/>
            </a:solidFill>
          </p:grpSpPr>
          <p:sp>
            <p:nvSpPr>
              <p:cNvPr id="14" name="Freeform 17"/>
              <p:cNvSpPr>
                <a:spLocks noChangeArrowheads="1"/>
              </p:cNvSpPr>
              <p:nvPr/>
            </p:nvSpPr>
            <p:spPr bwMode="auto">
              <a:xfrm>
                <a:off x="4975225" y="3589338"/>
                <a:ext cx="171450" cy="219075"/>
              </a:xfrm>
              <a:custGeom>
                <a:avLst/>
                <a:gdLst/>
                <a:ahLst/>
                <a:cxnLst>
                  <a:cxn ang="0">
                    <a:pos x="152" y="263"/>
                  </a:cxn>
                  <a:cxn ang="0">
                    <a:pos x="273" y="110"/>
                  </a:cxn>
                  <a:cxn ang="0">
                    <a:pos x="330" y="166"/>
                  </a:cxn>
                  <a:cxn ang="0">
                    <a:pos x="152" y="263"/>
                  </a:cxn>
                  <a:cxn ang="0">
                    <a:pos x="281" y="0"/>
                  </a:cxn>
                  <a:cxn ang="0">
                    <a:pos x="0" y="316"/>
                  </a:cxn>
                  <a:cxn ang="0">
                    <a:pos x="267" y="606"/>
                  </a:cxn>
                  <a:cxn ang="0">
                    <a:pos x="474" y="543"/>
                  </a:cxn>
                  <a:cxn ang="0">
                    <a:pos x="428" y="438"/>
                  </a:cxn>
                  <a:cxn ang="0">
                    <a:pos x="288" y="486"/>
                  </a:cxn>
                  <a:cxn ang="0">
                    <a:pos x="158" y="375"/>
                  </a:cxn>
                  <a:cxn ang="0">
                    <a:pos x="468" y="165"/>
                  </a:cxn>
                  <a:cxn ang="0">
                    <a:pos x="281" y="0"/>
                  </a:cxn>
                </a:cxnLst>
                <a:rect l="0" t="0" r="r" b="b"/>
                <a:pathLst>
                  <a:path w="475" h="607">
                    <a:moveTo>
                      <a:pt x="152" y="263"/>
                    </a:moveTo>
                    <a:cubicBezTo>
                      <a:pt x="156" y="186"/>
                      <a:pt x="196" y="110"/>
                      <a:pt x="273" y="110"/>
                    </a:cubicBezTo>
                    <a:cubicBezTo>
                      <a:pt x="308" y="110"/>
                      <a:pt x="330" y="131"/>
                      <a:pt x="330" y="166"/>
                    </a:cubicBezTo>
                    <a:cubicBezTo>
                      <a:pt x="330" y="243"/>
                      <a:pt x="226" y="261"/>
                      <a:pt x="152" y="263"/>
                    </a:cubicBezTo>
                    <a:close/>
                    <a:moveTo>
                      <a:pt x="281" y="0"/>
                    </a:moveTo>
                    <a:cubicBezTo>
                      <a:pt x="96" y="0"/>
                      <a:pt x="0" y="151"/>
                      <a:pt x="0" y="316"/>
                    </a:cubicBezTo>
                    <a:cubicBezTo>
                      <a:pt x="0" y="485"/>
                      <a:pt x="76" y="606"/>
                      <a:pt x="267" y="606"/>
                    </a:cubicBezTo>
                    <a:cubicBezTo>
                      <a:pt x="381" y="606"/>
                      <a:pt x="460" y="553"/>
                      <a:pt x="474" y="543"/>
                    </a:cubicBezTo>
                    <a:lnTo>
                      <a:pt x="428" y="438"/>
                    </a:lnTo>
                    <a:cubicBezTo>
                      <a:pt x="396" y="460"/>
                      <a:pt x="348" y="486"/>
                      <a:pt x="288" y="486"/>
                    </a:cubicBezTo>
                    <a:cubicBezTo>
                      <a:pt x="202" y="486"/>
                      <a:pt x="166" y="429"/>
                      <a:pt x="158" y="375"/>
                    </a:cubicBezTo>
                    <a:cubicBezTo>
                      <a:pt x="296" y="367"/>
                      <a:pt x="468" y="334"/>
                      <a:pt x="468" y="165"/>
                    </a:cubicBezTo>
                    <a:cubicBezTo>
                      <a:pt x="468" y="57"/>
                      <a:pt x="395" y="0"/>
                      <a:pt x="28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712958">
                  <a:defRPr/>
                </a:pPr>
                <a:endParaRPr lang="de-DE" sz="1400" kern="0">
                  <a:solidFill>
                    <a:sysClr val="windowText" lastClr="000000"/>
                  </a:solidFill>
                  <a:ea typeface="ＭＳ Ｐゴシック" charset="-128"/>
                </a:endParaRPr>
              </a:p>
            </p:txBody>
          </p:sp>
          <p:sp>
            <p:nvSpPr>
              <p:cNvPr id="15" name="Freeform 18"/>
              <p:cNvSpPr>
                <a:spLocks noChangeArrowheads="1"/>
              </p:cNvSpPr>
              <p:nvPr/>
            </p:nvSpPr>
            <p:spPr bwMode="auto">
              <a:xfrm>
                <a:off x="5172075" y="3589338"/>
                <a:ext cx="171450" cy="219075"/>
              </a:xfrm>
              <a:custGeom>
                <a:avLst/>
                <a:gdLst/>
                <a:ahLst/>
                <a:cxnLst>
                  <a:cxn ang="0">
                    <a:pos x="153" y="263"/>
                  </a:cxn>
                  <a:cxn ang="0">
                    <a:pos x="273" y="110"/>
                  </a:cxn>
                  <a:cxn ang="0">
                    <a:pos x="331" y="166"/>
                  </a:cxn>
                  <a:cxn ang="0">
                    <a:pos x="153" y="263"/>
                  </a:cxn>
                  <a:cxn ang="0">
                    <a:pos x="281" y="0"/>
                  </a:cxn>
                  <a:cxn ang="0">
                    <a:pos x="0" y="316"/>
                  </a:cxn>
                  <a:cxn ang="0">
                    <a:pos x="268" y="606"/>
                  </a:cxn>
                  <a:cxn ang="0">
                    <a:pos x="474" y="543"/>
                  </a:cxn>
                  <a:cxn ang="0">
                    <a:pos x="429" y="438"/>
                  </a:cxn>
                  <a:cxn ang="0">
                    <a:pos x="288" y="486"/>
                  </a:cxn>
                  <a:cxn ang="0">
                    <a:pos x="158" y="375"/>
                  </a:cxn>
                  <a:cxn ang="0">
                    <a:pos x="469" y="165"/>
                  </a:cxn>
                  <a:cxn ang="0">
                    <a:pos x="281" y="0"/>
                  </a:cxn>
                </a:cxnLst>
                <a:rect l="0" t="0" r="r" b="b"/>
                <a:pathLst>
                  <a:path w="475" h="607">
                    <a:moveTo>
                      <a:pt x="153" y="263"/>
                    </a:moveTo>
                    <a:cubicBezTo>
                      <a:pt x="157" y="186"/>
                      <a:pt x="197" y="110"/>
                      <a:pt x="273" y="110"/>
                    </a:cubicBezTo>
                    <a:cubicBezTo>
                      <a:pt x="310" y="110"/>
                      <a:pt x="331" y="131"/>
                      <a:pt x="331" y="166"/>
                    </a:cubicBezTo>
                    <a:cubicBezTo>
                      <a:pt x="331" y="243"/>
                      <a:pt x="226" y="261"/>
                      <a:pt x="153" y="263"/>
                    </a:cubicBezTo>
                    <a:close/>
                    <a:moveTo>
                      <a:pt x="281" y="0"/>
                    </a:moveTo>
                    <a:cubicBezTo>
                      <a:pt x="97" y="0"/>
                      <a:pt x="0" y="151"/>
                      <a:pt x="0" y="316"/>
                    </a:cubicBezTo>
                    <a:cubicBezTo>
                      <a:pt x="0" y="485"/>
                      <a:pt x="76" y="606"/>
                      <a:pt x="268" y="606"/>
                    </a:cubicBezTo>
                    <a:cubicBezTo>
                      <a:pt x="382" y="606"/>
                      <a:pt x="461" y="553"/>
                      <a:pt x="474" y="543"/>
                    </a:cubicBezTo>
                    <a:lnTo>
                      <a:pt x="429" y="438"/>
                    </a:lnTo>
                    <a:cubicBezTo>
                      <a:pt x="397" y="460"/>
                      <a:pt x="348" y="486"/>
                      <a:pt x="288" y="486"/>
                    </a:cubicBezTo>
                    <a:cubicBezTo>
                      <a:pt x="202" y="486"/>
                      <a:pt x="166" y="429"/>
                      <a:pt x="158" y="375"/>
                    </a:cubicBezTo>
                    <a:cubicBezTo>
                      <a:pt x="296" y="367"/>
                      <a:pt x="469" y="334"/>
                      <a:pt x="469" y="165"/>
                    </a:cubicBezTo>
                    <a:cubicBezTo>
                      <a:pt x="469" y="57"/>
                      <a:pt x="395" y="0"/>
                      <a:pt x="28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712958">
                  <a:defRPr/>
                </a:pPr>
                <a:endParaRPr lang="de-DE" sz="1400" kern="0">
                  <a:solidFill>
                    <a:sysClr val="windowText" lastClr="000000"/>
                  </a:solidFill>
                  <a:ea typeface="ＭＳ Ｐゴシック" charset="-128"/>
                </a:endParaRPr>
              </a:p>
            </p:txBody>
          </p:sp>
          <p:sp>
            <p:nvSpPr>
              <p:cNvPr id="16" name="Freeform 19"/>
              <p:cNvSpPr>
                <a:spLocks noChangeArrowheads="1"/>
              </p:cNvSpPr>
              <p:nvPr/>
            </p:nvSpPr>
            <p:spPr bwMode="auto">
              <a:xfrm>
                <a:off x="3706813" y="3589338"/>
                <a:ext cx="171450" cy="219075"/>
              </a:xfrm>
              <a:custGeom>
                <a:avLst/>
                <a:gdLst/>
                <a:ahLst/>
                <a:cxnLst>
                  <a:cxn ang="0">
                    <a:pos x="154" y="263"/>
                  </a:cxn>
                  <a:cxn ang="0">
                    <a:pos x="275" y="110"/>
                  </a:cxn>
                  <a:cxn ang="0">
                    <a:pos x="332" y="166"/>
                  </a:cxn>
                  <a:cxn ang="0">
                    <a:pos x="154" y="263"/>
                  </a:cxn>
                  <a:cxn ang="0">
                    <a:pos x="281" y="0"/>
                  </a:cxn>
                  <a:cxn ang="0">
                    <a:pos x="0" y="316"/>
                  </a:cxn>
                  <a:cxn ang="0">
                    <a:pos x="268" y="606"/>
                  </a:cxn>
                  <a:cxn ang="0">
                    <a:pos x="474" y="543"/>
                  </a:cxn>
                  <a:cxn ang="0">
                    <a:pos x="429" y="438"/>
                  </a:cxn>
                  <a:cxn ang="0">
                    <a:pos x="288" y="486"/>
                  </a:cxn>
                  <a:cxn ang="0">
                    <a:pos x="158" y="375"/>
                  </a:cxn>
                  <a:cxn ang="0">
                    <a:pos x="469" y="165"/>
                  </a:cxn>
                  <a:cxn ang="0">
                    <a:pos x="281" y="0"/>
                  </a:cxn>
                </a:cxnLst>
                <a:rect l="0" t="0" r="r" b="b"/>
                <a:pathLst>
                  <a:path w="475" h="607">
                    <a:moveTo>
                      <a:pt x="154" y="263"/>
                    </a:moveTo>
                    <a:cubicBezTo>
                      <a:pt x="158" y="186"/>
                      <a:pt x="198" y="110"/>
                      <a:pt x="275" y="110"/>
                    </a:cubicBezTo>
                    <a:cubicBezTo>
                      <a:pt x="310" y="110"/>
                      <a:pt x="332" y="131"/>
                      <a:pt x="332" y="166"/>
                    </a:cubicBezTo>
                    <a:cubicBezTo>
                      <a:pt x="332" y="243"/>
                      <a:pt x="228" y="261"/>
                      <a:pt x="154" y="263"/>
                    </a:cubicBezTo>
                    <a:close/>
                    <a:moveTo>
                      <a:pt x="281" y="0"/>
                    </a:moveTo>
                    <a:cubicBezTo>
                      <a:pt x="97" y="0"/>
                      <a:pt x="0" y="151"/>
                      <a:pt x="0" y="316"/>
                    </a:cubicBezTo>
                    <a:cubicBezTo>
                      <a:pt x="0" y="485"/>
                      <a:pt x="76" y="606"/>
                      <a:pt x="268" y="606"/>
                    </a:cubicBezTo>
                    <a:cubicBezTo>
                      <a:pt x="382" y="606"/>
                      <a:pt x="461" y="553"/>
                      <a:pt x="474" y="543"/>
                    </a:cubicBezTo>
                    <a:lnTo>
                      <a:pt x="429" y="438"/>
                    </a:lnTo>
                    <a:cubicBezTo>
                      <a:pt x="397" y="460"/>
                      <a:pt x="348" y="486"/>
                      <a:pt x="288" y="486"/>
                    </a:cubicBezTo>
                    <a:cubicBezTo>
                      <a:pt x="202" y="486"/>
                      <a:pt x="166" y="429"/>
                      <a:pt x="158" y="375"/>
                    </a:cubicBezTo>
                    <a:cubicBezTo>
                      <a:pt x="298" y="367"/>
                      <a:pt x="469" y="334"/>
                      <a:pt x="469" y="165"/>
                    </a:cubicBezTo>
                    <a:cubicBezTo>
                      <a:pt x="469" y="57"/>
                      <a:pt x="395" y="0"/>
                      <a:pt x="28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712958">
                  <a:defRPr/>
                </a:pPr>
                <a:endParaRPr lang="de-DE" sz="1400" kern="0">
                  <a:solidFill>
                    <a:sysClr val="windowText" lastClr="000000"/>
                  </a:solidFill>
                  <a:ea typeface="ＭＳ Ｐゴシック" charset="-128"/>
                </a:endParaRPr>
              </a:p>
            </p:txBody>
          </p:sp>
          <p:sp>
            <p:nvSpPr>
              <p:cNvPr id="17" name="Freeform 20"/>
              <p:cNvSpPr>
                <a:spLocks noChangeArrowheads="1"/>
              </p:cNvSpPr>
              <p:nvPr/>
            </p:nvSpPr>
            <p:spPr bwMode="auto">
              <a:xfrm>
                <a:off x="3465513" y="3532188"/>
                <a:ext cx="200025" cy="269875"/>
              </a:xfrm>
              <a:custGeom>
                <a:avLst/>
                <a:gdLst/>
                <a:ahLst/>
                <a:cxnLst>
                  <a:cxn ang="0">
                    <a:pos x="391" y="0"/>
                  </a:cxn>
                  <a:cxn ang="0">
                    <a:pos x="391" y="298"/>
                  </a:cxn>
                  <a:cxn ang="0">
                    <a:pos x="160" y="298"/>
                  </a:cxn>
                  <a:cxn ang="0">
                    <a:pos x="160" y="0"/>
                  </a:cxn>
                  <a:cxn ang="0">
                    <a:pos x="0" y="0"/>
                  </a:cxn>
                  <a:cxn ang="0">
                    <a:pos x="0" y="749"/>
                  </a:cxn>
                  <a:cxn ang="0">
                    <a:pos x="160" y="749"/>
                  </a:cxn>
                  <a:cxn ang="0">
                    <a:pos x="160" y="439"/>
                  </a:cxn>
                  <a:cxn ang="0">
                    <a:pos x="391" y="439"/>
                  </a:cxn>
                  <a:cxn ang="0">
                    <a:pos x="391" y="749"/>
                  </a:cxn>
                  <a:cxn ang="0">
                    <a:pos x="553" y="749"/>
                  </a:cxn>
                  <a:cxn ang="0">
                    <a:pos x="553" y="0"/>
                  </a:cxn>
                  <a:cxn ang="0">
                    <a:pos x="391" y="0"/>
                  </a:cxn>
                </a:cxnLst>
                <a:rect l="0" t="0" r="r" b="b"/>
                <a:pathLst>
                  <a:path w="554" h="750">
                    <a:moveTo>
                      <a:pt x="391" y="0"/>
                    </a:moveTo>
                    <a:lnTo>
                      <a:pt x="391" y="298"/>
                    </a:lnTo>
                    <a:lnTo>
                      <a:pt x="160" y="298"/>
                    </a:lnTo>
                    <a:lnTo>
                      <a:pt x="160" y="0"/>
                    </a:lnTo>
                    <a:lnTo>
                      <a:pt x="0" y="0"/>
                    </a:lnTo>
                    <a:lnTo>
                      <a:pt x="0" y="749"/>
                    </a:lnTo>
                    <a:lnTo>
                      <a:pt x="160" y="749"/>
                    </a:lnTo>
                    <a:lnTo>
                      <a:pt x="160" y="439"/>
                    </a:lnTo>
                    <a:lnTo>
                      <a:pt x="391" y="439"/>
                    </a:lnTo>
                    <a:lnTo>
                      <a:pt x="391" y="749"/>
                    </a:lnTo>
                    <a:lnTo>
                      <a:pt x="553" y="749"/>
                    </a:lnTo>
                    <a:lnTo>
                      <a:pt x="553" y="0"/>
                    </a:lnTo>
                    <a:lnTo>
                      <a:pt x="391" y="0"/>
                    </a:lnTo>
                  </a:path>
                </a:pathLst>
              </a:custGeom>
              <a:solidFill>
                <a:schemeClr val="accent1"/>
              </a:solidFill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712958">
                  <a:defRPr/>
                </a:pPr>
                <a:endParaRPr lang="de-DE" sz="1400" kern="0">
                  <a:solidFill>
                    <a:sysClr val="windowText" lastClr="000000"/>
                  </a:solidFill>
                  <a:ea typeface="ＭＳ Ｐゴシック" charset="-128"/>
                </a:endParaRPr>
              </a:p>
            </p:txBody>
          </p:sp>
          <p:sp>
            <p:nvSpPr>
              <p:cNvPr id="18" name="Freeform 21"/>
              <p:cNvSpPr>
                <a:spLocks noChangeArrowheads="1"/>
              </p:cNvSpPr>
              <p:nvPr/>
            </p:nvSpPr>
            <p:spPr bwMode="auto">
              <a:xfrm>
                <a:off x="3908425" y="3589338"/>
                <a:ext cx="185738" cy="217487"/>
              </a:xfrm>
              <a:custGeom>
                <a:avLst/>
                <a:gdLst/>
                <a:ahLst/>
                <a:cxnLst>
                  <a:cxn ang="0">
                    <a:pos x="259" y="489"/>
                  </a:cxn>
                  <a:cxn ang="0">
                    <a:pos x="155" y="318"/>
                  </a:cxn>
                  <a:cxn ang="0">
                    <a:pos x="280" y="115"/>
                  </a:cxn>
                  <a:cxn ang="0">
                    <a:pos x="351" y="127"/>
                  </a:cxn>
                  <a:cxn ang="0">
                    <a:pos x="351" y="405"/>
                  </a:cxn>
                  <a:cxn ang="0">
                    <a:pos x="259" y="489"/>
                  </a:cxn>
                  <a:cxn ang="0">
                    <a:pos x="517" y="587"/>
                  </a:cxn>
                  <a:cxn ang="0">
                    <a:pos x="506" y="473"/>
                  </a:cxn>
                  <a:cxn ang="0">
                    <a:pos x="506" y="41"/>
                  </a:cxn>
                  <a:cxn ang="0">
                    <a:pos x="299" y="0"/>
                  </a:cxn>
                  <a:cxn ang="0">
                    <a:pos x="0" y="327"/>
                  </a:cxn>
                  <a:cxn ang="0">
                    <a:pos x="218" y="603"/>
                  </a:cxn>
                  <a:cxn ang="0">
                    <a:pos x="370" y="528"/>
                  </a:cxn>
                  <a:cxn ang="0">
                    <a:pos x="375" y="529"/>
                  </a:cxn>
                  <a:cxn ang="0">
                    <a:pos x="383" y="587"/>
                  </a:cxn>
                  <a:cxn ang="0">
                    <a:pos x="517" y="587"/>
                  </a:cxn>
                </a:cxnLst>
                <a:rect l="0" t="0" r="r" b="b"/>
                <a:pathLst>
                  <a:path w="518" h="604">
                    <a:moveTo>
                      <a:pt x="259" y="489"/>
                    </a:moveTo>
                    <a:cubicBezTo>
                      <a:pt x="176" y="489"/>
                      <a:pt x="155" y="409"/>
                      <a:pt x="155" y="318"/>
                    </a:cubicBezTo>
                    <a:cubicBezTo>
                      <a:pt x="155" y="207"/>
                      <a:pt x="188" y="115"/>
                      <a:pt x="280" y="115"/>
                    </a:cubicBezTo>
                    <a:cubicBezTo>
                      <a:pt x="310" y="115"/>
                      <a:pt x="336" y="120"/>
                      <a:pt x="351" y="127"/>
                    </a:cubicBezTo>
                    <a:lnTo>
                      <a:pt x="351" y="405"/>
                    </a:lnTo>
                    <a:cubicBezTo>
                      <a:pt x="351" y="446"/>
                      <a:pt x="318" y="489"/>
                      <a:pt x="259" y="489"/>
                    </a:cubicBezTo>
                    <a:close/>
                    <a:moveTo>
                      <a:pt x="517" y="587"/>
                    </a:moveTo>
                    <a:lnTo>
                      <a:pt x="506" y="473"/>
                    </a:lnTo>
                    <a:lnTo>
                      <a:pt x="506" y="41"/>
                    </a:lnTo>
                    <a:cubicBezTo>
                      <a:pt x="421" y="9"/>
                      <a:pt x="338" y="0"/>
                      <a:pt x="299" y="0"/>
                    </a:cubicBezTo>
                    <a:cubicBezTo>
                      <a:pt x="99" y="0"/>
                      <a:pt x="0" y="130"/>
                      <a:pt x="0" y="327"/>
                    </a:cubicBezTo>
                    <a:cubicBezTo>
                      <a:pt x="0" y="480"/>
                      <a:pt x="55" y="603"/>
                      <a:pt x="218" y="603"/>
                    </a:cubicBezTo>
                    <a:cubicBezTo>
                      <a:pt x="279" y="603"/>
                      <a:pt x="336" y="580"/>
                      <a:pt x="370" y="528"/>
                    </a:cubicBezTo>
                    <a:lnTo>
                      <a:pt x="375" y="529"/>
                    </a:lnTo>
                    <a:lnTo>
                      <a:pt x="383" y="587"/>
                    </a:lnTo>
                    <a:lnTo>
                      <a:pt x="517" y="587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712958">
                  <a:defRPr/>
                </a:pPr>
                <a:endParaRPr lang="de-DE" sz="1400" kern="0">
                  <a:solidFill>
                    <a:sysClr val="windowText" lastClr="000000"/>
                  </a:solidFill>
                  <a:ea typeface="ＭＳ Ｐゴシック" charset="-128"/>
                </a:endParaRPr>
              </a:p>
            </p:txBody>
          </p:sp>
          <p:sp>
            <p:nvSpPr>
              <p:cNvPr id="19" name="Freeform 22"/>
              <p:cNvSpPr>
                <a:spLocks noChangeArrowheads="1"/>
              </p:cNvSpPr>
              <p:nvPr/>
            </p:nvSpPr>
            <p:spPr bwMode="auto">
              <a:xfrm>
                <a:off x="4141788" y="3532188"/>
                <a:ext cx="112712" cy="27622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78"/>
                  </a:cxn>
                  <a:cxn ang="0">
                    <a:pos x="172" y="765"/>
                  </a:cxn>
                  <a:cxn ang="0">
                    <a:pos x="314" y="729"/>
                  </a:cxn>
                  <a:cxn ang="0">
                    <a:pos x="281" y="625"/>
                  </a:cxn>
                  <a:cxn ang="0">
                    <a:pos x="213" y="642"/>
                  </a:cxn>
                  <a:cxn ang="0">
                    <a:pos x="158" y="555"/>
                  </a:cxn>
                  <a:cxn ang="0">
                    <a:pos x="158" y="0"/>
                  </a:cxn>
                  <a:cxn ang="0">
                    <a:pos x="0" y="0"/>
                  </a:cxn>
                </a:cxnLst>
                <a:rect l="0" t="0" r="r" b="b"/>
                <a:pathLst>
                  <a:path w="315" h="766">
                    <a:moveTo>
                      <a:pt x="0" y="0"/>
                    </a:moveTo>
                    <a:lnTo>
                      <a:pt x="0" y="578"/>
                    </a:lnTo>
                    <a:cubicBezTo>
                      <a:pt x="0" y="673"/>
                      <a:pt x="10" y="765"/>
                      <a:pt x="172" y="765"/>
                    </a:cubicBezTo>
                    <a:cubicBezTo>
                      <a:pt x="221" y="765"/>
                      <a:pt x="281" y="751"/>
                      <a:pt x="314" y="729"/>
                    </a:cubicBezTo>
                    <a:lnTo>
                      <a:pt x="281" y="625"/>
                    </a:lnTo>
                    <a:cubicBezTo>
                      <a:pt x="255" y="635"/>
                      <a:pt x="233" y="642"/>
                      <a:pt x="213" y="642"/>
                    </a:cubicBezTo>
                    <a:cubicBezTo>
                      <a:pt x="172" y="642"/>
                      <a:pt x="158" y="617"/>
                      <a:pt x="158" y="555"/>
                    </a:cubicBezTo>
                    <a:lnTo>
                      <a:pt x="158" y="0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accent1"/>
              </a:solidFill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712958">
                  <a:defRPr/>
                </a:pPr>
                <a:endParaRPr lang="de-DE" sz="1400" kern="0">
                  <a:solidFill>
                    <a:sysClr val="windowText" lastClr="000000"/>
                  </a:solidFill>
                  <a:ea typeface="ＭＳ Ｐゴシック" charset="-128"/>
                </a:endParaRPr>
              </a:p>
            </p:txBody>
          </p:sp>
          <p:sp>
            <p:nvSpPr>
              <p:cNvPr id="20" name="Freeform 23"/>
              <p:cNvSpPr>
                <a:spLocks noChangeArrowheads="1"/>
              </p:cNvSpPr>
              <p:nvPr/>
            </p:nvSpPr>
            <p:spPr bwMode="auto">
              <a:xfrm>
                <a:off x="4438650" y="3532188"/>
                <a:ext cx="173038" cy="269875"/>
              </a:xfrm>
              <a:custGeom>
                <a:avLst/>
                <a:gdLst/>
                <a:ahLst/>
                <a:cxnLst>
                  <a:cxn ang="0">
                    <a:pos x="155" y="749"/>
                  </a:cxn>
                  <a:cxn ang="0">
                    <a:pos x="155" y="381"/>
                  </a:cxn>
                  <a:cxn ang="0">
                    <a:pos x="252" y="282"/>
                  </a:cxn>
                  <a:cxn ang="0">
                    <a:pos x="324" y="385"/>
                  </a:cxn>
                  <a:cxn ang="0">
                    <a:pos x="324" y="749"/>
                  </a:cxn>
                  <a:cxn ang="0">
                    <a:pos x="481" y="749"/>
                  </a:cxn>
                  <a:cxn ang="0">
                    <a:pos x="481" y="361"/>
                  </a:cxn>
                  <a:cxn ang="0">
                    <a:pos x="299" y="160"/>
                  </a:cxn>
                  <a:cxn ang="0">
                    <a:pos x="157" y="219"/>
                  </a:cxn>
                  <a:cxn ang="0">
                    <a:pos x="157" y="0"/>
                  </a:cxn>
                  <a:cxn ang="0">
                    <a:pos x="0" y="0"/>
                  </a:cxn>
                  <a:cxn ang="0">
                    <a:pos x="0" y="749"/>
                  </a:cxn>
                  <a:cxn ang="0">
                    <a:pos x="155" y="749"/>
                  </a:cxn>
                </a:cxnLst>
                <a:rect l="0" t="0" r="r" b="b"/>
                <a:pathLst>
                  <a:path w="482" h="750">
                    <a:moveTo>
                      <a:pt x="155" y="749"/>
                    </a:moveTo>
                    <a:lnTo>
                      <a:pt x="155" y="381"/>
                    </a:lnTo>
                    <a:cubicBezTo>
                      <a:pt x="155" y="328"/>
                      <a:pt x="194" y="282"/>
                      <a:pt x="252" y="282"/>
                    </a:cubicBezTo>
                    <a:cubicBezTo>
                      <a:pt x="312" y="282"/>
                      <a:pt x="324" y="328"/>
                      <a:pt x="324" y="385"/>
                    </a:cubicBezTo>
                    <a:lnTo>
                      <a:pt x="324" y="749"/>
                    </a:lnTo>
                    <a:lnTo>
                      <a:pt x="481" y="749"/>
                    </a:lnTo>
                    <a:lnTo>
                      <a:pt x="481" y="361"/>
                    </a:lnTo>
                    <a:cubicBezTo>
                      <a:pt x="481" y="227"/>
                      <a:pt x="417" y="160"/>
                      <a:pt x="299" y="160"/>
                    </a:cubicBezTo>
                    <a:cubicBezTo>
                      <a:pt x="244" y="160"/>
                      <a:pt x="193" y="181"/>
                      <a:pt x="157" y="219"/>
                    </a:cubicBezTo>
                    <a:lnTo>
                      <a:pt x="157" y="0"/>
                    </a:lnTo>
                    <a:lnTo>
                      <a:pt x="0" y="0"/>
                    </a:lnTo>
                    <a:lnTo>
                      <a:pt x="0" y="749"/>
                    </a:lnTo>
                    <a:lnTo>
                      <a:pt x="155" y="749"/>
                    </a:lnTo>
                  </a:path>
                </a:pathLst>
              </a:custGeom>
              <a:solidFill>
                <a:schemeClr val="accent1"/>
              </a:solidFill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712958">
                  <a:defRPr/>
                </a:pPr>
                <a:endParaRPr lang="de-DE" sz="1400" kern="0">
                  <a:solidFill>
                    <a:sysClr val="windowText" lastClr="000000"/>
                  </a:solidFill>
                  <a:ea typeface="ＭＳ Ｐゴシック" charset="-128"/>
                </a:endParaRPr>
              </a:p>
            </p:txBody>
          </p:sp>
          <p:sp>
            <p:nvSpPr>
              <p:cNvPr id="21" name="Freeform 24"/>
              <p:cNvSpPr>
                <a:spLocks noChangeArrowheads="1"/>
              </p:cNvSpPr>
              <p:nvPr/>
            </p:nvSpPr>
            <p:spPr bwMode="auto">
              <a:xfrm>
                <a:off x="4660900" y="3595688"/>
                <a:ext cx="57150" cy="206375"/>
              </a:xfrm>
              <a:custGeom>
                <a:avLst/>
                <a:gdLst/>
                <a:ahLst/>
                <a:cxnLst>
                  <a:cxn ang="0">
                    <a:pos x="78" y="571"/>
                  </a:cxn>
                  <a:cxn ang="0">
                    <a:pos x="0" y="571"/>
                  </a:cxn>
                  <a:cxn ang="0">
                    <a:pos x="0" y="0"/>
                  </a:cxn>
                  <a:cxn ang="0">
                    <a:pos x="157" y="0"/>
                  </a:cxn>
                  <a:cxn ang="0">
                    <a:pos x="157" y="571"/>
                  </a:cxn>
                  <a:cxn ang="0">
                    <a:pos x="78" y="571"/>
                  </a:cxn>
                </a:cxnLst>
                <a:rect l="0" t="0" r="r" b="b"/>
                <a:pathLst>
                  <a:path w="158" h="572">
                    <a:moveTo>
                      <a:pt x="78" y="571"/>
                    </a:moveTo>
                    <a:lnTo>
                      <a:pt x="0" y="571"/>
                    </a:lnTo>
                    <a:lnTo>
                      <a:pt x="0" y="0"/>
                    </a:lnTo>
                    <a:lnTo>
                      <a:pt x="157" y="0"/>
                    </a:lnTo>
                    <a:lnTo>
                      <a:pt x="157" y="571"/>
                    </a:lnTo>
                    <a:lnTo>
                      <a:pt x="78" y="571"/>
                    </a:lnTo>
                  </a:path>
                </a:pathLst>
              </a:custGeom>
              <a:solidFill>
                <a:schemeClr val="accent1"/>
              </a:solidFill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712958">
                  <a:defRPr/>
                </a:pPr>
                <a:endParaRPr lang="de-DE" sz="1400" kern="0">
                  <a:solidFill>
                    <a:sysClr val="windowText" lastClr="000000"/>
                  </a:solidFill>
                  <a:ea typeface="ＭＳ Ｐゴシック" charset="-128"/>
                </a:endParaRPr>
              </a:p>
            </p:txBody>
          </p:sp>
          <p:sp>
            <p:nvSpPr>
              <p:cNvPr id="22" name="Freeform 25"/>
              <p:cNvSpPr>
                <a:spLocks noChangeArrowheads="1"/>
              </p:cNvSpPr>
              <p:nvPr/>
            </p:nvSpPr>
            <p:spPr bwMode="auto">
              <a:xfrm>
                <a:off x="4657725" y="3502025"/>
                <a:ext cx="61913" cy="58738"/>
              </a:xfrm>
              <a:custGeom>
                <a:avLst/>
                <a:gdLst/>
                <a:ahLst/>
                <a:cxnLst>
                  <a:cxn ang="0">
                    <a:pos x="86" y="161"/>
                  </a:cxn>
                  <a:cxn ang="0">
                    <a:pos x="172" y="81"/>
                  </a:cxn>
                  <a:cxn ang="0">
                    <a:pos x="86" y="0"/>
                  </a:cxn>
                  <a:cxn ang="0">
                    <a:pos x="0" y="81"/>
                  </a:cxn>
                  <a:cxn ang="0">
                    <a:pos x="86" y="161"/>
                  </a:cxn>
                </a:cxnLst>
                <a:rect l="0" t="0" r="r" b="b"/>
                <a:pathLst>
                  <a:path w="173" h="162">
                    <a:moveTo>
                      <a:pt x="86" y="161"/>
                    </a:moveTo>
                    <a:cubicBezTo>
                      <a:pt x="137" y="161"/>
                      <a:pt x="172" y="128"/>
                      <a:pt x="172" y="81"/>
                    </a:cubicBezTo>
                    <a:cubicBezTo>
                      <a:pt x="172" y="37"/>
                      <a:pt x="137" y="0"/>
                      <a:pt x="86" y="0"/>
                    </a:cubicBezTo>
                    <a:cubicBezTo>
                      <a:pt x="35" y="0"/>
                      <a:pt x="0" y="37"/>
                      <a:pt x="0" y="81"/>
                    </a:cubicBezTo>
                    <a:cubicBezTo>
                      <a:pt x="0" y="128"/>
                      <a:pt x="34" y="161"/>
                      <a:pt x="86" y="161"/>
                    </a:cubicBezTo>
                  </a:path>
                </a:pathLst>
              </a:custGeom>
              <a:solidFill>
                <a:schemeClr val="accent1"/>
              </a:solidFill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712958">
                  <a:defRPr/>
                </a:pPr>
                <a:endParaRPr lang="de-DE" sz="1400" kern="0">
                  <a:solidFill>
                    <a:sysClr val="windowText" lastClr="000000"/>
                  </a:solidFill>
                  <a:ea typeface="ＭＳ Ｐゴシック" charset="-128"/>
                </a:endParaRPr>
              </a:p>
            </p:txBody>
          </p:sp>
          <p:sp>
            <p:nvSpPr>
              <p:cNvPr id="23" name="Freeform 26"/>
              <p:cNvSpPr>
                <a:spLocks noChangeArrowheads="1"/>
              </p:cNvSpPr>
              <p:nvPr/>
            </p:nvSpPr>
            <p:spPr bwMode="auto">
              <a:xfrm>
                <a:off x="4764088" y="3589338"/>
                <a:ext cx="177800" cy="211137"/>
              </a:xfrm>
              <a:custGeom>
                <a:avLst/>
                <a:gdLst/>
                <a:ahLst/>
                <a:cxnLst>
                  <a:cxn ang="0">
                    <a:pos x="168" y="587"/>
                  </a:cxn>
                  <a:cxn ang="0">
                    <a:pos x="168" y="221"/>
                  </a:cxn>
                  <a:cxn ang="0">
                    <a:pos x="265" y="119"/>
                  </a:cxn>
                  <a:cxn ang="0">
                    <a:pos x="335" y="227"/>
                  </a:cxn>
                  <a:cxn ang="0">
                    <a:pos x="335" y="587"/>
                  </a:cxn>
                  <a:cxn ang="0">
                    <a:pos x="492" y="587"/>
                  </a:cxn>
                  <a:cxn ang="0">
                    <a:pos x="492" y="198"/>
                  </a:cxn>
                  <a:cxn ang="0">
                    <a:pos x="312" y="0"/>
                  </a:cxn>
                  <a:cxn ang="0">
                    <a:pos x="142" y="84"/>
                  </a:cxn>
                  <a:cxn ang="0">
                    <a:pos x="131" y="16"/>
                  </a:cxn>
                  <a:cxn ang="0">
                    <a:pos x="0" y="16"/>
                  </a:cxn>
                  <a:cxn ang="0">
                    <a:pos x="11" y="122"/>
                  </a:cxn>
                  <a:cxn ang="0">
                    <a:pos x="11" y="587"/>
                  </a:cxn>
                  <a:cxn ang="0">
                    <a:pos x="168" y="587"/>
                  </a:cxn>
                </a:cxnLst>
                <a:rect l="0" t="0" r="r" b="b"/>
                <a:pathLst>
                  <a:path w="493" h="588">
                    <a:moveTo>
                      <a:pt x="168" y="587"/>
                    </a:moveTo>
                    <a:lnTo>
                      <a:pt x="168" y="221"/>
                    </a:lnTo>
                    <a:cubicBezTo>
                      <a:pt x="168" y="167"/>
                      <a:pt x="206" y="119"/>
                      <a:pt x="265" y="119"/>
                    </a:cubicBezTo>
                    <a:cubicBezTo>
                      <a:pt x="326" y="119"/>
                      <a:pt x="335" y="166"/>
                      <a:pt x="335" y="227"/>
                    </a:cubicBezTo>
                    <a:lnTo>
                      <a:pt x="335" y="587"/>
                    </a:lnTo>
                    <a:lnTo>
                      <a:pt x="492" y="587"/>
                    </a:lnTo>
                    <a:lnTo>
                      <a:pt x="492" y="198"/>
                    </a:lnTo>
                    <a:cubicBezTo>
                      <a:pt x="492" y="63"/>
                      <a:pt x="423" y="0"/>
                      <a:pt x="312" y="0"/>
                    </a:cubicBezTo>
                    <a:cubicBezTo>
                      <a:pt x="237" y="0"/>
                      <a:pt x="180" y="32"/>
                      <a:pt x="142" y="84"/>
                    </a:cubicBezTo>
                    <a:lnTo>
                      <a:pt x="131" y="16"/>
                    </a:lnTo>
                    <a:lnTo>
                      <a:pt x="0" y="16"/>
                    </a:lnTo>
                    <a:lnTo>
                      <a:pt x="11" y="122"/>
                    </a:lnTo>
                    <a:lnTo>
                      <a:pt x="11" y="587"/>
                    </a:lnTo>
                    <a:lnTo>
                      <a:pt x="168" y="587"/>
                    </a:lnTo>
                  </a:path>
                </a:pathLst>
              </a:custGeom>
              <a:solidFill>
                <a:schemeClr val="accent1"/>
              </a:solidFill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712958">
                  <a:defRPr/>
                </a:pPr>
                <a:endParaRPr lang="de-DE" sz="1400" kern="0">
                  <a:solidFill>
                    <a:sysClr val="windowText" lastClr="000000"/>
                  </a:solidFill>
                  <a:ea typeface="ＭＳ Ｐゴシック" charset="-128"/>
                </a:endParaRPr>
              </a:p>
            </p:txBody>
          </p:sp>
          <p:sp>
            <p:nvSpPr>
              <p:cNvPr id="24" name="Freeform 27"/>
              <p:cNvSpPr>
                <a:spLocks noChangeArrowheads="1"/>
              </p:cNvSpPr>
              <p:nvPr/>
            </p:nvSpPr>
            <p:spPr bwMode="auto">
              <a:xfrm>
                <a:off x="5381625" y="3589338"/>
                <a:ext cx="133350" cy="211137"/>
              </a:xfrm>
              <a:custGeom>
                <a:avLst/>
                <a:gdLst/>
                <a:ahLst/>
                <a:cxnLst>
                  <a:cxn ang="0">
                    <a:pos x="168" y="232"/>
                  </a:cxn>
                  <a:cxn ang="0">
                    <a:pos x="263" y="135"/>
                  </a:cxn>
                  <a:cxn ang="0">
                    <a:pos x="343" y="155"/>
                  </a:cxn>
                  <a:cxn ang="0">
                    <a:pos x="371" y="20"/>
                  </a:cxn>
                  <a:cxn ang="0">
                    <a:pos x="277" y="0"/>
                  </a:cxn>
                  <a:cxn ang="0">
                    <a:pos x="142" y="98"/>
                  </a:cxn>
                  <a:cxn ang="0">
                    <a:pos x="127" y="16"/>
                  </a:cxn>
                  <a:cxn ang="0">
                    <a:pos x="0" y="16"/>
                  </a:cxn>
                  <a:cxn ang="0">
                    <a:pos x="11" y="115"/>
                  </a:cxn>
                  <a:cxn ang="0">
                    <a:pos x="11" y="587"/>
                  </a:cxn>
                  <a:cxn ang="0">
                    <a:pos x="168" y="587"/>
                  </a:cxn>
                  <a:cxn ang="0">
                    <a:pos x="168" y="232"/>
                  </a:cxn>
                </a:cxnLst>
                <a:rect l="0" t="0" r="r" b="b"/>
                <a:pathLst>
                  <a:path w="372" h="588">
                    <a:moveTo>
                      <a:pt x="168" y="232"/>
                    </a:moveTo>
                    <a:cubicBezTo>
                      <a:pt x="170" y="173"/>
                      <a:pt x="206" y="135"/>
                      <a:pt x="263" y="135"/>
                    </a:cubicBezTo>
                    <a:cubicBezTo>
                      <a:pt x="292" y="135"/>
                      <a:pt x="319" y="143"/>
                      <a:pt x="343" y="155"/>
                    </a:cubicBezTo>
                    <a:lnTo>
                      <a:pt x="371" y="20"/>
                    </a:lnTo>
                    <a:cubicBezTo>
                      <a:pt x="344" y="5"/>
                      <a:pt x="310" y="0"/>
                      <a:pt x="277" y="0"/>
                    </a:cubicBezTo>
                    <a:cubicBezTo>
                      <a:pt x="224" y="0"/>
                      <a:pt x="169" y="32"/>
                      <a:pt x="142" y="98"/>
                    </a:cubicBezTo>
                    <a:lnTo>
                      <a:pt x="127" y="16"/>
                    </a:lnTo>
                    <a:lnTo>
                      <a:pt x="0" y="16"/>
                    </a:lnTo>
                    <a:lnTo>
                      <a:pt x="11" y="115"/>
                    </a:lnTo>
                    <a:lnTo>
                      <a:pt x="11" y="587"/>
                    </a:lnTo>
                    <a:lnTo>
                      <a:pt x="168" y="587"/>
                    </a:lnTo>
                    <a:lnTo>
                      <a:pt x="168" y="232"/>
                    </a:lnTo>
                  </a:path>
                </a:pathLst>
              </a:custGeom>
              <a:solidFill>
                <a:schemeClr val="accent1"/>
              </a:solidFill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712958">
                  <a:defRPr/>
                </a:pPr>
                <a:endParaRPr lang="de-DE" sz="1400" kern="0">
                  <a:solidFill>
                    <a:sysClr val="windowText" lastClr="000000"/>
                  </a:solidFill>
                  <a:ea typeface="ＭＳ Ｐゴシック" charset="-128"/>
                </a:endParaRPr>
              </a:p>
            </p:txBody>
          </p:sp>
          <p:sp>
            <p:nvSpPr>
              <p:cNvPr id="25" name="Freeform 28"/>
              <p:cNvSpPr>
                <a:spLocks noChangeArrowheads="1"/>
              </p:cNvSpPr>
              <p:nvPr/>
            </p:nvSpPr>
            <p:spPr bwMode="auto">
              <a:xfrm>
                <a:off x="5529263" y="3587750"/>
                <a:ext cx="158750" cy="220663"/>
              </a:xfrm>
              <a:custGeom>
                <a:avLst/>
                <a:gdLst/>
                <a:ahLst/>
                <a:cxnLst>
                  <a:cxn ang="0">
                    <a:pos x="393" y="53"/>
                  </a:cxn>
                  <a:cxn ang="0">
                    <a:pos x="393" y="52"/>
                  </a:cxn>
                  <a:cxn ang="0">
                    <a:pos x="207" y="4"/>
                  </a:cxn>
                  <a:cxn ang="0">
                    <a:pos x="6" y="198"/>
                  </a:cxn>
                  <a:cxn ang="0">
                    <a:pos x="185" y="364"/>
                  </a:cxn>
                  <a:cxn ang="0">
                    <a:pos x="278" y="430"/>
                  </a:cxn>
                  <a:cxn ang="0">
                    <a:pos x="209" y="493"/>
                  </a:cxn>
                  <a:cxn ang="0">
                    <a:pos x="53" y="452"/>
                  </a:cxn>
                  <a:cxn ang="0">
                    <a:pos x="6" y="559"/>
                  </a:cxn>
                  <a:cxn ang="0">
                    <a:pos x="224" y="607"/>
                  </a:cxn>
                  <a:cxn ang="0">
                    <a:pos x="433" y="403"/>
                  </a:cxn>
                  <a:cxn ang="0">
                    <a:pos x="250" y="239"/>
                  </a:cxn>
                  <a:cxn ang="0">
                    <a:pos x="157" y="170"/>
                  </a:cxn>
                  <a:cxn ang="0">
                    <a:pos x="221" y="115"/>
                  </a:cxn>
                  <a:cxn ang="0">
                    <a:pos x="346" y="161"/>
                  </a:cxn>
                  <a:cxn ang="0">
                    <a:pos x="393" y="53"/>
                  </a:cxn>
                </a:cxnLst>
                <a:rect l="0" t="0" r="r" b="b"/>
                <a:pathLst>
                  <a:path w="441" h="613">
                    <a:moveTo>
                      <a:pt x="393" y="53"/>
                    </a:moveTo>
                    <a:lnTo>
                      <a:pt x="393" y="52"/>
                    </a:lnTo>
                    <a:cubicBezTo>
                      <a:pt x="343" y="20"/>
                      <a:pt x="278" y="0"/>
                      <a:pt x="207" y="4"/>
                    </a:cubicBezTo>
                    <a:cubicBezTo>
                      <a:pt x="90" y="11"/>
                      <a:pt x="0" y="79"/>
                      <a:pt x="6" y="198"/>
                    </a:cubicBezTo>
                    <a:cubicBezTo>
                      <a:pt x="13" y="316"/>
                      <a:pt x="99" y="344"/>
                      <a:pt x="185" y="364"/>
                    </a:cubicBezTo>
                    <a:cubicBezTo>
                      <a:pt x="235" y="377"/>
                      <a:pt x="275" y="386"/>
                      <a:pt x="278" y="430"/>
                    </a:cubicBezTo>
                    <a:cubicBezTo>
                      <a:pt x="280" y="473"/>
                      <a:pt x="251" y="492"/>
                      <a:pt x="209" y="493"/>
                    </a:cubicBezTo>
                    <a:cubicBezTo>
                      <a:pt x="158" y="496"/>
                      <a:pt x="94" y="473"/>
                      <a:pt x="53" y="452"/>
                    </a:cubicBezTo>
                    <a:lnTo>
                      <a:pt x="6" y="559"/>
                    </a:lnTo>
                    <a:cubicBezTo>
                      <a:pt x="39" y="580"/>
                      <a:pt x="124" y="612"/>
                      <a:pt x="224" y="607"/>
                    </a:cubicBezTo>
                    <a:cubicBezTo>
                      <a:pt x="354" y="600"/>
                      <a:pt x="440" y="532"/>
                      <a:pt x="433" y="403"/>
                    </a:cubicBezTo>
                    <a:cubicBezTo>
                      <a:pt x="426" y="285"/>
                      <a:pt x="333" y="260"/>
                      <a:pt x="250" y="239"/>
                    </a:cubicBezTo>
                    <a:cubicBezTo>
                      <a:pt x="199" y="225"/>
                      <a:pt x="160" y="214"/>
                      <a:pt x="157" y="170"/>
                    </a:cubicBezTo>
                    <a:cubicBezTo>
                      <a:pt x="156" y="132"/>
                      <a:pt x="185" y="116"/>
                      <a:pt x="221" y="115"/>
                    </a:cubicBezTo>
                    <a:cubicBezTo>
                      <a:pt x="260" y="114"/>
                      <a:pt x="302" y="130"/>
                      <a:pt x="346" y="161"/>
                    </a:cubicBezTo>
                    <a:lnTo>
                      <a:pt x="393" y="53"/>
                    </a:lnTo>
                  </a:path>
                </a:pathLst>
              </a:custGeom>
              <a:solidFill>
                <a:schemeClr val="accent1"/>
              </a:solidFill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712958">
                  <a:defRPr/>
                </a:pPr>
                <a:endParaRPr lang="de-DE" sz="1400" kern="0">
                  <a:solidFill>
                    <a:sysClr val="windowText" lastClr="000000"/>
                  </a:solidFill>
                  <a:ea typeface="ＭＳ Ｐゴシック" charset="-128"/>
                </a:endParaRPr>
              </a:p>
            </p:txBody>
          </p:sp>
          <p:sp>
            <p:nvSpPr>
              <p:cNvPr id="26" name="Freeform 29"/>
              <p:cNvSpPr>
                <a:spLocks noChangeArrowheads="1"/>
              </p:cNvSpPr>
              <p:nvPr/>
            </p:nvSpPr>
            <p:spPr bwMode="auto">
              <a:xfrm>
                <a:off x="4249738" y="3532188"/>
                <a:ext cx="144462" cy="276225"/>
              </a:xfrm>
              <a:custGeom>
                <a:avLst/>
                <a:gdLst/>
                <a:ahLst/>
                <a:cxnLst>
                  <a:cxn ang="0">
                    <a:pos x="392" y="301"/>
                  </a:cxn>
                  <a:cxn ang="0">
                    <a:pos x="392" y="178"/>
                  </a:cxn>
                  <a:cxn ang="0">
                    <a:pos x="244" y="178"/>
                  </a:cxn>
                  <a:cxn ang="0">
                    <a:pos x="244" y="0"/>
                  </a:cxn>
                  <a:cxn ang="0">
                    <a:pos x="88" y="0"/>
                  </a:cxn>
                  <a:cxn ang="0">
                    <a:pos x="88" y="178"/>
                  </a:cxn>
                  <a:cxn ang="0">
                    <a:pos x="0" y="178"/>
                  </a:cxn>
                  <a:cxn ang="0">
                    <a:pos x="0" y="301"/>
                  </a:cxn>
                  <a:cxn ang="0">
                    <a:pos x="88" y="301"/>
                  </a:cxn>
                  <a:cxn ang="0">
                    <a:pos x="88" y="579"/>
                  </a:cxn>
                  <a:cxn ang="0">
                    <a:pos x="259" y="766"/>
                  </a:cxn>
                  <a:cxn ang="0">
                    <a:pos x="402" y="730"/>
                  </a:cxn>
                  <a:cxn ang="0">
                    <a:pos x="369" y="626"/>
                  </a:cxn>
                  <a:cxn ang="0">
                    <a:pos x="301" y="643"/>
                  </a:cxn>
                  <a:cxn ang="0">
                    <a:pos x="246" y="556"/>
                  </a:cxn>
                  <a:cxn ang="0">
                    <a:pos x="246" y="301"/>
                  </a:cxn>
                  <a:cxn ang="0">
                    <a:pos x="392" y="301"/>
                  </a:cxn>
                </a:cxnLst>
                <a:rect l="0" t="0" r="r" b="b"/>
                <a:pathLst>
                  <a:path w="403" h="767">
                    <a:moveTo>
                      <a:pt x="392" y="301"/>
                    </a:moveTo>
                    <a:lnTo>
                      <a:pt x="392" y="178"/>
                    </a:lnTo>
                    <a:lnTo>
                      <a:pt x="244" y="178"/>
                    </a:lnTo>
                    <a:lnTo>
                      <a:pt x="244" y="0"/>
                    </a:lnTo>
                    <a:lnTo>
                      <a:pt x="88" y="0"/>
                    </a:lnTo>
                    <a:lnTo>
                      <a:pt x="88" y="178"/>
                    </a:lnTo>
                    <a:lnTo>
                      <a:pt x="0" y="178"/>
                    </a:lnTo>
                    <a:lnTo>
                      <a:pt x="0" y="301"/>
                    </a:lnTo>
                    <a:lnTo>
                      <a:pt x="88" y="301"/>
                    </a:lnTo>
                    <a:lnTo>
                      <a:pt x="88" y="579"/>
                    </a:lnTo>
                    <a:cubicBezTo>
                      <a:pt x="88" y="674"/>
                      <a:pt x="97" y="766"/>
                      <a:pt x="259" y="766"/>
                    </a:cubicBezTo>
                    <a:cubicBezTo>
                      <a:pt x="309" y="766"/>
                      <a:pt x="369" y="752"/>
                      <a:pt x="402" y="730"/>
                    </a:cubicBezTo>
                    <a:lnTo>
                      <a:pt x="369" y="626"/>
                    </a:lnTo>
                    <a:cubicBezTo>
                      <a:pt x="343" y="636"/>
                      <a:pt x="321" y="643"/>
                      <a:pt x="301" y="643"/>
                    </a:cubicBezTo>
                    <a:cubicBezTo>
                      <a:pt x="259" y="643"/>
                      <a:pt x="246" y="618"/>
                      <a:pt x="246" y="556"/>
                    </a:cubicBezTo>
                    <a:lnTo>
                      <a:pt x="246" y="301"/>
                    </a:lnTo>
                    <a:lnTo>
                      <a:pt x="392" y="301"/>
                    </a:lnTo>
                  </a:path>
                </a:pathLst>
              </a:custGeom>
              <a:solidFill>
                <a:schemeClr val="accent1"/>
              </a:solidFill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712958">
                  <a:defRPr/>
                </a:pPr>
                <a:endParaRPr lang="de-DE" sz="1400" kern="0">
                  <a:solidFill>
                    <a:sysClr val="windowText" lastClr="000000"/>
                  </a:solidFill>
                  <a:ea typeface="ＭＳ Ｐゴシック" charset="-128"/>
                </a:endParaRPr>
              </a:p>
            </p:txBody>
          </p:sp>
        </p:grpSp>
      </p:grpSp>
      <p:sp>
        <p:nvSpPr>
          <p:cNvPr id="45" name="cdtText Box 133 Id16"/>
          <p:cNvSpPr txBox="1">
            <a:spLocks noChangeArrowheads="1"/>
          </p:cNvSpPr>
          <p:nvPr userDrawn="1">
            <p:custDataLst>
              <p:tags r:id="rId2"/>
            </p:custDataLst>
          </p:nvPr>
        </p:nvSpPr>
        <p:spPr bwMode="auto">
          <a:xfrm>
            <a:off x="364310" y="5497867"/>
            <a:ext cx="3238313" cy="15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en-US" sz="800">
                <a:solidFill>
                  <a:srgbClr val="948E8F"/>
                </a:solidFill>
                <a:latin typeface="Calibri Light" panose="020F0302020204030204" pitchFamily="34" charset="0"/>
                <a:ea typeface="ＭＳ Ｐゴシック" charset="-128"/>
              </a:rPr>
              <a:t>Confidential, Not For Distribution © Siemens Healthcare GmbH, 2016 </a:t>
            </a:r>
            <a:endParaRPr lang="en-US" sz="800" dirty="0">
              <a:solidFill>
                <a:srgbClr val="948E8F"/>
              </a:solidFill>
              <a:latin typeface="Calibri Light" panose="020F0302020204030204" pitchFamily="34" charset="0"/>
              <a:ea typeface="ＭＳ Ｐゴシック" charset="-128"/>
            </a:endParaRPr>
          </a:p>
        </p:txBody>
      </p:sp>
      <p:pic>
        <p:nvPicPr>
          <p:cNvPr id="43" name="Picture 2" descr="\\Ingoigw779dat\med\Healthcare\30_STRATEGY\Innovation Camp@GOA\ITT CAMP 16 (may 2015 - may 2016)\2_Templates\ITT enhance productivity high res.final.png"/>
          <p:cNvPicPr>
            <a:picLocks noChangeAspect="1" noChangeArrowheads="1"/>
          </p:cNvPicPr>
          <p:nvPr userDrawn="1"/>
        </p:nvPicPr>
        <p:blipFill>
          <a:blip r:embed="rId5"/>
          <a:srcRect/>
          <a:stretch>
            <a:fillRect/>
          </a:stretch>
        </p:blipFill>
        <p:spPr bwMode="auto">
          <a:xfrm>
            <a:off x="7716908" y="5302665"/>
            <a:ext cx="1427092" cy="412335"/>
          </a:xfrm>
          <a:prstGeom prst="rect">
            <a:avLst/>
          </a:prstGeom>
          <a:noFill/>
        </p:spPr>
      </p:pic>
    </p:spTree>
    <p:custDataLst>
      <p:custData r:id="rId1"/>
    </p:custDataLst>
    <p:extLst>
      <p:ext uri="{BB962C8B-B14F-4D97-AF65-F5344CB8AC3E}">
        <p14:creationId xmlns:p14="http://schemas.microsoft.com/office/powerpoint/2010/main" val="4728993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7715" y="1244821"/>
            <a:ext cx="5049776" cy="2325258"/>
          </a:xfrm>
          <a:prstGeom prst="rect">
            <a:avLst/>
          </a:prstGeom>
          <a:ln>
            <a:solidFill>
              <a:srgbClr val="006487"/>
            </a:solidFill>
          </a:ln>
        </p:spPr>
        <p:txBody>
          <a:bodyPr tIns="213887"/>
          <a:lstStyle>
            <a:lvl1pPr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</a:defRPr>
            </a:lvl2pPr>
            <a:lvl3pPr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</a:defRPr>
            </a:lvl3pPr>
            <a:lvl4pPr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</a:defRPr>
            </a:lvl4pPr>
            <a:lvl5pPr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607" y="127635"/>
            <a:ext cx="7186952" cy="487554"/>
          </a:xfrm>
          <a:prstGeom prst="rect">
            <a:avLst/>
          </a:prstGeom>
        </p:spPr>
        <p:txBody>
          <a:bodyPr anchor="ctr"/>
          <a:lstStyle>
            <a:lvl1pPr>
              <a:defRPr sz="1900" b="0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477715" y="1084416"/>
            <a:ext cx="3553558" cy="337344"/>
          </a:xfrm>
          <a:prstGeom prst="rect">
            <a:avLst/>
          </a:prstGeom>
          <a:solidFill>
            <a:srgbClr val="006487"/>
          </a:solidFill>
        </p:spPr>
        <p:txBody>
          <a:bodyPr anchor="ctr"/>
          <a:lstStyle>
            <a:lvl1pPr>
              <a:buNone/>
              <a:defRPr sz="1100" b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1"/>
          </p:nvPr>
        </p:nvSpPr>
        <p:spPr>
          <a:xfrm>
            <a:off x="6233747" y="1244866"/>
            <a:ext cx="2576147" cy="2325688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424727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+ Index/Contact" userDrawn="1">
  <p:cSld name="Image + Index/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dtRectangle 2 Id5"/>
          <p:cNvSpPr/>
          <p:nvPr userDrawn="1">
            <p:custDataLst>
              <p:tags r:id="rId2"/>
            </p:custDataLst>
          </p:nvPr>
        </p:nvSpPr>
        <p:spPr bwMode="auto">
          <a:xfrm>
            <a:off x="3492428" y="1177396"/>
            <a:ext cx="5651573" cy="3960813"/>
          </a:xfrm>
          <a:prstGeom prst="rect">
            <a:avLst/>
          </a:prstGeom>
          <a:solidFill>
            <a:srgbClr val="D7D7C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84208" tIns="42104" rIns="84208" bIns="42104" numCol="1" spcCol="56138" rtlCol="0" anchor="ctr">
            <a:noAutofit/>
          </a:bodyPr>
          <a:lstStyle/>
          <a:p>
            <a:pPr algn="ctr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Font typeface="Wingdings" charset="0"/>
              <a:buNone/>
            </a:pPr>
            <a:endParaRPr lang="de-DE" sz="1400" b="1">
              <a:solidFill>
                <a:srgbClr val="000000"/>
              </a:solidFill>
              <a:ea typeface="ＭＳ Ｐゴシック" charset="-128"/>
            </a:endParaRPr>
          </a:p>
        </p:txBody>
      </p:sp>
      <p:sp>
        <p:nvSpPr>
          <p:cNvPr id="13" name="cdtText Placeholder 12 Id13"/>
          <p:cNvSpPr>
            <a:spLocks noGrp="1"/>
          </p:cNvSpPr>
          <p:nvPr>
            <p:ph type="body" sz="quarter" idx="14" hasCustomPrompt="1"/>
            <p:custDataLst>
              <p:tags r:id="rId3"/>
            </p:custDataLst>
          </p:nvPr>
        </p:nvSpPr>
        <p:spPr bwMode="auto">
          <a:xfrm>
            <a:off x="3492428" y="1177396"/>
            <a:ext cx="5651572" cy="3960813"/>
          </a:xfrm>
          <a:solidFill>
            <a:srgbClr val="D7D7CD"/>
          </a:solidFill>
        </p:spPr>
        <p:txBody>
          <a:bodyPr lIns="196484" tIns="112277" rIns="376127" bIns="112277"/>
          <a:lstStyle>
            <a:lvl1pPr marL="0" indent="0">
              <a:lnSpc>
                <a:spcPct val="100000"/>
              </a:lnSpc>
              <a:spcBef>
                <a:spcPts val="390"/>
              </a:spcBef>
              <a:spcAft>
                <a:spcPts val="390"/>
              </a:spcAft>
              <a:buClr>
                <a:schemeClr val="bg2"/>
              </a:buClr>
              <a:buFont typeface="Arial" pitchFamily="34" charset="0"/>
              <a:buNone/>
              <a:tabLst>
                <a:tab pos="4178724" algn="r"/>
              </a:tabLst>
              <a:defRPr>
                <a:solidFill>
                  <a:srgbClr val="000000"/>
                </a:solidFill>
              </a:defRPr>
            </a:lvl1pPr>
            <a:lvl2pPr marL="138631" indent="-137393">
              <a:lnSpc>
                <a:spcPct val="100000"/>
              </a:lnSpc>
              <a:spcBef>
                <a:spcPts val="390"/>
              </a:spcBef>
              <a:spcAft>
                <a:spcPts val="390"/>
              </a:spcAft>
              <a:buFont typeface="Arial" pitchFamily="34" charset="0"/>
              <a:buChar char="•"/>
              <a:tabLst>
                <a:tab pos="4178724" algn="r"/>
              </a:tabLst>
              <a:defRPr b="0">
                <a:solidFill>
                  <a:srgbClr val="000000"/>
                </a:solidFill>
              </a:defRPr>
            </a:lvl2pPr>
            <a:lvl3pPr marL="138631" indent="-138631">
              <a:lnSpc>
                <a:spcPct val="100000"/>
              </a:lnSpc>
              <a:spcBef>
                <a:spcPts val="390"/>
              </a:spcBef>
              <a:spcAft>
                <a:spcPts val="390"/>
              </a:spcAft>
              <a:buFont typeface="Arial" pitchFamily="34" charset="0"/>
              <a:buChar char="•"/>
              <a:tabLst>
                <a:tab pos="4178724" algn="r"/>
              </a:tabLst>
              <a:defRPr b="1">
                <a:solidFill>
                  <a:srgbClr val="000000"/>
                </a:solidFill>
              </a:defRPr>
            </a:lvl3pPr>
            <a:lvl4pPr marL="278499" indent="-138631">
              <a:lnSpc>
                <a:spcPct val="100000"/>
              </a:lnSpc>
              <a:spcBef>
                <a:spcPts val="390"/>
              </a:spcBef>
              <a:spcAft>
                <a:spcPts val="390"/>
              </a:spcAft>
              <a:buFont typeface="Arial" pitchFamily="34" charset="0"/>
              <a:buChar char="•"/>
              <a:tabLst>
                <a:tab pos="4178724" algn="r"/>
              </a:tabLst>
              <a:defRPr b="0">
                <a:solidFill>
                  <a:srgbClr val="000000"/>
                </a:solidFill>
              </a:defRPr>
            </a:lvl4pPr>
            <a:lvl5pPr marL="278499" indent="-138631">
              <a:lnSpc>
                <a:spcPct val="100000"/>
              </a:lnSpc>
              <a:spcBef>
                <a:spcPts val="390"/>
              </a:spcBef>
              <a:spcAft>
                <a:spcPts val="390"/>
              </a:spcAft>
              <a:buFont typeface="Arial" pitchFamily="34" charset="0"/>
              <a:buChar char="•"/>
              <a:tabLst>
                <a:tab pos="4178724" algn="r"/>
              </a:tabLst>
              <a:defRPr b="1" baseline="0">
                <a:solidFill>
                  <a:srgbClr val="000000"/>
                </a:solidFill>
              </a:defRPr>
            </a:lvl5pPr>
            <a:lvl6pPr marL="280975" indent="-141106">
              <a:lnSpc>
                <a:spcPct val="100000"/>
              </a:lnSpc>
              <a:spcBef>
                <a:spcPts val="390"/>
              </a:spcBef>
              <a:spcAft>
                <a:spcPts val="390"/>
              </a:spcAft>
              <a:buFont typeface="Arial" pitchFamily="34" charset="0"/>
              <a:buChar char="•"/>
              <a:tabLst>
                <a:tab pos="4178724" algn="r"/>
              </a:tabLst>
              <a:defRPr b="1"/>
            </a:lvl6pPr>
          </a:lstStyle>
          <a:p>
            <a:pPr lvl="0"/>
            <a:r>
              <a:rPr lang="de-DE" dirty="0"/>
              <a:t>Inhaltsverzeichnis / Kontakt durch Klicken bearbeiten</a:t>
            </a:r>
          </a:p>
          <a:p>
            <a:pPr lvl="1"/>
            <a:r>
              <a:rPr lang="de-DE" dirty="0"/>
              <a:t>Kapitel</a:t>
            </a:r>
          </a:p>
          <a:p>
            <a:pPr lvl="2"/>
            <a:r>
              <a:rPr lang="de-DE" dirty="0"/>
              <a:t>Aktives Kapitel</a:t>
            </a:r>
          </a:p>
          <a:p>
            <a:pPr lvl="3"/>
            <a:r>
              <a:rPr lang="de-DE" dirty="0"/>
              <a:t>Unterkapitel</a:t>
            </a:r>
          </a:p>
          <a:p>
            <a:pPr lvl="4"/>
            <a:r>
              <a:rPr lang="de-DE" dirty="0"/>
              <a:t>Aktives Unterkapitel</a:t>
            </a:r>
            <a:endParaRPr lang="en-US" dirty="0"/>
          </a:p>
        </p:txBody>
      </p:sp>
      <p:sp>
        <p:nvSpPr>
          <p:cNvPr id="2" name="cdtTitle 1 Id2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0" y="0"/>
            <a:ext cx="9144000" cy="832556"/>
          </a:xfrm>
        </p:spPr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11" name="cdtPicture Placeholder 10 Id11"/>
          <p:cNvSpPr>
            <a:spLocks noGrp="1"/>
          </p:cNvSpPr>
          <p:nvPr>
            <p:ph type="pic" sz="quarter" idx="13" hasCustomPrompt="1"/>
            <p:custDataLst>
              <p:tags r:id="rId5"/>
            </p:custDataLst>
          </p:nvPr>
        </p:nvSpPr>
        <p:spPr>
          <a:xfrm>
            <a:off x="0" y="1177396"/>
            <a:ext cx="3384470" cy="3960813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 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1193238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-1"/>
            <a:ext cx="9144000" cy="5715001"/>
          </a:xfrm>
          <a:prstGeom prst="rect">
            <a:avLst/>
          </a:prstGeom>
          <a:solidFill>
            <a:srgbClr val="E754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endParaRPr lang="en-GB">
              <a:solidFill>
                <a:srgbClr val="FFFFFF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6354" y="667552"/>
            <a:ext cx="4479667" cy="5047449"/>
          </a:xfrm>
          <a:prstGeom prst="rect">
            <a:avLst/>
          </a:prstGeom>
        </p:spPr>
      </p:pic>
      <p:sp>
        <p:nvSpPr>
          <p:cNvPr id="75" name="Freeform 11"/>
          <p:cNvSpPr>
            <a:spLocks/>
          </p:cNvSpPr>
          <p:nvPr userDrawn="1"/>
        </p:nvSpPr>
        <p:spPr bwMode="auto">
          <a:xfrm>
            <a:off x="-2739" y="26"/>
            <a:ext cx="9146739" cy="1338366"/>
          </a:xfrm>
          <a:custGeom>
            <a:avLst/>
            <a:gdLst>
              <a:gd name="T0" fmla="*/ 2 w 7684"/>
              <a:gd name="T1" fmla="*/ 964 h 964"/>
              <a:gd name="T2" fmla="*/ 2 w 7684"/>
              <a:gd name="T3" fmla="*/ 964 h 964"/>
              <a:gd name="T4" fmla="*/ 112 w 7684"/>
              <a:gd name="T5" fmla="*/ 954 h 964"/>
              <a:gd name="T6" fmla="*/ 394 w 7684"/>
              <a:gd name="T7" fmla="*/ 932 h 964"/>
              <a:gd name="T8" fmla="*/ 812 w 7684"/>
              <a:gd name="T9" fmla="*/ 896 h 964"/>
              <a:gd name="T10" fmla="*/ 1340 w 7684"/>
              <a:gd name="T11" fmla="*/ 854 h 964"/>
              <a:gd name="T12" fmla="*/ 1948 w 7684"/>
              <a:gd name="T13" fmla="*/ 808 h 964"/>
              <a:gd name="T14" fmla="*/ 2272 w 7684"/>
              <a:gd name="T15" fmla="*/ 784 h 964"/>
              <a:gd name="T16" fmla="*/ 2604 w 7684"/>
              <a:gd name="T17" fmla="*/ 762 h 964"/>
              <a:gd name="T18" fmla="*/ 2942 w 7684"/>
              <a:gd name="T19" fmla="*/ 740 h 964"/>
              <a:gd name="T20" fmla="*/ 3282 w 7684"/>
              <a:gd name="T21" fmla="*/ 720 h 964"/>
              <a:gd name="T22" fmla="*/ 3618 w 7684"/>
              <a:gd name="T23" fmla="*/ 702 h 964"/>
              <a:gd name="T24" fmla="*/ 3950 w 7684"/>
              <a:gd name="T25" fmla="*/ 686 h 964"/>
              <a:gd name="T26" fmla="*/ 3950 w 7684"/>
              <a:gd name="T27" fmla="*/ 686 h 964"/>
              <a:gd name="T28" fmla="*/ 4292 w 7684"/>
              <a:gd name="T29" fmla="*/ 672 h 964"/>
              <a:gd name="T30" fmla="*/ 4634 w 7684"/>
              <a:gd name="T31" fmla="*/ 660 h 964"/>
              <a:gd name="T32" fmla="*/ 5304 w 7684"/>
              <a:gd name="T33" fmla="*/ 638 h 964"/>
              <a:gd name="T34" fmla="*/ 5934 w 7684"/>
              <a:gd name="T35" fmla="*/ 620 h 964"/>
              <a:gd name="T36" fmla="*/ 6502 w 7684"/>
              <a:gd name="T37" fmla="*/ 606 h 964"/>
              <a:gd name="T38" fmla="*/ 6984 w 7684"/>
              <a:gd name="T39" fmla="*/ 598 h 964"/>
              <a:gd name="T40" fmla="*/ 7358 w 7684"/>
              <a:gd name="T41" fmla="*/ 590 h 964"/>
              <a:gd name="T42" fmla="*/ 7684 w 7684"/>
              <a:gd name="T43" fmla="*/ 586 h 964"/>
              <a:gd name="T44" fmla="*/ 7684 w 7684"/>
              <a:gd name="T45" fmla="*/ 0 h 964"/>
              <a:gd name="T46" fmla="*/ 0 w 7684"/>
              <a:gd name="T47" fmla="*/ 0 h 964"/>
              <a:gd name="T48" fmla="*/ 2 w 7684"/>
              <a:gd name="T49" fmla="*/ 964 h 964"/>
              <a:gd name="T50" fmla="*/ 2 w 7684"/>
              <a:gd name="T51" fmla="*/ 964 h 964"/>
              <a:gd name="connsiteX0" fmla="*/ 3 w 10000"/>
              <a:gd name="connsiteY0" fmla="*/ 10000 h 10000"/>
              <a:gd name="connsiteX1" fmla="*/ 3 w 10000"/>
              <a:gd name="connsiteY1" fmla="*/ 10000 h 10000"/>
              <a:gd name="connsiteX2" fmla="*/ 513 w 10000"/>
              <a:gd name="connsiteY2" fmla="*/ 9668 h 10000"/>
              <a:gd name="connsiteX3" fmla="*/ 1057 w 10000"/>
              <a:gd name="connsiteY3" fmla="*/ 9295 h 10000"/>
              <a:gd name="connsiteX4" fmla="*/ 1744 w 10000"/>
              <a:gd name="connsiteY4" fmla="*/ 8859 h 10000"/>
              <a:gd name="connsiteX5" fmla="*/ 2535 w 10000"/>
              <a:gd name="connsiteY5" fmla="*/ 8382 h 10000"/>
              <a:gd name="connsiteX6" fmla="*/ 2957 w 10000"/>
              <a:gd name="connsiteY6" fmla="*/ 8133 h 10000"/>
              <a:gd name="connsiteX7" fmla="*/ 3389 w 10000"/>
              <a:gd name="connsiteY7" fmla="*/ 7905 h 10000"/>
              <a:gd name="connsiteX8" fmla="*/ 3829 w 10000"/>
              <a:gd name="connsiteY8" fmla="*/ 7676 h 10000"/>
              <a:gd name="connsiteX9" fmla="*/ 4271 w 10000"/>
              <a:gd name="connsiteY9" fmla="*/ 7469 h 10000"/>
              <a:gd name="connsiteX10" fmla="*/ 4708 w 10000"/>
              <a:gd name="connsiteY10" fmla="*/ 7282 h 10000"/>
              <a:gd name="connsiteX11" fmla="*/ 5141 w 10000"/>
              <a:gd name="connsiteY11" fmla="*/ 7116 h 10000"/>
              <a:gd name="connsiteX12" fmla="*/ 5141 w 10000"/>
              <a:gd name="connsiteY12" fmla="*/ 7116 h 10000"/>
              <a:gd name="connsiteX13" fmla="*/ 5586 w 10000"/>
              <a:gd name="connsiteY13" fmla="*/ 6971 h 10000"/>
              <a:gd name="connsiteX14" fmla="*/ 6031 w 10000"/>
              <a:gd name="connsiteY14" fmla="*/ 6846 h 10000"/>
              <a:gd name="connsiteX15" fmla="*/ 6903 w 10000"/>
              <a:gd name="connsiteY15" fmla="*/ 6618 h 10000"/>
              <a:gd name="connsiteX16" fmla="*/ 7723 w 10000"/>
              <a:gd name="connsiteY16" fmla="*/ 6432 h 10000"/>
              <a:gd name="connsiteX17" fmla="*/ 8462 w 10000"/>
              <a:gd name="connsiteY17" fmla="*/ 6286 h 10000"/>
              <a:gd name="connsiteX18" fmla="*/ 9089 w 10000"/>
              <a:gd name="connsiteY18" fmla="*/ 6203 h 10000"/>
              <a:gd name="connsiteX19" fmla="*/ 9576 w 10000"/>
              <a:gd name="connsiteY19" fmla="*/ 6120 h 10000"/>
              <a:gd name="connsiteX20" fmla="*/ 10000 w 10000"/>
              <a:gd name="connsiteY20" fmla="*/ 6079 h 10000"/>
              <a:gd name="connsiteX21" fmla="*/ 10000 w 10000"/>
              <a:gd name="connsiteY21" fmla="*/ 0 h 10000"/>
              <a:gd name="connsiteX22" fmla="*/ 0 w 10000"/>
              <a:gd name="connsiteY22" fmla="*/ 0 h 10000"/>
              <a:gd name="connsiteX23" fmla="*/ 3 w 10000"/>
              <a:gd name="connsiteY23" fmla="*/ 10000 h 10000"/>
              <a:gd name="connsiteX24" fmla="*/ 3 w 10000"/>
              <a:gd name="connsiteY24" fmla="*/ 10000 h 10000"/>
              <a:gd name="connsiteX0" fmla="*/ 3 w 10000"/>
              <a:gd name="connsiteY0" fmla="*/ 10000 h 10000"/>
              <a:gd name="connsiteX1" fmla="*/ 3 w 10000"/>
              <a:gd name="connsiteY1" fmla="*/ 10000 h 10000"/>
              <a:gd name="connsiteX2" fmla="*/ 1057 w 10000"/>
              <a:gd name="connsiteY2" fmla="*/ 9295 h 10000"/>
              <a:gd name="connsiteX3" fmla="*/ 1744 w 10000"/>
              <a:gd name="connsiteY3" fmla="*/ 8859 h 10000"/>
              <a:gd name="connsiteX4" fmla="*/ 2535 w 10000"/>
              <a:gd name="connsiteY4" fmla="*/ 8382 h 10000"/>
              <a:gd name="connsiteX5" fmla="*/ 2957 w 10000"/>
              <a:gd name="connsiteY5" fmla="*/ 8133 h 10000"/>
              <a:gd name="connsiteX6" fmla="*/ 3389 w 10000"/>
              <a:gd name="connsiteY6" fmla="*/ 7905 h 10000"/>
              <a:gd name="connsiteX7" fmla="*/ 3829 w 10000"/>
              <a:gd name="connsiteY7" fmla="*/ 7676 h 10000"/>
              <a:gd name="connsiteX8" fmla="*/ 4271 w 10000"/>
              <a:gd name="connsiteY8" fmla="*/ 7469 h 10000"/>
              <a:gd name="connsiteX9" fmla="*/ 4708 w 10000"/>
              <a:gd name="connsiteY9" fmla="*/ 7282 h 10000"/>
              <a:gd name="connsiteX10" fmla="*/ 5141 w 10000"/>
              <a:gd name="connsiteY10" fmla="*/ 7116 h 10000"/>
              <a:gd name="connsiteX11" fmla="*/ 5141 w 10000"/>
              <a:gd name="connsiteY11" fmla="*/ 7116 h 10000"/>
              <a:gd name="connsiteX12" fmla="*/ 5586 w 10000"/>
              <a:gd name="connsiteY12" fmla="*/ 6971 h 10000"/>
              <a:gd name="connsiteX13" fmla="*/ 6031 w 10000"/>
              <a:gd name="connsiteY13" fmla="*/ 6846 h 10000"/>
              <a:gd name="connsiteX14" fmla="*/ 6903 w 10000"/>
              <a:gd name="connsiteY14" fmla="*/ 6618 h 10000"/>
              <a:gd name="connsiteX15" fmla="*/ 7723 w 10000"/>
              <a:gd name="connsiteY15" fmla="*/ 6432 h 10000"/>
              <a:gd name="connsiteX16" fmla="*/ 8462 w 10000"/>
              <a:gd name="connsiteY16" fmla="*/ 6286 h 10000"/>
              <a:gd name="connsiteX17" fmla="*/ 9089 w 10000"/>
              <a:gd name="connsiteY17" fmla="*/ 6203 h 10000"/>
              <a:gd name="connsiteX18" fmla="*/ 9576 w 10000"/>
              <a:gd name="connsiteY18" fmla="*/ 6120 h 10000"/>
              <a:gd name="connsiteX19" fmla="*/ 10000 w 10000"/>
              <a:gd name="connsiteY19" fmla="*/ 6079 h 10000"/>
              <a:gd name="connsiteX20" fmla="*/ 10000 w 10000"/>
              <a:gd name="connsiteY20" fmla="*/ 0 h 10000"/>
              <a:gd name="connsiteX21" fmla="*/ 0 w 10000"/>
              <a:gd name="connsiteY21" fmla="*/ 0 h 10000"/>
              <a:gd name="connsiteX22" fmla="*/ 3 w 10000"/>
              <a:gd name="connsiteY22" fmla="*/ 10000 h 10000"/>
              <a:gd name="connsiteX23" fmla="*/ 3 w 10000"/>
              <a:gd name="connsiteY23" fmla="*/ 10000 h 10000"/>
              <a:gd name="connsiteX0" fmla="*/ 3 w 10000"/>
              <a:gd name="connsiteY0" fmla="*/ 10000 h 10000"/>
              <a:gd name="connsiteX1" fmla="*/ 3 w 10000"/>
              <a:gd name="connsiteY1" fmla="*/ 10000 h 10000"/>
              <a:gd name="connsiteX2" fmla="*/ 1744 w 10000"/>
              <a:gd name="connsiteY2" fmla="*/ 8859 h 10000"/>
              <a:gd name="connsiteX3" fmla="*/ 2535 w 10000"/>
              <a:gd name="connsiteY3" fmla="*/ 8382 h 10000"/>
              <a:gd name="connsiteX4" fmla="*/ 2957 w 10000"/>
              <a:gd name="connsiteY4" fmla="*/ 8133 h 10000"/>
              <a:gd name="connsiteX5" fmla="*/ 3389 w 10000"/>
              <a:gd name="connsiteY5" fmla="*/ 7905 h 10000"/>
              <a:gd name="connsiteX6" fmla="*/ 3829 w 10000"/>
              <a:gd name="connsiteY6" fmla="*/ 7676 h 10000"/>
              <a:gd name="connsiteX7" fmla="*/ 4271 w 10000"/>
              <a:gd name="connsiteY7" fmla="*/ 7469 h 10000"/>
              <a:gd name="connsiteX8" fmla="*/ 4708 w 10000"/>
              <a:gd name="connsiteY8" fmla="*/ 7282 h 10000"/>
              <a:gd name="connsiteX9" fmla="*/ 5141 w 10000"/>
              <a:gd name="connsiteY9" fmla="*/ 7116 h 10000"/>
              <a:gd name="connsiteX10" fmla="*/ 5141 w 10000"/>
              <a:gd name="connsiteY10" fmla="*/ 7116 h 10000"/>
              <a:gd name="connsiteX11" fmla="*/ 5586 w 10000"/>
              <a:gd name="connsiteY11" fmla="*/ 6971 h 10000"/>
              <a:gd name="connsiteX12" fmla="*/ 6031 w 10000"/>
              <a:gd name="connsiteY12" fmla="*/ 6846 h 10000"/>
              <a:gd name="connsiteX13" fmla="*/ 6903 w 10000"/>
              <a:gd name="connsiteY13" fmla="*/ 6618 h 10000"/>
              <a:gd name="connsiteX14" fmla="*/ 7723 w 10000"/>
              <a:gd name="connsiteY14" fmla="*/ 6432 h 10000"/>
              <a:gd name="connsiteX15" fmla="*/ 8462 w 10000"/>
              <a:gd name="connsiteY15" fmla="*/ 6286 h 10000"/>
              <a:gd name="connsiteX16" fmla="*/ 9089 w 10000"/>
              <a:gd name="connsiteY16" fmla="*/ 6203 h 10000"/>
              <a:gd name="connsiteX17" fmla="*/ 9576 w 10000"/>
              <a:gd name="connsiteY17" fmla="*/ 6120 h 10000"/>
              <a:gd name="connsiteX18" fmla="*/ 10000 w 10000"/>
              <a:gd name="connsiteY18" fmla="*/ 6079 h 10000"/>
              <a:gd name="connsiteX19" fmla="*/ 10000 w 10000"/>
              <a:gd name="connsiteY19" fmla="*/ 0 h 10000"/>
              <a:gd name="connsiteX20" fmla="*/ 0 w 10000"/>
              <a:gd name="connsiteY20" fmla="*/ 0 h 10000"/>
              <a:gd name="connsiteX21" fmla="*/ 3 w 10000"/>
              <a:gd name="connsiteY21" fmla="*/ 10000 h 10000"/>
              <a:gd name="connsiteX22" fmla="*/ 3 w 10000"/>
              <a:gd name="connsiteY22" fmla="*/ 10000 h 10000"/>
              <a:gd name="connsiteX0" fmla="*/ 3 w 10000"/>
              <a:gd name="connsiteY0" fmla="*/ 10000 h 10000"/>
              <a:gd name="connsiteX1" fmla="*/ 3 w 10000"/>
              <a:gd name="connsiteY1" fmla="*/ 10000 h 10000"/>
              <a:gd name="connsiteX2" fmla="*/ 2535 w 10000"/>
              <a:gd name="connsiteY2" fmla="*/ 8382 h 10000"/>
              <a:gd name="connsiteX3" fmla="*/ 2957 w 10000"/>
              <a:gd name="connsiteY3" fmla="*/ 8133 h 10000"/>
              <a:gd name="connsiteX4" fmla="*/ 3389 w 10000"/>
              <a:gd name="connsiteY4" fmla="*/ 7905 h 10000"/>
              <a:gd name="connsiteX5" fmla="*/ 3829 w 10000"/>
              <a:gd name="connsiteY5" fmla="*/ 7676 h 10000"/>
              <a:gd name="connsiteX6" fmla="*/ 4271 w 10000"/>
              <a:gd name="connsiteY6" fmla="*/ 7469 h 10000"/>
              <a:gd name="connsiteX7" fmla="*/ 4708 w 10000"/>
              <a:gd name="connsiteY7" fmla="*/ 7282 h 10000"/>
              <a:gd name="connsiteX8" fmla="*/ 5141 w 10000"/>
              <a:gd name="connsiteY8" fmla="*/ 7116 h 10000"/>
              <a:gd name="connsiteX9" fmla="*/ 5141 w 10000"/>
              <a:gd name="connsiteY9" fmla="*/ 7116 h 10000"/>
              <a:gd name="connsiteX10" fmla="*/ 5586 w 10000"/>
              <a:gd name="connsiteY10" fmla="*/ 6971 h 10000"/>
              <a:gd name="connsiteX11" fmla="*/ 6031 w 10000"/>
              <a:gd name="connsiteY11" fmla="*/ 6846 h 10000"/>
              <a:gd name="connsiteX12" fmla="*/ 6903 w 10000"/>
              <a:gd name="connsiteY12" fmla="*/ 6618 h 10000"/>
              <a:gd name="connsiteX13" fmla="*/ 7723 w 10000"/>
              <a:gd name="connsiteY13" fmla="*/ 6432 h 10000"/>
              <a:gd name="connsiteX14" fmla="*/ 8462 w 10000"/>
              <a:gd name="connsiteY14" fmla="*/ 6286 h 10000"/>
              <a:gd name="connsiteX15" fmla="*/ 9089 w 10000"/>
              <a:gd name="connsiteY15" fmla="*/ 6203 h 10000"/>
              <a:gd name="connsiteX16" fmla="*/ 9576 w 10000"/>
              <a:gd name="connsiteY16" fmla="*/ 6120 h 10000"/>
              <a:gd name="connsiteX17" fmla="*/ 10000 w 10000"/>
              <a:gd name="connsiteY17" fmla="*/ 6079 h 10000"/>
              <a:gd name="connsiteX18" fmla="*/ 10000 w 10000"/>
              <a:gd name="connsiteY18" fmla="*/ 0 h 10000"/>
              <a:gd name="connsiteX19" fmla="*/ 0 w 10000"/>
              <a:gd name="connsiteY19" fmla="*/ 0 h 10000"/>
              <a:gd name="connsiteX20" fmla="*/ 3 w 10000"/>
              <a:gd name="connsiteY20" fmla="*/ 10000 h 10000"/>
              <a:gd name="connsiteX21" fmla="*/ 3 w 10000"/>
              <a:gd name="connsiteY21" fmla="*/ 10000 h 10000"/>
              <a:gd name="connsiteX0" fmla="*/ 3 w 10000"/>
              <a:gd name="connsiteY0" fmla="*/ 10000 h 10000"/>
              <a:gd name="connsiteX1" fmla="*/ 3 w 10000"/>
              <a:gd name="connsiteY1" fmla="*/ 10000 h 10000"/>
              <a:gd name="connsiteX2" fmla="*/ 2957 w 10000"/>
              <a:gd name="connsiteY2" fmla="*/ 8133 h 10000"/>
              <a:gd name="connsiteX3" fmla="*/ 3389 w 10000"/>
              <a:gd name="connsiteY3" fmla="*/ 7905 h 10000"/>
              <a:gd name="connsiteX4" fmla="*/ 3829 w 10000"/>
              <a:gd name="connsiteY4" fmla="*/ 7676 h 10000"/>
              <a:gd name="connsiteX5" fmla="*/ 4271 w 10000"/>
              <a:gd name="connsiteY5" fmla="*/ 7469 h 10000"/>
              <a:gd name="connsiteX6" fmla="*/ 4708 w 10000"/>
              <a:gd name="connsiteY6" fmla="*/ 7282 h 10000"/>
              <a:gd name="connsiteX7" fmla="*/ 5141 w 10000"/>
              <a:gd name="connsiteY7" fmla="*/ 7116 h 10000"/>
              <a:gd name="connsiteX8" fmla="*/ 5141 w 10000"/>
              <a:gd name="connsiteY8" fmla="*/ 7116 h 10000"/>
              <a:gd name="connsiteX9" fmla="*/ 5586 w 10000"/>
              <a:gd name="connsiteY9" fmla="*/ 6971 h 10000"/>
              <a:gd name="connsiteX10" fmla="*/ 6031 w 10000"/>
              <a:gd name="connsiteY10" fmla="*/ 6846 h 10000"/>
              <a:gd name="connsiteX11" fmla="*/ 6903 w 10000"/>
              <a:gd name="connsiteY11" fmla="*/ 6618 h 10000"/>
              <a:gd name="connsiteX12" fmla="*/ 7723 w 10000"/>
              <a:gd name="connsiteY12" fmla="*/ 6432 h 10000"/>
              <a:gd name="connsiteX13" fmla="*/ 8462 w 10000"/>
              <a:gd name="connsiteY13" fmla="*/ 6286 h 10000"/>
              <a:gd name="connsiteX14" fmla="*/ 9089 w 10000"/>
              <a:gd name="connsiteY14" fmla="*/ 6203 h 10000"/>
              <a:gd name="connsiteX15" fmla="*/ 9576 w 10000"/>
              <a:gd name="connsiteY15" fmla="*/ 6120 h 10000"/>
              <a:gd name="connsiteX16" fmla="*/ 10000 w 10000"/>
              <a:gd name="connsiteY16" fmla="*/ 6079 h 10000"/>
              <a:gd name="connsiteX17" fmla="*/ 10000 w 10000"/>
              <a:gd name="connsiteY17" fmla="*/ 0 h 10000"/>
              <a:gd name="connsiteX18" fmla="*/ 0 w 10000"/>
              <a:gd name="connsiteY18" fmla="*/ 0 h 10000"/>
              <a:gd name="connsiteX19" fmla="*/ 3 w 10000"/>
              <a:gd name="connsiteY19" fmla="*/ 10000 h 10000"/>
              <a:gd name="connsiteX20" fmla="*/ 3 w 10000"/>
              <a:gd name="connsiteY20" fmla="*/ 10000 h 10000"/>
              <a:gd name="connsiteX0" fmla="*/ 3 w 10000"/>
              <a:gd name="connsiteY0" fmla="*/ 10000 h 10000"/>
              <a:gd name="connsiteX1" fmla="*/ 3 w 10000"/>
              <a:gd name="connsiteY1" fmla="*/ 10000 h 10000"/>
              <a:gd name="connsiteX2" fmla="*/ 3389 w 10000"/>
              <a:gd name="connsiteY2" fmla="*/ 7905 h 10000"/>
              <a:gd name="connsiteX3" fmla="*/ 3829 w 10000"/>
              <a:gd name="connsiteY3" fmla="*/ 7676 h 10000"/>
              <a:gd name="connsiteX4" fmla="*/ 4271 w 10000"/>
              <a:gd name="connsiteY4" fmla="*/ 7469 h 10000"/>
              <a:gd name="connsiteX5" fmla="*/ 4708 w 10000"/>
              <a:gd name="connsiteY5" fmla="*/ 7282 h 10000"/>
              <a:gd name="connsiteX6" fmla="*/ 5141 w 10000"/>
              <a:gd name="connsiteY6" fmla="*/ 7116 h 10000"/>
              <a:gd name="connsiteX7" fmla="*/ 5141 w 10000"/>
              <a:gd name="connsiteY7" fmla="*/ 7116 h 10000"/>
              <a:gd name="connsiteX8" fmla="*/ 5586 w 10000"/>
              <a:gd name="connsiteY8" fmla="*/ 6971 h 10000"/>
              <a:gd name="connsiteX9" fmla="*/ 6031 w 10000"/>
              <a:gd name="connsiteY9" fmla="*/ 6846 h 10000"/>
              <a:gd name="connsiteX10" fmla="*/ 6903 w 10000"/>
              <a:gd name="connsiteY10" fmla="*/ 6618 h 10000"/>
              <a:gd name="connsiteX11" fmla="*/ 7723 w 10000"/>
              <a:gd name="connsiteY11" fmla="*/ 6432 h 10000"/>
              <a:gd name="connsiteX12" fmla="*/ 8462 w 10000"/>
              <a:gd name="connsiteY12" fmla="*/ 6286 h 10000"/>
              <a:gd name="connsiteX13" fmla="*/ 9089 w 10000"/>
              <a:gd name="connsiteY13" fmla="*/ 6203 h 10000"/>
              <a:gd name="connsiteX14" fmla="*/ 9576 w 10000"/>
              <a:gd name="connsiteY14" fmla="*/ 6120 h 10000"/>
              <a:gd name="connsiteX15" fmla="*/ 10000 w 10000"/>
              <a:gd name="connsiteY15" fmla="*/ 6079 h 10000"/>
              <a:gd name="connsiteX16" fmla="*/ 10000 w 10000"/>
              <a:gd name="connsiteY16" fmla="*/ 0 h 10000"/>
              <a:gd name="connsiteX17" fmla="*/ 0 w 10000"/>
              <a:gd name="connsiteY17" fmla="*/ 0 h 10000"/>
              <a:gd name="connsiteX18" fmla="*/ 3 w 10000"/>
              <a:gd name="connsiteY18" fmla="*/ 10000 h 10000"/>
              <a:gd name="connsiteX19" fmla="*/ 3 w 10000"/>
              <a:gd name="connsiteY19" fmla="*/ 10000 h 10000"/>
              <a:gd name="connsiteX0" fmla="*/ 3 w 10000"/>
              <a:gd name="connsiteY0" fmla="*/ 10000 h 10000"/>
              <a:gd name="connsiteX1" fmla="*/ 3 w 10000"/>
              <a:gd name="connsiteY1" fmla="*/ 10000 h 10000"/>
              <a:gd name="connsiteX2" fmla="*/ 3829 w 10000"/>
              <a:gd name="connsiteY2" fmla="*/ 7676 h 10000"/>
              <a:gd name="connsiteX3" fmla="*/ 4271 w 10000"/>
              <a:gd name="connsiteY3" fmla="*/ 7469 h 10000"/>
              <a:gd name="connsiteX4" fmla="*/ 4708 w 10000"/>
              <a:gd name="connsiteY4" fmla="*/ 7282 h 10000"/>
              <a:gd name="connsiteX5" fmla="*/ 5141 w 10000"/>
              <a:gd name="connsiteY5" fmla="*/ 7116 h 10000"/>
              <a:gd name="connsiteX6" fmla="*/ 5141 w 10000"/>
              <a:gd name="connsiteY6" fmla="*/ 7116 h 10000"/>
              <a:gd name="connsiteX7" fmla="*/ 5586 w 10000"/>
              <a:gd name="connsiteY7" fmla="*/ 6971 h 10000"/>
              <a:gd name="connsiteX8" fmla="*/ 6031 w 10000"/>
              <a:gd name="connsiteY8" fmla="*/ 6846 h 10000"/>
              <a:gd name="connsiteX9" fmla="*/ 6903 w 10000"/>
              <a:gd name="connsiteY9" fmla="*/ 6618 h 10000"/>
              <a:gd name="connsiteX10" fmla="*/ 7723 w 10000"/>
              <a:gd name="connsiteY10" fmla="*/ 6432 h 10000"/>
              <a:gd name="connsiteX11" fmla="*/ 8462 w 10000"/>
              <a:gd name="connsiteY11" fmla="*/ 6286 h 10000"/>
              <a:gd name="connsiteX12" fmla="*/ 9089 w 10000"/>
              <a:gd name="connsiteY12" fmla="*/ 6203 h 10000"/>
              <a:gd name="connsiteX13" fmla="*/ 9576 w 10000"/>
              <a:gd name="connsiteY13" fmla="*/ 6120 h 10000"/>
              <a:gd name="connsiteX14" fmla="*/ 10000 w 10000"/>
              <a:gd name="connsiteY14" fmla="*/ 6079 h 10000"/>
              <a:gd name="connsiteX15" fmla="*/ 10000 w 10000"/>
              <a:gd name="connsiteY15" fmla="*/ 0 h 10000"/>
              <a:gd name="connsiteX16" fmla="*/ 0 w 10000"/>
              <a:gd name="connsiteY16" fmla="*/ 0 h 10000"/>
              <a:gd name="connsiteX17" fmla="*/ 3 w 10000"/>
              <a:gd name="connsiteY17" fmla="*/ 10000 h 10000"/>
              <a:gd name="connsiteX18" fmla="*/ 3 w 10000"/>
              <a:gd name="connsiteY18" fmla="*/ 10000 h 10000"/>
              <a:gd name="connsiteX0" fmla="*/ 3 w 10000"/>
              <a:gd name="connsiteY0" fmla="*/ 10000 h 10000"/>
              <a:gd name="connsiteX1" fmla="*/ 3 w 10000"/>
              <a:gd name="connsiteY1" fmla="*/ 10000 h 10000"/>
              <a:gd name="connsiteX2" fmla="*/ 4271 w 10000"/>
              <a:gd name="connsiteY2" fmla="*/ 7469 h 10000"/>
              <a:gd name="connsiteX3" fmla="*/ 4708 w 10000"/>
              <a:gd name="connsiteY3" fmla="*/ 7282 h 10000"/>
              <a:gd name="connsiteX4" fmla="*/ 5141 w 10000"/>
              <a:gd name="connsiteY4" fmla="*/ 7116 h 10000"/>
              <a:gd name="connsiteX5" fmla="*/ 5141 w 10000"/>
              <a:gd name="connsiteY5" fmla="*/ 7116 h 10000"/>
              <a:gd name="connsiteX6" fmla="*/ 5586 w 10000"/>
              <a:gd name="connsiteY6" fmla="*/ 6971 h 10000"/>
              <a:gd name="connsiteX7" fmla="*/ 6031 w 10000"/>
              <a:gd name="connsiteY7" fmla="*/ 6846 h 10000"/>
              <a:gd name="connsiteX8" fmla="*/ 6903 w 10000"/>
              <a:gd name="connsiteY8" fmla="*/ 6618 h 10000"/>
              <a:gd name="connsiteX9" fmla="*/ 7723 w 10000"/>
              <a:gd name="connsiteY9" fmla="*/ 6432 h 10000"/>
              <a:gd name="connsiteX10" fmla="*/ 8462 w 10000"/>
              <a:gd name="connsiteY10" fmla="*/ 6286 h 10000"/>
              <a:gd name="connsiteX11" fmla="*/ 9089 w 10000"/>
              <a:gd name="connsiteY11" fmla="*/ 6203 h 10000"/>
              <a:gd name="connsiteX12" fmla="*/ 9576 w 10000"/>
              <a:gd name="connsiteY12" fmla="*/ 6120 h 10000"/>
              <a:gd name="connsiteX13" fmla="*/ 10000 w 10000"/>
              <a:gd name="connsiteY13" fmla="*/ 6079 h 10000"/>
              <a:gd name="connsiteX14" fmla="*/ 10000 w 10000"/>
              <a:gd name="connsiteY14" fmla="*/ 0 h 10000"/>
              <a:gd name="connsiteX15" fmla="*/ 0 w 10000"/>
              <a:gd name="connsiteY15" fmla="*/ 0 h 10000"/>
              <a:gd name="connsiteX16" fmla="*/ 3 w 10000"/>
              <a:gd name="connsiteY16" fmla="*/ 10000 h 10000"/>
              <a:gd name="connsiteX17" fmla="*/ 3 w 10000"/>
              <a:gd name="connsiteY17" fmla="*/ 10000 h 10000"/>
              <a:gd name="connsiteX0" fmla="*/ 3 w 10000"/>
              <a:gd name="connsiteY0" fmla="*/ 10000 h 10000"/>
              <a:gd name="connsiteX1" fmla="*/ 3 w 10000"/>
              <a:gd name="connsiteY1" fmla="*/ 10000 h 10000"/>
              <a:gd name="connsiteX2" fmla="*/ 4708 w 10000"/>
              <a:gd name="connsiteY2" fmla="*/ 7282 h 10000"/>
              <a:gd name="connsiteX3" fmla="*/ 5141 w 10000"/>
              <a:gd name="connsiteY3" fmla="*/ 7116 h 10000"/>
              <a:gd name="connsiteX4" fmla="*/ 5141 w 10000"/>
              <a:gd name="connsiteY4" fmla="*/ 7116 h 10000"/>
              <a:gd name="connsiteX5" fmla="*/ 5586 w 10000"/>
              <a:gd name="connsiteY5" fmla="*/ 6971 h 10000"/>
              <a:gd name="connsiteX6" fmla="*/ 6031 w 10000"/>
              <a:gd name="connsiteY6" fmla="*/ 6846 h 10000"/>
              <a:gd name="connsiteX7" fmla="*/ 6903 w 10000"/>
              <a:gd name="connsiteY7" fmla="*/ 6618 h 10000"/>
              <a:gd name="connsiteX8" fmla="*/ 7723 w 10000"/>
              <a:gd name="connsiteY8" fmla="*/ 6432 h 10000"/>
              <a:gd name="connsiteX9" fmla="*/ 8462 w 10000"/>
              <a:gd name="connsiteY9" fmla="*/ 6286 h 10000"/>
              <a:gd name="connsiteX10" fmla="*/ 9089 w 10000"/>
              <a:gd name="connsiteY10" fmla="*/ 6203 h 10000"/>
              <a:gd name="connsiteX11" fmla="*/ 9576 w 10000"/>
              <a:gd name="connsiteY11" fmla="*/ 6120 h 10000"/>
              <a:gd name="connsiteX12" fmla="*/ 10000 w 10000"/>
              <a:gd name="connsiteY12" fmla="*/ 6079 h 10000"/>
              <a:gd name="connsiteX13" fmla="*/ 10000 w 10000"/>
              <a:gd name="connsiteY13" fmla="*/ 0 h 10000"/>
              <a:gd name="connsiteX14" fmla="*/ 0 w 10000"/>
              <a:gd name="connsiteY14" fmla="*/ 0 h 10000"/>
              <a:gd name="connsiteX15" fmla="*/ 3 w 10000"/>
              <a:gd name="connsiteY15" fmla="*/ 10000 h 10000"/>
              <a:gd name="connsiteX16" fmla="*/ 3 w 10000"/>
              <a:gd name="connsiteY16" fmla="*/ 10000 h 10000"/>
              <a:gd name="connsiteX0" fmla="*/ 3 w 10000"/>
              <a:gd name="connsiteY0" fmla="*/ 10000 h 10000"/>
              <a:gd name="connsiteX1" fmla="*/ 3 w 10000"/>
              <a:gd name="connsiteY1" fmla="*/ 10000 h 10000"/>
              <a:gd name="connsiteX2" fmla="*/ 5141 w 10000"/>
              <a:gd name="connsiteY2" fmla="*/ 7116 h 10000"/>
              <a:gd name="connsiteX3" fmla="*/ 5141 w 10000"/>
              <a:gd name="connsiteY3" fmla="*/ 7116 h 10000"/>
              <a:gd name="connsiteX4" fmla="*/ 5586 w 10000"/>
              <a:gd name="connsiteY4" fmla="*/ 6971 h 10000"/>
              <a:gd name="connsiteX5" fmla="*/ 6031 w 10000"/>
              <a:gd name="connsiteY5" fmla="*/ 6846 h 10000"/>
              <a:gd name="connsiteX6" fmla="*/ 6903 w 10000"/>
              <a:gd name="connsiteY6" fmla="*/ 6618 h 10000"/>
              <a:gd name="connsiteX7" fmla="*/ 7723 w 10000"/>
              <a:gd name="connsiteY7" fmla="*/ 6432 h 10000"/>
              <a:gd name="connsiteX8" fmla="*/ 8462 w 10000"/>
              <a:gd name="connsiteY8" fmla="*/ 6286 h 10000"/>
              <a:gd name="connsiteX9" fmla="*/ 9089 w 10000"/>
              <a:gd name="connsiteY9" fmla="*/ 6203 h 10000"/>
              <a:gd name="connsiteX10" fmla="*/ 9576 w 10000"/>
              <a:gd name="connsiteY10" fmla="*/ 6120 h 10000"/>
              <a:gd name="connsiteX11" fmla="*/ 10000 w 10000"/>
              <a:gd name="connsiteY11" fmla="*/ 6079 h 10000"/>
              <a:gd name="connsiteX12" fmla="*/ 10000 w 10000"/>
              <a:gd name="connsiteY12" fmla="*/ 0 h 10000"/>
              <a:gd name="connsiteX13" fmla="*/ 0 w 10000"/>
              <a:gd name="connsiteY13" fmla="*/ 0 h 10000"/>
              <a:gd name="connsiteX14" fmla="*/ 3 w 10000"/>
              <a:gd name="connsiteY14" fmla="*/ 10000 h 10000"/>
              <a:gd name="connsiteX15" fmla="*/ 3 w 10000"/>
              <a:gd name="connsiteY15" fmla="*/ 10000 h 10000"/>
              <a:gd name="connsiteX0" fmla="*/ 3 w 10000"/>
              <a:gd name="connsiteY0" fmla="*/ 10000 h 10000"/>
              <a:gd name="connsiteX1" fmla="*/ 3 w 10000"/>
              <a:gd name="connsiteY1" fmla="*/ 10000 h 10000"/>
              <a:gd name="connsiteX2" fmla="*/ 5141 w 10000"/>
              <a:gd name="connsiteY2" fmla="*/ 7116 h 10000"/>
              <a:gd name="connsiteX3" fmla="*/ 5586 w 10000"/>
              <a:gd name="connsiteY3" fmla="*/ 6971 h 10000"/>
              <a:gd name="connsiteX4" fmla="*/ 6031 w 10000"/>
              <a:gd name="connsiteY4" fmla="*/ 6846 h 10000"/>
              <a:gd name="connsiteX5" fmla="*/ 6903 w 10000"/>
              <a:gd name="connsiteY5" fmla="*/ 6618 h 10000"/>
              <a:gd name="connsiteX6" fmla="*/ 7723 w 10000"/>
              <a:gd name="connsiteY6" fmla="*/ 6432 h 10000"/>
              <a:gd name="connsiteX7" fmla="*/ 8462 w 10000"/>
              <a:gd name="connsiteY7" fmla="*/ 6286 h 10000"/>
              <a:gd name="connsiteX8" fmla="*/ 9089 w 10000"/>
              <a:gd name="connsiteY8" fmla="*/ 6203 h 10000"/>
              <a:gd name="connsiteX9" fmla="*/ 9576 w 10000"/>
              <a:gd name="connsiteY9" fmla="*/ 6120 h 10000"/>
              <a:gd name="connsiteX10" fmla="*/ 10000 w 10000"/>
              <a:gd name="connsiteY10" fmla="*/ 6079 h 10000"/>
              <a:gd name="connsiteX11" fmla="*/ 10000 w 10000"/>
              <a:gd name="connsiteY11" fmla="*/ 0 h 10000"/>
              <a:gd name="connsiteX12" fmla="*/ 0 w 10000"/>
              <a:gd name="connsiteY12" fmla="*/ 0 h 10000"/>
              <a:gd name="connsiteX13" fmla="*/ 3 w 10000"/>
              <a:gd name="connsiteY13" fmla="*/ 10000 h 10000"/>
              <a:gd name="connsiteX14" fmla="*/ 3 w 10000"/>
              <a:gd name="connsiteY14" fmla="*/ 10000 h 10000"/>
              <a:gd name="connsiteX0" fmla="*/ 3 w 10000"/>
              <a:gd name="connsiteY0" fmla="*/ 10000 h 10000"/>
              <a:gd name="connsiteX1" fmla="*/ 3 w 10000"/>
              <a:gd name="connsiteY1" fmla="*/ 10000 h 10000"/>
              <a:gd name="connsiteX2" fmla="*/ 5141 w 10000"/>
              <a:gd name="connsiteY2" fmla="*/ 7116 h 10000"/>
              <a:gd name="connsiteX3" fmla="*/ 5586 w 10000"/>
              <a:gd name="connsiteY3" fmla="*/ 6971 h 10000"/>
              <a:gd name="connsiteX4" fmla="*/ 6031 w 10000"/>
              <a:gd name="connsiteY4" fmla="*/ 6846 h 10000"/>
              <a:gd name="connsiteX5" fmla="*/ 6903 w 10000"/>
              <a:gd name="connsiteY5" fmla="*/ 6618 h 10000"/>
              <a:gd name="connsiteX6" fmla="*/ 7723 w 10000"/>
              <a:gd name="connsiteY6" fmla="*/ 6432 h 10000"/>
              <a:gd name="connsiteX7" fmla="*/ 8462 w 10000"/>
              <a:gd name="connsiteY7" fmla="*/ 6286 h 10000"/>
              <a:gd name="connsiteX8" fmla="*/ 9576 w 10000"/>
              <a:gd name="connsiteY8" fmla="*/ 6120 h 10000"/>
              <a:gd name="connsiteX9" fmla="*/ 10000 w 10000"/>
              <a:gd name="connsiteY9" fmla="*/ 6079 h 10000"/>
              <a:gd name="connsiteX10" fmla="*/ 10000 w 10000"/>
              <a:gd name="connsiteY10" fmla="*/ 0 h 10000"/>
              <a:gd name="connsiteX11" fmla="*/ 0 w 10000"/>
              <a:gd name="connsiteY11" fmla="*/ 0 h 10000"/>
              <a:gd name="connsiteX12" fmla="*/ 3 w 10000"/>
              <a:gd name="connsiteY12" fmla="*/ 10000 h 10000"/>
              <a:gd name="connsiteX13" fmla="*/ 3 w 10000"/>
              <a:gd name="connsiteY13" fmla="*/ 10000 h 10000"/>
              <a:gd name="connsiteX0" fmla="*/ 3 w 10000"/>
              <a:gd name="connsiteY0" fmla="*/ 10000 h 10000"/>
              <a:gd name="connsiteX1" fmla="*/ 3 w 10000"/>
              <a:gd name="connsiteY1" fmla="*/ 10000 h 10000"/>
              <a:gd name="connsiteX2" fmla="*/ 5141 w 10000"/>
              <a:gd name="connsiteY2" fmla="*/ 7116 h 10000"/>
              <a:gd name="connsiteX3" fmla="*/ 5586 w 10000"/>
              <a:gd name="connsiteY3" fmla="*/ 6971 h 10000"/>
              <a:gd name="connsiteX4" fmla="*/ 6031 w 10000"/>
              <a:gd name="connsiteY4" fmla="*/ 6846 h 10000"/>
              <a:gd name="connsiteX5" fmla="*/ 6903 w 10000"/>
              <a:gd name="connsiteY5" fmla="*/ 6618 h 10000"/>
              <a:gd name="connsiteX6" fmla="*/ 7723 w 10000"/>
              <a:gd name="connsiteY6" fmla="*/ 6432 h 10000"/>
              <a:gd name="connsiteX7" fmla="*/ 9576 w 10000"/>
              <a:gd name="connsiteY7" fmla="*/ 6120 h 10000"/>
              <a:gd name="connsiteX8" fmla="*/ 10000 w 10000"/>
              <a:gd name="connsiteY8" fmla="*/ 6079 h 10000"/>
              <a:gd name="connsiteX9" fmla="*/ 10000 w 10000"/>
              <a:gd name="connsiteY9" fmla="*/ 0 h 10000"/>
              <a:gd name="connsiteX10" fmla="*/ 0 w 10000"/>
              <a:gd name="connsiteY10" fmla="*/ 0 h 10000"/>
              <a:gd name="connsiteX11" fmla="*/ 3 w 10000"/>
              <a:gd name="connsiteY11" fmla="*/ 10000 h 10000"/>
              <a:gd name="connsiteX12" fmla="*/ 3 w 10000"/>
              <a:gd name="connsiteY12" fmla="*/ 10000 h 10000"/>
              <a:gd name="connsiteX0" fmla="*/ 3 w 10000"/>
              <a:gd name="connsiteY0" fmla="*/ 10000 h 10000"/>
              <a:gd name="connsiteX1" fmla="*/ 3 w 10000"/>
              <a:gd name="connsiteY1" fmla="*/ 10000 h 10000"/>
              <a:gd name="connsiteX2" fmla="*/ 5141 w 10000"/>
              <a:gd name="connsiteY2" fmla="*/ 7116 h 10000"/>
              <a:gd name="connsiteX3" fmla="*/ 5586 w 10000"/>
              <a:gd name="connsiteY3" fmla="*/ 6971 h 10000"/>
              <a:gd name="connsiteX4" fmla="*/ 6031 w 10000"/>
              <a:gd name="connsiteY4" fmla="*/ 6846 h 10000"/>
              <a:gd name="connsiteX5" fmla="*/ 6903 w 10000"/>
              <a:gd name="connsiteY5" fmla="*/ 6618 h 10000"/>
              <a:gd name="connsiteX6" fmla="*/ 9576 w 10000"/>
              <a:gd name="connsiteY6" fmla="*/ 6120 h 10000"/>
              <a:gd name="connsiteX7" fmla="*/ 10000 w 10000"/>
              <a:gd name="connsiteY7" fmla="*/ 6079 h 10000"/>
              <a:gd name="connsiteX8" fmla="*/ 10000 w 10000"/>
              <a:gd name="connsiteY8" fmla="*/ 0 h 10000"/>
              <a:gd name="connsiteX9" fmla="*/ 0 w 10000"/>
              <a:gd name="connsiteY9" fmla="*/ 0 h 10000"/>
              <a:gd name="connsiteX10" fmla="*/ 3 w 10000"/>
              <a:gd name="connsiteY10" fmla="*/ 10000 h 10000"/>
              <a:gd name="connsiteX11" fmla="*/ 3 w 10000"/>
              <a:gd name="connsiteY11" fmla="*/ 10000 h 10000"/>
              <a:gd name="connsiteX0" fmla="*/ 3 w 10000"/>
              <a:gd name="connsiteY0" fmla="*/ 10000 h 10000"/>
              <a:gd name="connsiteX1" fmla="*/ 3 w 10000"/>
              <a:gd name="connsiteY1" fmla="*/ 10000 h 10000"/>
              <a:gd name="connsiteX2" fmla="*/ 5141 w 10000"/>
              <a:gd name="connsiteY2" fmla="*/ 7116 h 10000"/>
              <a:gd name="connsiteX3" fmla="*/ 5586 w 10000"/>
              <a:gd name="connsiteY3" fmla="*/ 6971 h 10000"/>
              <a:gd name="connsiteX4" fmla="*/ 6031 w 10000"/>
              <a:gd name="connsiteY4" fmla="*/ 6846 h 10000"/>
              <a:gd name="connsiteX5" fmla="*/ 9576 w 10000"/>
              <a:gd name="connsiteY5" fmla="*/ 6120 h 10000"/>
              <a:gd name="connsiteX6" fmla="*/ 10000 w 10000"/>
              <a:gd name="connsiteY6" fmla="*/ 6079 h 10000"/>
              <a:gd name="connsiteX7" fmla="*/ 10000 w 10000"/>
              <a:gd name="connsiteY7" fmla="*/ 0 h 10000"/>
              <a:gd name="connsiteX8" fmla="*/ 0 w 10000"/>
              <a:gd name="connsiteY8" fmla="*/ 0 h 10000"/>
              <a:gd name="connsiteX9" fmla="*/ 3 w 10000"/>
              <a:gd name="connsiteY9" fmla="*/ 10000 h 10000"/>
              <a:gd name="connsiteX10" fmla="*/ 3 w 10000"/>
              <a:gd name="connsiteY10" fmla="*/ 10000 h 10000"/>
              <a:gd name="connsiteX0" fmla="*/ 3 w 10000"/>
              <a:gd name="connsiteY0" fmla="*/ 10000 h 10000"/>
              <a:gd name="connsiteX1" fmla="*/ 3 w 10000"/>
              <a:gd name="connsiteY1" fmla="*/ 10000 h 10000"/>
              <a:gd name="connsiteX2" fmla="*/ 5141 w 10000"/>
              <a:gd name="connsiteY2" fmla="*/ 7116 h 10000"/>
              <a:gd name="connsiteX3" fmla="*/ 5586 w 10000"/>
              <a:gd name="connsiteY3" fmla="*/ 6971 h 10000"/>
              <a:gd name="connsiteX4" fmla="*/ 9576 w 10000"/>
              <a:gd name="connsiteY4" fmla="*/ 6120 h 10000"/>
              <a:gd name="connsiteX5" fmla="*/ 10000 w 10000"/>
              <a:gd name="connsiteY5" fmla="*/ 6079 h 10000"/>
              <a:gd name="connsiteX6" fmla="*/ 10000 w 10000"/>
              <a:gd name="connsiteY6" fmla="*/ 0 h 10000"/>
              <a:gd name="connsiteX7" fmla="*/ 0 w 10000"/>
              <a:gd name="connsiteY7" fmla="*/ 0 h 10000"/>
              <a:gd name="connsiteX8" fmla="*/ 3 w 10000"/>
              <a:gd name="connsiteY8" fmla="*/ 10000 h 10000"/>
              <a:gd name="connsiteX9" fmla="*/ 3 w 10000"/>
              <a:gd name="connsiteY9" fmla="*/ 10000 h 10000"/>
              <a:gd name="connsiteX0" fmla="*/ 3 w 10000"/>
              <a:gd name="connsiteY0" fmla="*/ 10000 h 10000"/>
              <a:gd name="connsiteX1" fmla="*/ 3 w 10000"/>
              <a:gd name="connsiteY1" fmla="*/ 10000 h 10000"/>
              <a:gd name="connsiteX2" fmla="*/ 432 w 10000"/>
              <a:gd name="connsiteY2" fmla="*/ 9646 h 10000"/>
              <a:gd name="connsiteX3" fmla="*/ 5586 w 10000"/>
              <a:gd name="connsiteY3" fmla="*/ 6971 h 10000"/>
              <a:gd name="connsiteX4" fmla="*/ 9576 w 10000"/>
              <a:gd name="connsiteY4" fmla="*/ 6120 h 10000"/>
              <a:gd name="connsiteX5" fmla="*/ 10000 w 10000"/>
              <a:gd name="connsiteY5" fmla="*/ 6079 h 10000"/>
              <a:gd name="connsiteX6" fmla="*/ 10000 w 10000"/>
              <a:gd name="connsiteY6" fmla="*/ 0 h 10000"/>
              <a:gd name="connsiteX7" fmla="*/ 0 w 10000"/>
              <a:gd name="connsiteY7" fmla="*/ 0 h 10000"/>
              <a:gd name="connsiteX8" fmla="*/ 3 w 10000"/>
              <a:gd name="connsiteY8" fmla="*/ 10000 h 10000"/>
              <a:gd name="connsiteX9" fmla="*/ 3 w 10000"/>
              <a:gd name="connsiteY9" fmla="*/ 10000 h 10000"/>
              <a:gd name="connsiteX0" fmla="*/ 3 w 10000"/>
              <a:gd name="connsiteY0" fmla="*/ 10000 h 10000"/>
              <a:gd name="connsiteX1" fmla="*/ 3 w 10000"/>
              <a:gd name="connsiteY1" fmla="*/ 10000 h 10000"/>
              <a:gd name="connsiteX2" fmla="*/ 397 w 10000"/>
              <a:gd name="connsiteY2" fmla="*/ 9646 h 10000"/>
              <a:gd name="connsiteX3" fmla="*/ 5586 w 10000"/>
              <a:gd name="connsiteY3" fmla="*/ 6971 h 10000"/>
              <a:gd name="connsiteX4" fmla="*/ 9576 w 10000"/>
              <a:gd name="connsiteY4" fmla="*/ 6120 h 10000"/>
              <a:gd name="connsiteX5" fmla="*/ 10000 w 10000"/>
              <a:gd name="connsiteY5" fmla="*/ 6079 h 10000"/>
              <a:gd name="connsiteX6" fmla="*/ 10000 w 10000"/>
              <a:gd name="connsiteY6" fmla="*/ 0 h 10000"/>
              <a:gd name="connsiteX7" fmla="*/ 0 w 10000"/>
              <a:gd name="connsiteY7" fmla="*/ 0 h 10000"/>
              <a:gd name="connsiteX8" fmla="*/ 3 w 10000"/>
              <a:gd name="connsiteY8" fmla="*/ 10000 h 10000"/>
              <a:gd name="connsiteX9" fmla="*/ 3 w 10000"/>
              <a:gd name="connsiteY9" fmla="*/ 10000 h 10000"/>
              <a:gd name="connsiteX0" fmla="*/ 3 w 10000"/>
              <a:gd name="connsiteY0" fmla="*/ 10000 h 10000"/>
              <a:gd name="connsiteX1" fmla="*/ 3 w 10000"/>
              <a:gd name="connsiteY1" fmla="*/ 10000 h 10000"/>
              <a:gd name="connsiteX2" fmla="*/ 397 w 10000"/>
              <a:gd name="connsiteY2" fmla="*/ 9646 h 10000"/>
              <a:gd name="connsiteX3" fmla="*/ 5586 w 10000"/>
              <a:gd name="connsiteY3" fmla="*/ 6971 h 10000"/>
              <a:gd name="connsiteX4" fmla="*/ 9576 w 10000"/>
              <a:gd name="connsiteY4" fmla="*/ 6120 h 10000"/>
              <a:gd name="connsiteX5" fmla="*/ 10000 w 10000"/>
              <a:gd name="connsiteY5" fmla="*/ 6079 h 10000"/>
              <a:gd name="connsiteX6" fmla="*/ 10000 w 10000"/>
              <a:gd name="connsiteY6" fmla="*/ 0 h 10000"/>
              <a:gd name="connsiteX7" fmla="*/ 0 w 10000"/>
              <a:gd name="connsiteY7" fmla="*/ 0 h 10000"/>
              <a:gd name="connsiteX8" fmla="*/ 3 w 10000"/>
              <a:gd name="connsiteY8" fmla="*/ 10000 h 10000"/>
              <a:gd name="connsiteX0" fmla="*/ 489 w 10000"/>
              <a:gd name="connsiteY0" fmla="*/ 10509 h 10509"/>
              <a:gd name="connsiteX1" fmla="*/ 3 w 10000"/>
              <a:gd name="connsiteY1" fmla="*/ 10000 h 10509"/>
              <a:gd name="connsiteX2" fmla="*/ 397 w 10000"/>
              <a:gd name="connsiteY2" fmla="*/ 9646 h 10509"/>
              <a:gd name="connsiteX3" fmla="*/ 5586 w 10000"/>
              <a:gd name="connsiteY3" fmla="*/ 6971 h 10509"/>
              <a:gd name="connsiteX4" fmla="*/ 9576 w 10000"/>
              <a:gd name="connsiteY4" fmla="*/ 6120 h 10509"/>
              <a:gd name="connsiteX5" fmla="*/ 10000 w 10000"/>
              <a:gd name="connsiteY5" fmla="*/ 6079 h 10509"/>
              <a:gd name="connsiteX6" fmla="*/ 10000 w 10000"/>
              <a:gd name="connsiteY6" fmla="*/ 0 h 10509"/>
              <a:gd name="connsiteX7" fmla="*/ 0 w 10000"/>
              <a:gd name="connsiteY7" fmla="*/ 0 h 10509"/>
              <a:gd name="connsiteX8" fmla="*/ 489 w 10000"/>
              <a:gd name="connsiteY8" fmla="*/ 10509 h 10509"/>
              <a:gd name="connsiteX0" fmla="*/ 754 w 10754"/>
              <a:gd name="connsiteY0" fmla="*/ 0 h 10000"/>
              <a:gd name="connsiteX1" fmla="*/ 757 w 10754"/>
              <a:gd name="connsiteY1" fmla="*/ 10000 h 10000"/>
              <a:gd name="connsiteX2" fmla="*/ 1151 w 10754"/>
              <a:gd name="connsiteY2" fmla="*/ 9646 h 10000"/>
              <a:gd name="connsiteX3" fmla="*/ 6340 w 10754"/>
              <a:gd name="connsiteY3" fmla="*/ 6971 h 10000"/>
              <a:gd name="connsiteX4" fmla="*/ 10330 w 10754"/>
              <a:gd name="connsiteY4" fmla="*/ 6120 h 10000"/>
              <a:gd name="connsiteX5" fmla="*/ 10754 w 10754"/>
              <a:gd name="connsiteY5" fmla="*/ 6079 h 10000"/>
              <a:gd name="connsiteX6" fmla="*/ 10754 w 10754"/>
              <a:gd name="connsiteY6" fmla="*/ 0 h 10000"/>
              <a:gd name="connsiteX7" fmla="*/ 754 w 10754"/>
              <a:gd name="connsiteY7" fmla="*/ 0 h 10000"/>
              <a:gd name="connsiteX0" fmla="*/ 754 w 10754"/>
              <a:gd name="connsiteY0" fmla="*/ 1019 h 11019"/>
              <a:gd name="connsiteX1" fmla="*/ 757 w 10754"/>
              <a:gd name="connsiteY1" fmla="*/ 11019 h 11019"/>
              <a:gd name="connsiteX2" fmla="*/ 1151 w 10754"/>
              <a:gd name="connsiteY2" fmla="*/ 10665 h 11019"/>
              <a:gd name="connsiteX3" fmla="*/ 6340 w 10754"/>
              <a:gd name="connsiteY3" fmla="*/ 7990 h 11019"/>
              <a:gd name="connsiteX4" fmla="*/ 10330 w 10754"/>
              <a:gd name="connsiteY4" fmla="*/ 7139 h 11019"/>
              <a:gd name="connsiteX5" fmla="*/ 10754 w 10754"/>
              <a:gd name="connsiteY5" fmla="*/ 7098 h 11019"/>
              <a:gd name="connsiteX6" fmla="*/ 10754 w 10754"/>
              <a:gd name="connsiteY6" fmla="*/ 1019 h 11019"/>
              <a:gd name="connsiteX7" fmla="*/ 754 w 10754"/>
              <a:gd name="connsiteY7" fmla="*/ 1019 h 11019"/>
              <a:gd name="connsiteX0" fmla="*/ 754 w 10754"/>
              <a:gd name="connsiteY0" fmla="*/ 451 h 10451"/>
              <a:gd name="connsiteX1" fmla="*/ 757 w 10754"/>
              <a:gd name="connsiteY1" fmla="*/ 10451 h 10451"/>
              <a:gd name="connsiteX2" fmla="*/ 1151 w 10754"/>
              <a:gd name="connsiteY2" fmla="*/ 10097 h 10451"/>
              <a:gd name="connsiteX3" fmla="*/ 6340 w 10754"/>
              <a:gd name="connsiteY3" fmla="*/ 7422 h 10451"/>
              <a:gd name="connsiteX4" fmla="*/ 10330 w 10754"/>
              <a:gd name="connsiteY4" fmla="*/ 6571 h 10451"/>
              <a:gd name="connsiteX5" fmla="*/ 10754 w 10754"/>
              <a:gd name="connsiteY5" fmla="*/ 6530 h 10451"/>
              <a:gd name="connsiteX6" fmla="*/ 10754 w 10754"/>
              <a:gd name="connsiteY6" fmla="*/ 451 h 10451"/>
              <a:gd name="connsiteX7" fmla="*/ 754 w 10754"/>
              <a:gd name="connsiteY7" fmla="*/ 451 h 10451"/>
              <a:gd name="connsiteX0" fmla="*/ 28 w 10028"/>
              <a:gd name="connsiteY0" fmla="*/ 451 h 10451"/>
              <a:gd name="connsiteX1" fmla="*/ 31 w 10028"/>
              <a:gd name="connsiteY1" fmla="*/ 10451 h 10451"/>
              <a:gd name="connsiteX2" fmla="*/ 425 w 10028"/>
              <a:gd name="connsiteY2" fmla="*/ 10097 h 10451"/>
              <a:gd name="connsiteX3" fmla="*/ 5614 w 10028"/>
              <a:gd name="connsiteY3" fmla="*/ 7422 h 10451"/>
              <a:gd name="connsiteX4" fmla="*/ 9604 w 10028"/>
              <a:gd name="connsiteY4" fmla="*/ 6571 h 10451"/>
              <a:gd name="connsiteX5" fmla="*/ 10028 w 10028"/>
              <a:gd name="connsiteY5" fmla="*/ 6530 h 10451"/>
              <a:gd name="connsiteX6" fmla="*/ 10028 w 10028"/>
              <a:gd name="connsiteY6" fmla="*/ 451 h 10451"/>
              <a:gd name="connsiteX7" fmla="*/ 28 w 10028"/>
              <a:gd name="connsiteY7" fmla="*/ 451 h 10451"/>
              <a:gd name="connsiteX0" fmla="*/ 1 w 10001"/>
              <a:gd name="connsiteY0" fmla="*/ 451 h 10451"/>
              <a:gd name="connsiteX1" fmla="*/ 4 w 10001"/>
              <a:gd name="connsiteY1" fmla="*/ 10451 h 10451"/>
              <a:gd name="connsiteX2" fmla="*/ 398 w 10001"/>
              <a:gd name="connsiteY2" fmla="*/ 10097 h 10451"/>
              <a:gd name="connsiteX3" fmla="*/ 5587 w 10001"/>
              <a:gd name="connsiteY3" fmla="*/ 7422 h 10451"/>
              <a:gd name="connsiteX4" fmla="*/ 9577 w 10001"/>
              <a:gd name="connsiteY4" fmla="*/ 6571 h 10451"/>
              <a:gd name="connsiteX5" fmla="*/ 10001 w 10001"/>
              <a:gd name="connsiteY5" fmla="*/ 6530 h 10451"/>
              <a:gd name="connsiteX6" fmla="*/ 10001 w 10001"/>
              <a:gd name="connsiteY6" fmla="*/ 451 h 10451"/>
              <a:gd name="connsiteX7" fmla="*/ 1 w 10001"/>
              <a:gd name="connsiteY7" fmla="*/ 451 h 10451"/>
              <a:gd name="connsiteX0" fmla="*/ 1 w 10001"/>
              <a:gd name="connsiteY0" fmla="*/ 451 h 10451"/>
              <a:gd name="connsiteX1" fmla="*/ 4 w 10001"/>
              <a:gd name="connsiteY1" fmla="*/ 10451 h 10451"/>
              <a:gd name="connsiteX2" fmla="*/ 398 w 10001"/>
              <a:gd name="connsiteY2" fmla="*/ 10097 h 10451"/>
              <a:gd name="connsiteX3" fmla="*/ 5587 w 10001"/>
              <a:gd name="connsiteY3" fmla="*/ 7422 h 10451"/>
              <a:gd name="connsiteX4" fmla="*/ 9577 w 10001"/>
              <a:gd name="connsiteY4" fmla="*/ 6571 h 10451"/>
              <a:gd name="connsiteX5" fmla="*/ 10001 w 10001"/>
              <a:gd name="connsiteY5" fmla="*/ 6530 h 10451"/>
              <a:gd name="connsiteX6" fmla="*/ 10001 w 10001"/>
              <a:gd name="connsiteY6" fmla="*/ 451 h 10451"/>
              <a:gd name="connsiteX7" fmla="*/ 1 w 10001"/>
              <a:gd name="connsiteY7" fmla="*/ 451 h 10451"/>
              <a:gd name="connsiteX0" fmla="*/ 1 w 10001"/>
              <a:gd name="connsiteY0" fmla="*/ 451 h 10451"/>
              <a:gd name="connsiteX1" fmla="*/ 4 w 10001"/>
              <a:gd name="connsiteY1" fmla="*/ 10451 h 10451"/>
              <a:gd name="connsiteX2" fmla="*/ 935 w 10001"/>
              <a:gd name="connsiteY2" fmla="*/ 9758 h 10451"/>
              <a:gd name="connsiteX3" fmla="*/ 5587 w 10001"/>
              <a:gd name="connsiteY3" fmla="*/ 7422 h 10451"/>
              <a:gd name="connsiteX4" fmla="*/ 9577 w 10001"/>
              <a:gd name="connsiteY4" fmla="*/ 6571 h 10451"/>
              <a:gd name="connsiteX5" fmla="*/ 10001 w 10001"/>
              <a:gd name="connsiteY5" fmla="*/ 6530 h 10451"/>
              <a:gd name="connsiteX6" fmla="*/ 10001 w 10001"/>
              <a:gd name="connsiteY6" fmla="*/ 451 h 10451"/>
              <a:gd name="connsiteX7" fmla="*/ 1 w 10001"/>
              <a:gd name="connsiteY7" fmla="*/ 451 h 10451"/>
              <a:gd name="connsiteX0" fmla="*/ 8 w 10008"/>
              <a:gd name="connsiteY0" fmla="*/ 451 h 9846"/>
              <a:gd name="connsiteX1" fmla="*/ 1 w 10008"/>
              <a:gd name="connsiteY1" fmla="*/ 9846 h 9846"/>
              <a:gd name="connsiteX2" fmla="*/ 942 w 10008"/>
              <a:gd name="connsiteY2" fmla="*/ 9758 h 9846"/>
              <a:gd name="connsiteX3" fmla="*/ 5594 w 10008"/>
              <a:gd name="connsiteY3" fmla="*/ 7422 h 9846"/>
              <a:gd name="connsiteX4" fmla="*/ 9584 w 10008"/>
              <a:gd name="connsiteY4" fmla="*/ 6571 h 9846"/>
              <a:gd name="connsiteX5" fmla="*/ 10008 w 10008"/>
              <a:gd name="connsiteY5" fmla="*/ 6530 h 9846"/>
              <a:gd name="connsiteX6" fmla="*/ 10008 w 10008"/>
              <a:gd name="connsiteY6" fmla="*/ 451 h 9846"/>
              <a:gd name="connsiteX7" fmla="*/ 8 w 10008"/>
              <a:gd name="connsiteY7" fmla="*/ 451 h 9846"/>
              <a:gd name="connsiteX0" fmla="*/ 7 w 9999"/>
              <a:gd name="connsiteY0" fmla="*/ 458 h 10000"/>
              <a:gd name="connsiteX1" fmla="*/ 0 w 9999"/>
              <a:gd name="connsiteY1" fmla="*/ 10000 h 10000"/>
              <a:gd name="connsiteX2" fmla="*/ 940 w 9999"/>
              <a:gd name="connsiteY2" fmla="*/ 9911 h 10000"/>
              <a:gd name="connsiteX3" fmla="*/ 5589 w 9999"/>
              <a:gd name="connsiteY3" fmla="*/ 7538 h 10000"/>
              <a:gd name="connsiteX4" fmla="*/ 9575 w 9999"/>
              <a:gd name="connsiteY4" fmla="*/ 6674 h 10000"/>
              <a:gd name="connsiteX5" fmla="*/ 9999 w 9999"/>
              <a:gd name="connsiteY5" fmla="*/ 6632 h 10000"/>
              <a:gd name="connsiteX6" fmla="*/ 9999 w 9999"/>
              <a:gd name="connsiteY6" fmla="*/ 458 h 10000"/>
              <a:gd name="connsiteX7" fmla="*/ 7 w 9999"/>
              <a:gd name="connsiteY7" fmla="*/ 458 h 10000"/>
              <a:gd name="connsiteX0" fmla="*/ 1 w 9994"/>
              <a:gd name="connsiteY0" fmla="*/ 458 h 10049"/>
              <a:gd name="connsiteX1" fmla="*/ 1 w 9994"/>
              <a:gd name="connsiteY1" fmla="*/ 10049 h 10049"/>
              <a:gd name="connsiteX2" fmla="*/ 934 w 9994"/>
              <a:gd name="connsiteY2" fmla="*/ 9911 h 10049"/>
              <a:gd name="connsiteX3" fmla="*/ 5584 w 9994"/>
              <a:gd name="connsiteY3" fmla="*/ 7538 h 10049"/>
              <a:gd name="connsiteX4" fmla="*/ 9570 w 9994"/>
              <a:gd name="connsiteY4" fmla="*/ 6674 h 10049"/>
              <a:gd name="connsiteX5" fmla="*/ 9994 w 9994"/>
              <a:gd name="connsiteY5" fmla="*/ 6632 h 10049"/>
              <a:gd name="connsiteX6" fmla="*/ 9994 w 9994"/>
              <a:gd name="connsiteY6" fmla="*/ 458 h 10049"/>
              <a:gd name="connsiteX7" fmla="*/ 1 w 9994"/>
              <a:gd name="connsiteY7" fmla="*/ 458 h 10049"/>
              <a:gd name="connsiteX0" fmla="*/ 3 w 10002"/>
              <a:gd name="connsiteY0" fmla="*/ 456 h 10000"/>
              <a:gd name="connsiteX1" fmla="*/ 3 w 10002"/>
              <a:gd name="connsiteY1" fmla="*/ 10000 h 10000"/>
              <a:gd name="connsiteX2" fmla="*/ 937 w 10002"/>
              <a:gd name="connsiteY2" fmla="*/ 9863 h 10000"/>
              <a:gd name="connsiteX3" fmla="*/ 5589 w 10002"/>
              <a:gd name="connsiteY3" fmla="*/ 7501 h 10000"/>
              <a:gd name="connsiteX4" fmla="*/ 9578 w 10002"/>
              <a:gd name="connsiteY4" fmla="*/ 6641 h 10000"/>
              <a:gd name="connsiteX5" fmla="*/ 10002 w 10002"/>
              <a:gd name="connsiteY5" fmla="*/ 6600 h 10000"/>
              <a:gd name="connsiteX6" fmla="*/ 10002 w 10002"/>
              <a:gd name="connsiteY6" fmla="*/ 456 h 10000"/>
              <a:gd name="connsiteX7" fmla="*/ 3 w 10002"/>
              <a:gd name="connsiteY7" fmla="*/ 456 h 10000"/>
              <a:gd name="connsiteX0" fmla="*/ 3 w 10002"/>
              <a:gd name="connsiteY0" fmla="*/ 456 h 10000"/>
              <a:gd name="connsiteX1" fmla="*/ 3 w 10002"/>
              <a:gd name="connsiteY1" fmla="*/ 10000 h 10000"/>
              <a:gd name="connsiteX2" fmla="*/ 937 w 10002"/>
              <a:gd name="connsiteY2" fmla="*/ 9863 h 10000"/>
              <a:gd name="connsiteX3" fmla="*/ 5589 w 10002"/>
              <a:gd name="connsiteY3" fmla="*/ 7501 h 10000"/>
              <a:gd name="connsiteX4" fmla="*/ 9578 w 10002"/>
              <a:gd name="connsiteY4" fmla="*/ 6641 h 10000"/>
              <a:gd name="connsiteX5" fmla="*/ 10002 w 10002"/>
              <a:gd name="connsiteY5" fmla="*/ 6600 h 10000"/>
              <a:gd name="connsiteX6" fmla="*/ 10002 w 10002"/>
              <a:gd name="connsiteY6" fmla="*/ 456 h 10000"/>
              <a:gd name="connsiteX7" fmla="*/ 3 w 10002"/>
              <a:gd name="connsiteY7" fmla="*/ 456 h 10000"/>
              <a:gd name="connsiteX0" fmla="*/ 3 w 10002"/>
              <a:gd name="connsiteY0" fmla="*/ 456 h 10262"/>
              <a:gd name="connsiteX1" fmla="*/ 3 w 10002"/>
              <a:gd name="connsiteY1" fmla="*/ 10000 h 10262"/>
              <a:gd name="connsiteX2" fmla="*/ 5589 w 10002"/>
              <a:gd name="connsiteY2" fmla="*/ 7501 h 10262"/>
              <a:gd name="connsiteX3" fmla="*/ 9578 w 10002"/>
              <a:gd name="connsiteY3" fmla="*/ 6641 h 10262"/>
              <a:gd name="connsiteX4" fmla="*/ 10002 w 10002"/>
              <a:gd name="connsiteY4" fmla="*/ 6600 h 10262"/>
              <a:gd name="connsiteX5" fmla="*/ 10002 w 10002"/>
              <a:gd name="connsiteY5" fmla="*/ 456 h 10262"/>
              <a:gd name="connsiteX6" fmla="*/ 3 w 10002"/>
              <a:gd name="connsiteY6" fmla="*/ 456 h 10262"/>
              <a:gd name="connsiteX0" fmla="*/ 3 w 10002"/>
              <a:gd name="connsiteY0" fmla="*/ 456 h 10000"/>
              <a:gd name="connsiteX1" fmla="*/ 3 w 10002"/>
              <a:gd name="connsiteY1" fmla="*/ 10000 h 10000"/>
              <a:gd name="connsiteX2" fmla="*/ 5589 w 10002"/>
              <a:gd name="connsiteY2" fmla="*/ 7501 h 10000"/>
              <a:gd name="connsiteX3" fmla="*/ 9578 w 10002"/>
              <a:gd name="connsiteY3" fmla="*/ 6641 h 10000"/>
              <a:gd name="connsiteX4" fmla="*/ 10002 w 10002"/>
              <a:gd name="connsiteY4" fmla="*/ 6600 h 10000"/>
              <a:gd name="connsiteX5" fmla="*/ 10002 w 10002"/>
              <a:gd name="connsiteY5" fmla="*/ 456 h 10000"/>
              <a:gd name="connsiteX6" fmla="*/ 3 w 10002"/>
              <a:gd name="connsiteY6" fmla="*/ 456 h 10000"/>
              <a:gd name="connsiteX0" fmla="*/ 3 w 10002"/>
              <a:gd name="connsiteY0" fmla="*/ 456 h 10000"/>
              <a:gd name="connsiteX1" fmla="*/ 3 w 10002"/>
              <a:gd name="connsiteY1" fmla="*/ 10000 h 10000"/>
              <a:gd name="connsiteX2" fmla="*/ 5589 w 10002"/>
              <a:gd name="connsiteY2" fmla="*/ 7501 h 10000"/>
              <a:gd name="connsiteX3" fmla="*/ 9578 w 10002"/>
              <a:gd name="connsiteY3" fmla="*/ 6641 h 10000"/>
              <a:gd name="connsiteX4" fmla="*/ 10002 w 10002"/>
              <a:gd name="connsiteY4" fmla="*/ 6600 h 10000"/>
              <a:gd name="connsiteX5" fmla="*/ 10002 w 10002"/>
              <a:gd name="connsiteY5" fmla="*/ 456 h 10000"/>
              <a:gd name="connsiteX6" fmla="*/ 3 w 10002"/>
              <a:gd name="connsiteY6" fmla="*/ 456 h 10000"/>
              <a:gd name="connsiteX0" fmla="*/ 3 w 10002"/>
              <a:gd name="connsiteY0" fmla="*/ 456 h 10000"/>
              <a:gd name="connsiteX1" fmla="*/ 3 w 10002"/>
              <a:gd name="connsiteY1" fmla="*/ 10000 h 10000"/>
              <a:gd name="connsiteX2" fmla="*/ 5589 w 10002"/>
              <a:gd name="connsiteY2" fmla="*/ 7501 h 10000"/>
              <a:gd name="connsiteX3" fmla="*/ 9578 w 10002"/>
              <a:gd name="connsiteY3" fmla="*/ 6641 h 10000"/>
              <a:gd name="connsiteX4" fmla="*/ 10002 w 10002"/>
              <a:gd name="connsiteY4" fmla="*/ 6600 h 10000"/>
              <a:gd name="connsiteX5" fmla="*/ 10002 w 10002"/>
              <a:gd name="connsiteY5" fmla="*/ 456 h 10000"/>
              <a:gd name="connsiteX6" fmla="*/ 3 w 10002"/>
              <a:gd name="connsiteY6" fmla="*/ 456 h 10000"/>
              <a:gd name="connsiteX0" fmla="*/ 3 w 10002"/>
              <a:gd name="connsiteY0" fmla="*/ 456 h 10000"/>
              <a:gd name="connsiteX1" fmla="*/ 3 w 10002"/>
              <a:gd name="connsiteY1" fmla="*/ 10000 h 10000"/>
              <a:gd name="connsiteX2" fmla="*/ 5589 w 10002"/>
              <a:gd name="connsiteY2" fmla="*/ 7501 h 10000"/>
              <a:gd name="connsiteX3" fmla="*/ 10002 w 10002"/>
              <a:gd name="connsiteY3" fmla="*/ 6600 h 10000"/>
              <a:gd name="connsiteX4" fmla="*/ 10002 w 10002"/>
              <a:gd name="connsiteY4" fmla="*/ 456 h 10000"/>
              <a:gd name="connsiteX5" fmla="*/ 3 w 10002"/>
              <a:gd name="connsiteY5" fmla="*/ 456 h 10000"/>
              <a:gd name="connsiteX0" fmla="*/ 3 w 10002"/>
              <a:gd name="connsiteY0" fmla="*/ 456 h 10000"/>
              <a:gd name="connsiteX1" fmla="*/ 3 w 10002"/>
              <a:gd name="connsiteY1" fmla="*/ 10000 h 10000"/>
              <a:gd name="connsiteX2" fmla="*/ 5589 w 10002"/>
              <a:gd name="connsiteY2" fmla="*/ 7501 h 10000"/>
              <a:gd name="connsiteX3" fmla="*/ 10002 w 10002"/>
              <a:gd name="connsiteY3" fmla="*/ 7267 h 10000"/>
              <a:gd name="connsiteX4" fmla="*/ 10002 w 10002"/>
              <a:gd name="connsiteY4" fmla="*/ 456 h 10000"/>
              <a:gd name="connsiteX5" fmla="*/ 3 w 10002"/>
              <a:gd name="connsiteY5" fmla="*/ 456 h 10000"/>
              <a:gd name="connsiteX0" fmla="*/ 3 w 10002"/>
              <a:gd name="connsiteY0" fmla="*/ 456 h 10000"/>
              <a:gd name="connsiteX1" fmla="*/ 3 w 10002"/>
              <a:gd name="connsiteY1" fmla="*/ 10000 h 10000"/>
              <a:gd name="connsiteX2" fmla="*/ 4967 w 10002"/>
              <a:gd name="connsiteY2" fmla="*/ 7809 h 10000"/>
              <a:gd name="connsiteX3" fmla="*/ 10002 w 10002"/>
              <a:gd name="connsiteY3" fmla="*/ 7267 h 10000"/>
              <a:gd name="connsiteX4" fmla="*/ 10002 w 10002"/>
              <a:gd name="connsiteY4" fmla="*/ 456 h 10000"/>
              <a:gd name="connsiteX5" fmla="*/ 3 w 10002"/>
              <a:gd name="connsiteY5" fmla="*/ 456 h 10000"/>
              <a:gd name="connsiteX0" fmla="*/ 3 w 10002"/>
              <a:gd name="connsiteY0" fmla="*/ 456 h 10000"/>
              <a:gd name="connsiteX1" fmla="*/ 3 w 10002"/>
              <a:gd name="connsiteY1" fmla="*/ 10000 h 10000"/>
              <a:gd name="connsiteX2" fmla="*/ 4967 w 10002"/>
              <a:gd name="connsiteY2" fmla="*/ 7809 h 10000"/>
              <a:gd name="connsiteX3" fmla="*/ 10002 w 10002"/>
              <a:gd name="connsiteY3" fmla="*/ 7267 h 10000"/>
              <a:gd name="connsiteX4" fmla="*/ 10002 w 10002"/>
              <a:gd name="connsiteY4" fmla="*/ 456 h 10000"/>
              <a:gd name="connsiteX5" fmla="*/ 3 w 10002"/>
              <a:gd name="connsiteY5" fmla="*/ 456 h 10000"/>
              <a:gd name="connsiteX0" fmla="*/ 3 w 10002"/>
              <a:gd name="connsiteY0" fmla="*/ 456 h 10000"/>
              <a:gd name="connsiteX1" fmla="*/ 3 w 10002"/>
              <a:gd name="connsiteY1" fmla="*/ 10000 h 10000"/>
              <a:gd name="connsiteX2" fmla="*/ 4967 w 10002"/>
              <a:gd name="connsiteY2" fmla="*/ 7809 h 10000"/>
              <a:gd name="connsiteX3" fmla="*/ 10002 w 10002"/>
              <a:gd name="connsiteY3" fmla="*/ 7267 h 10000"/>
              <a:gd name="connsiteX4" fmla="*/ 10002 w 10002"/>
              <a:gd name="connsiteY4" fmla="*/ 456 h 10000"/>
              <a:gd name="connsiteX5" fmla="*/ 3 w 10002"/>
              <a:gd name="connsiteY5" fmla="*/ 456 h 10000"/>
              <a:gd name="connsiteX0" fmla="*/ 3 w 10002"/>
              <a:gd name="connsiteY0" fmla="*/ 456 h 10305"/>
              <a:gd name="connsiteX1" fmla="*/ 3 w 10002"/>
              <a:gd name="connsiteY1" fmla="*/ 10000 h 10305"/>
              <a:gd name="connsiteX2" fmla="*/ 10002 w 10002"/>
              <a:gd name="connsiteY2" fmla="*/ 7267 h 10305"/>
              <a:gd name="connsiteX3" fmla="*/ 10002 w 10002"/>
              <a:gd name="connsiteY3" fmla="*/ 456 h 10305"/>
              <a:gd name="connsiteX4" fmla="*/ 3 w 10002"/>
              <a:gd name="connsiteY4" fmla="*/ 456 h 10305"/>
              <a:gd name="connsiteX0" fmla="*/ 3 w 10002"/>
              <a:gd name="connsiteY0" fmla="*/ 456 h 10000"/>
              <a:gd name="connsiteX1" fmla="*/ 3 w 10002"/>
              <a:gd name="connsiteY1" fmla="*/ 10000 h 10000"/>
              <a:gd name="connsiteX2" fmla="*/ 10002 w 10002"/>
              <a:gd name="connsiteY2" fmla="*/ 7267 h 10000"/>
              <a:gd name="connsiteX3" fmla="*/ 10002 w 10002"/>
              <a:gd name="connsiteY3" fmla="*/ 456 h 10000"/>
              <a:gd name="connsiteX4" fmla="*/ 3 w 10002"/>
              <a:gd name="connsiteY4" fmla="*/ 456 h 10000"/>
              <a:gd name="connsiteX0" fmla="*/ 3 w 10002"/>
              <a:gd name="connsiteY0" fmla="*/ 456 h 10000"/>
              <a:gd name="connsiteX1" fmla="*/ 3 w 10002"/>
              <a:gd name="connsiteY1" fmla="*/ 10000 h 10000"/>
              <a:gd name="connsiteX2" fmla="*/ 10002 w 10002"/>
              <a:gd name="connsiteY2" fmla="*/ 7267 h 10000"/>
              <a:gd name="connsiteX3" fmla="*/ 10002 w 10002"/>
              <a:gd name="connsiteY3" fmla="*/ 456 h 10000"/>
              <a:gd name="connsiteX4" fmla="*/ 3 w 10002"/>
              <a:gd name="connsiteY4" fmla="*/ 456 h 10000"/>
              <a:gd name="connsiteX0" fmla="*/ 3 w 10002"/>
              <a:gd name="connsiteY0" fmla="*/ 456 h 10000"/>
              <a:gd name="connsiteX1" fmla="*/ 3 w 10002"/>
              <a:gd name="connsiteY1" fmla="*/ 10000 h 10000"/>
              <a:gd name="connsiteX2" fmla="*/ 10002 w 10002"/>
              <a:gd name="connsiteY2" fmla="*/ 7267 h 10000"/>
              <a:gd name="connsiteX3" fmla="*/ 10002 w 10002"/>
              <a:gd name="connsiteY3" fmla="*/ 456 h 10000"/>
              <a:gd name="connsiteX4" fmla="*/ 3 w 10002"/>
              <a:gd name="connsiteY4" fmla="*/ 456 h 10000"/>
              <a:gd name="connsiteX0" fmla="*/ 3 w 10002"/>
              <a:gd name="connsiteY0" fmla="*/ 0 h 9544"/>
              <a:gd name="connsiteX1" fmla="*/ 3 w 10002"/>
              <a:gd name="connsiteY1" fmla="*/ 9544 h 9544"/>
              <a:gd name="connsiteX2" fmla="*/ 10002 w 10002"/>
              <a:gd name="connsiteY2" fmla="*/ 6811 h 9544"/>
              <a:gd name="connsiteX3" fmla="*/ 10002 w 10002"/>
              <a:gd name="connsiteY3" fmla="*/ 0 h 9544"/>
              <a:gd name="connsiteX4" fmla="*/ 3 w 10002"/>
              <a:gd name="connsiteY4" fmla="*/ 0 h 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2" h="9544">
                <a:moveTo>
                  <a:pt x="3" y="0"/>
                </a:moveTo>
                <a:cubicBezTo>
                  <a:pt x="2" y="9811"/>
                  <a:pt x="-5" y="6304"/>
                  <a:pt x="3" y="9544"/>
                </a:cubicBezTo>
                <a:cubicBezTo>
                  <a:pt x="3479" y="7296"/>
                  <a:pt x="7884" y="6761"/>
                  <a:pt x="10002" y="6811"/>
                </a:cubicBezTo>
                <a:lnTo>
                  <a:pt x="10002" y="0"/>
                </a:lnTo>
                <a:lnTo>
                  <a:pt x="3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endParaRPr lang="en-US">
              <a:solidFill>
                <a:srgbClr val="5F5656"/>
              </a:solidFill>
              <a:ea typeface="ＭＳ Ｐゴシック" charset="-128"/>
            </a:endParaRPr>
          </a:p>
        </p:txBody>
      </p:sp>
      <p:sp>
        <p:nvSpPr>
          <p:cNvPr id="98" name="Text Placeholder 2"/>
          <p:cNvSpPr>
            <a:spLocks noGrp="1"/>
          </p:cNvSpPr>
          <p:nvPr>
            <p:ph type="body" idx="14" hasCustomPrompt="1"/>
          </p:nvPr>
        </p:nvSpPr>
        <p:spPr>
          <a:xfrm>
            <a:off x="350818" y="4834045"/>
            <a:ext cx="5091298" cy="299536"/>
          </a:xfrm>
        </p:spPr>
        <p:txBody>
          <a:bodyPr anchor="b" anchorCtr="0"/>
          <a:lstStyle>
            <a:lvl1pPr marL="0" indent="0" algn="l">
              <a:buNone/>
              <a:defRPr sz="2000" b="0">
                <a:solidFill>
                  <a:schemeClr val="bg1"/>
                </a:solidFill>
                <a:latin typeface="Calibri Light" panose="020F03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&lt;Presenter, Date&gt;</a:t>
            </a:r>
          </a:p>
        </p:txBody>
      </p:sp>
      <p:sp>
        <p:nvSpPr>
          <p:cNvPr id="132" name="cdtRectangle 115 Id57350"/>
          <p:cNvSpPr>
            <a:spLocks noGrp="1" noChangeArrowheads="1"/>
          </p:cNvSpPr>
          <p:nvPr>
            <p:ph type="ctrTitle"/>
            <p:custDataLst>
              <p:tags r:id="rId1"/>
            </p:custDataLst>
          </p:nvPr>
        </p:nvSpPr>
        <p:spPr bwMode="gray">
          <a:xfrm>
            <a:off x="350818" y="1310591"/>
            <a:ext cx="5084478" cy="1174004"/>
          </a:xfrm>
          <a:noFill/>
        </p:spPr>
        <p:txBody>
          <a:bodyPr wrap="square" lIns="0" tIns="0" rIns="0" bIns="0" anchor="b" anchorCtr="0">
            <a:noAutofit/>
          </a:bodyPr>
          <a:lstStyle>
            <a:lvl1pPr>
              <a:defRPr sz="4400" b="1" smtClean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r>
              <a:rPr lang="en-US" dirty="0" err="1"/>
              <a:t>Titelmasterformat</a:t>
            </a:r>
            <a:r>
              <a:rPr lang="en-US" dirty="0"/>
              <a:t> </a:t>
            </a:r>
          </a:p>
        </p:txBody>
      </p:sp>
      <p:sp>
        <p:nvSpPr>
          <p:cNvPr id="133" name="cdtRectangle 116 Id57351"/>
          <p:cNvSpPr>
            <a:spLocks noGrp="1" noChangeArrowheads="1"/>
          </p:cNvSpPr>
          <p:nvPr>
            <p:ph type="subTitle" idx="1" hasCustomPrompt="1"/>
            <p:custDataLst>
              <p:tags r:id="rId2"/>
            </p:custDataLst>
          </p:nvPr>
        </p:nvSpPr>
        <p:spPr bwMode="gray">
          <a:xfrm>
            <a:off x="350818" y="2643188"/>
            <a:ext cx="5084258" cy="960000"/>
          </a:xfrm>
          <a:noFill/>
        </p:spPr>
        <p:txBody>
          <a:bodyPr wrap="square" lIns="0" tIns="0" rIns="0" bIns="0" anchor="t" anchorCtr="0">
            <a:noAutofit/>
          </a:bodyPr>
          <a:lstStyle>
            <a:lvl1pPr>
              <a:defRPr sz="2800" b="0" smtClean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r>
              <a:rPr lang="en-US" dirty="0" err="1"/>
              <a:t>Untertitelmasters</a:t>
            </a:r>
            <a:r>
              <a:rPr lang="en-US" dirty="0"/>
              <a:t> </a:t>
            </a:r>
          </a:p>
        </p:txBody>
      </p:sp>
      <p:grpSp>
        <p:nvGrpSpPr>
          <p:cNvPr id="41" name="Group 50"/>
          <p:cNvGrpSpPr/>
          <p:nvPr userDrawn="1"/>
        </p:nvGrpSpPr>
        <p:grpSpPr>
          <a:xfrm>
            <a:off x="377803" y="281214"/>
            <a:ext cx="2114828" cy="550533"/>
            <a:chOff x="2517775" y="2590800"/>
            <a:chExt cx="7177087" cy="1680632"/>
          </a:xfrm>
        </p:grpSpPr>
        <p:grpSp>
          <p:nvGrpSpPr>
            <p:cNvPr id="42" name="Group 33"/>
            <p:cNvGrpSpPr/>
            <p:nvPr/>
          </p:nvGrpSpPr>
          <p:grpSpPr>
            <a:xfrm>
              <a:off x="8443772" y="2853530"/>
              <a:ext cx="1251090" cy="1226068"/>
              <a:chOff x="5721350" y="3268663"/>
              <a:chExt cx="476250" cy="466725"/>
            </a:xfrm>
            <a:solidFill>
              <a:srgbClr val="E55008"/>
            </a:solidFill>
          </p:grpSpPr>
          <p:sp>
            <p:nvSpPr>
              <p:cNvPr id="66" name="Freeform 1"/>
              <p:cNvSpPr>
                <a:spLocks noChangeArrowheads="1"/>
              </p:cNvSpPr>
              <p:nvPr/>
            </p:nvSpPr>
            <p:spPr bwMode="auto">
              <a:xfrm>
                <a:off x="6078538" y="3443288"/>
                <a:ext cx="119062" cy="119062"/>
              </a:xfrm>
              <a:custGeom>
                <a:avLst/>
                <a:gdLst/>
                <a:ahLst/>
                <a:cxnLst>
                  <a:cxn ang="0">
                    <a:pos x="271" y="271"/>
                  </a:cxn>
                  <a:cxn ang="0">
                    <a:pos x="271" y="59"/>
                  </a:cxn>
                  <a:cxn ang="0">
                    <a:pos x="59" y="59"/>
                  </a:cxn>
                  <a:cxn ang="0">
                    <a:pos x="59" y="271"/>
                  </a:cxn>
                  <a:cxn ang="0">
                    <a:pos x="271" y="271"/>
                  </a:cxn>
                </a:cxnLst>
                <a:rect l="0" t="0" r="r" b="b"/>
                <a:pathLst>
                  <a:path w="331" h="331">
                    <a:moveTo>
                      <a:pt x="271" y="271"/>
                    </a:moveTo>
                    <a:cubicBezTo>
                      <a:pt x="330" y="212"/>
                      <a:pt x="330" y="118"/>
                      <a:pt x="271" y="59"/>
                    </a:cubicBezTo>
                    <a:cubicBezTo>
                      <a:pt x="212" y="0"/>
                      <a:pt x="118" y="0"/>
                      <a:pt x="59" y="59"/>
                    </a:cubicBezTo>
                    <a:cubicBezTo>
                      <a:pt x="0" y="118"/>
                      <a:pt x="0" y="213"/>
                      <a:pt x="59" y="271"/>
                    </a:cubicBezTo>
                    <a:cubicBezTo>
                      <a:pt x="118" y="330"/>
                      <a:pt x="212" y="330"/>
                      <a:pt x="271" y="271"/>
                    </a:cubicBezTo>
                  </a:path>
                </a:pathLst>
              </a:custGeom>
              <a:grpFill/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de-DE" kern="0">
                  <a:solidFill>
                    <a:sysClr val="windowText" lastClr="000000"/>
                  </a:solidFill>
                  <a:ea typeface="ＭＳ Ｐゴシック" charset="-128"/>
                </a:endParaRPr>
              </a:p>
            </p:txBody>
          </p:sp>
          <p:sp>
            <p:nvSpPr>
              <p:cNvPr id="67" name="Freeform 2"/>
              <p:cNvSpPr>
                <a:spLocks noChangeArrowheads="1"/>
              </p:cNvSpPr>
              <p:nvPr/>
            </p:nvSpPr>
            <p:spPr bwMode="auto">
              <a:xfrm>
                <a:off x="5992813" y="3556000"/>
                <a:ext cx="92075" cy="92075"/>
              </a:xfrm>
              <a:custGeom>
                <a:avLst/>
                <a:gdLst/>
                <a:ahLst/>
                <a:cxnLst>
                  <a:cxn ang="0">
                    <a:pos x="208" y="209"/>
                  </a:cxn>
                  <a:cxn ang="0">
                    <a:pos x="208" y="45"/>
                  </a:cxn>
                  <a:cxn ang="0">
                    <a:pos x="44" y="45"/>
                  </a:cxn>
                  <a:cxn ang="0">
                    <a:pos x="44" y="209"/>
                  </a:cxn>
                  <a:cxn ang="0">
                    <a:pos x="208" y="209"/>
                  </a:cxn>
                </a:cxnLst>
                <a:rect l="0" t="0" r="r" b="b"/>
                <a:pathLst>
                  <a:path w="255" h="255">
                    <a:moveTo>
                      <a:pt x="208" y="209"/>
                    </a:moveTo>
                    <a:cubicBezTo>
                      <a:pt x="254" y="163"/>
                      <a:pt x="253" y="91"/>
                      <a:pt x="208" y="45"/>
                    </a:cubicBezTo>
                    <a:cubicBezTo>
                      <a:pt x="162" y="0"/>
                      <a:pt x="90" y="0"/>
                      <a:pt x="44" y="45"/>
                    </a:cubicBezTo>
                    <a:cubicBezTo>
                      <a:pt x="0" y="91"/>
                      <a:pt x="0" y="163"/>
                      <a:pt x="44" y="209"/>
                    </a:cubicBezTo>
                    <a:cubicBezTo>
                      <a:pt x="90" y="254"/>
                      <a:pt x="163" y="254"/>
                      <a:pt x="208" y="209"/>
                    </a:cubicBezTo>
                  </a:path>
                </a:pathLst>
              </a:custGeom>
              <a:grpFill/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de-DE" kern="0">
                  <a:solidFill>
                    <a:sysClr val="windowText" lastClr="000000"/>
                  </a:solidFill>
                  <a:ea typeface="ＭＳ Ｐゴシック" charset="-128"/>
                </a:endParaRPr>
              </a:p>
            </p:txBody>
          </p:sp>
          <p:sp>
            <p:nvSpPr>
              <p:cNvPr id="68" name="Freeform 3"/>
              <p:cNvSpPr>
                <a:spLocks noChangeArrowheads="1"/>
              </p:cNvSpPr>
              <p:nvPr/>
            </p:nvSpPr>
            <p:spPr bwMode="auto">
              <a:xfrm>
                <a:off x="5992813" y="3357563"/>
                <a:ext cx="92075" cy="92075"/>
              </a:xfrm>
              <a:custGeom>
                <a:avLst/>
                <a:gdLst/>
                <a:ahLst/>
                <a:cxnLst>
                  <a:cxn ang="0">
                    <a:pos x="209" y="209"/>
                  </a:cxn>
                  <a:cxn ang="0">
                    <a:pos x="209" y="46"/>
                  </a:cxn>
                  <a:cxn ang="0">
                    <a:pos x="46" y="46"/>
                  </a:cxn>
                  <a:cxn ang="0">
                    <a:pos x="46" y="209"/>
                  </a:cxn>
                  <a:cxn ang="0">
                    <a:pos x="209" y="209"/>
                  </a:cxn>
                </a:cxnLst>
                <a:rect l="0" t="0" r="r" b="b"/>
                <a:pathLst>
                  <a:path w="256" h="255">
                    <a:moveTo>
                      <a:pt x="209" y="209"/>
                    </a:moveTo>
                    <a:cubicBezTo>
                      <a:pt x="255" y="163"/>
                      <a:pt x="255" y="91"/>
                      <a:pt x="209" y="46"/>
                    </a:cubicBezTo>
                    <a:cubicBezTo>
                      <a:pt x="163" y="0"/>
                      <a:pt x="91" y="0"/>
                      <a:pt x="46" y="46"/>
                    </a:cubicBezTo>
                    <a:cubicBezTo>
                      <a:pt x="0" y="91"/>
                      <a:pt x="1" y="163"/>
                      <a:pt x="46" y="209"/>
                    </a:cubicBezTo>
                    <a:cubicBezTo>
                      <a:pt x="92" y="254"/>
                      <a:pt x="163" y="254"/>
                      <a:pt x="209" y="209"/>
                    </a:cubicBezTo>
                  </a:path>
                </a:pathLst>
              </a:custGeom>
              <a:grpFill/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de-DE" kern="0">
                  <a:solidFill>
                    <a:sysClr val="windowText" lastClr="000000"/>
                  </a:solidFill>
                  <a:ea typeface="ＭＳ Ｐゴシック" charset="-128"/>
                </a:endParaRPr>
              </a:p>
            </p:txBody>
          </p:sp>
          <p:sp>
            <p:nvSpPr>
              <p:cNvPr id="69" name="Freeform 4"/>
              <p:cNvSpPr>
                <a:spLocks noChangeArrowheads="1"/>
              </p:cNvSpPr>
              <p:nvPr/>
            </p:nvSpPr>
            <p:spPr bwMode="auto">
              <a:xfrm>
                <a:off x="5905500" y="3665538"/>
                <a:ext cx="69850" cy="69850"/>
              </a:xfrm>
              <a:custGeom>
                <a:avLst/>
                <a:gdLst/>
                <a:ahLst/>
                <a:cxnLst>
                  <a:cxn ang="0">
                    <a:pos x="160" y="160"/>
                  </a:cxn>
                  <a:cxn ang="0">
                    <a:pos x="160" y="34"/>
                  </a:cxn>
                  <a:cxn ang="0">
                    <a:pos x="34" y="34"/>
                  </a:cxn>
                  <a:cxn ang="0">
                    <a:pos x="34" y="160"/>
                  </a:cxn>
                  <a:cxn ang="0">
                    <a:pos x="160" y="160"/>
                  </a:cxn>
                </a:cxnLst>
                <a:rect l="0" t="0" r="r" b="b"/>
                <a:pathLst>
                  <a:path w="196" h="195">
                    <a:moveTo>
                      <a:pt x="160" y="160"/>
                    </a:moveTo>
                    <a:cubicBezTo>
                      <a:pt x="195" y="125"/>
                      <a:pt x="195" y="69"/>
                      <a:pt x="160" y="34"/>
                    </a:cubicBezTo>
                    <a:cubicBezTo>
                      <a:pt x="125" y="0"/>
                      <a:pt x="69" y="0"/>
                      <a:pt x="34" y="34"/>
                    </a:cubicBezTo>
                    <a:cubicBezTo>
                      <a:pt x="0" y="70"/>
                      <a:pt x="0" y="126"/>
                      <a:pt x="34" y="160"/>
                    </a:cubicBezTo>
                    <a:cubicBezTo>
                      <a:pt x="69" y="194"/>
                      <a:pt x="125" y="194"/>
                      <a:pt x="160" y="160"/>
                    </a:cubicBezTo>
                  </a:path>
                </a:pathLst>
              </a:custGeom>
              <a:grpFill/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de-DE" kern="0">
                  <a:solidFill>
                    <a:sysClr val="windowText" lastClr="000000"/>
                  </a:solidFill>
                  <a:ea typeface="ＭＳ Ｐゴシック" charset="-128"/>
                </a:endParaRPr>
              </a:p>
            </p:txBody>
          </p:sp>
          <p:sp>
            <p:nvSpPr>
              <p:cNvPr id="70" name="Freeform 5"/>
              <p:cNvSpPr>
                <a:spLocks noChangeArrowheads="1"/>
              </p:cNvSpPr>
              <p:nvPr/>
            </p:nvSpPr>
            <p:spPr bwMode="auto">
              <a:xfrm>
                <a:off x="5905500" y="3467100"/>
                <a:ext cx="69850" cy="71438"/>
              </a:xfrm>
              <a:custGeom>
                <a:avLst/>
                <a:gdLst/>
                <a:ahLst/>
                <a:cxnLst>
                  <a:cxn ang="0">
                    <a:pos x="160" y="161"/>
                  </a:cxn>
                  <a:cxn ang="0">
                    <a:pos x="160" y="35"/>
                  </a:cxn>
                  <a:cxn ang="0">
                    <a:pos x="34" y="35"/>
                  </a:cxn>
                  <a:cxn ang="0">
                    <a:pos x="34" y="161"/>
                  </a:cxn>
                  <a:cxn ang="0">
                    <a:pos x="160" y="161"/>
                  </a:cxn>
                </a:cxnLst>
                <a:rect l="0" t="0" r="r" b="b"/>
                <a:pathLst>
                  <a:path w="196" h="197">
                    <a:moveTo>
                      <a:pt x="160" y="161"/>
                    </a:moveTo>
                    <a:cubicBezTo>
                      <a:pt x="195" y="126"/>
                      <a:pt x="195" y="70"/>
                      <a:pt x="160" y="35"/>
                    </a:cubicBezTo>
                    <a:cubicBezTo>
                      <a:pt x="125" y="0"/>
                      <a:pt x="69" y="0"/>
                      <a:pt x="34" y="35"/>
                    </a:cubicBezTo>
                    <a:cubicBezTo>
                      <a:pt x="0" y="70"/>
                      <a:pt x="0" y="126"/>
                      <a:pt x="34" y="161"/>
                    </a:cubicBezTo>
                    <a:cubicBezTo>
                      <a:pt x="69" y="196"/>
                      <a:pt x="125" y="196"/>
                      <a:pt x="160" y="161"/>
                    </a:cubicBezTo>
                  </a:path>
                </a:pathLst>
              </a:custGeom>
              <a:grpFill/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de-DE" kern="0">
                  <a:solidFill>
                    <a:sysClr val="windowText" lastClr="000000"/>
                  </a:solidFill>
                  <a:ea typeface="ＭＳ Ｐゴシック" charset="-128"/>
                </a:endParaRPr>
              </a:p>
            </p:txBody>
          </p:sp>
          <p:sp>
            <p:nvSpPr>
              <p:cNvPr id="71" name="Freeform 6"/>
              <p:cNvSpPr>
                <a:spLocks noChangeArrowheads="1"/>
              </p:cNvSpPr>
              <p:nvPr/>
            </p:nvSpPr>
            <p:spPr bwMode="auto">
              <a:xfrm>
                <a:off x="5905500" y="3268663"/>
                <a:ext cx="69850" cy="71437"/>
              </a:xfrm>
              <a:custGeom>
                <a:avLst/>
                <a:gdLst/>
                <a:ahLst/>
                <a:cxnLst>
                  <a:cxn ang="0">
                    <a:pos x="160" y="161"/>
                  </a:cxn>
                  <a:cxn ang="0">
                    <a:pos x="160" y="35"/>
                  </a:cxn>
                  <a:cxn ang="0">
                    <a:pos x="34" y="35"/>
                  </a:cxn>
                  <a:cxn ang="0">
                    <a:pos x="34" y="161"/>
                  </a:cxn>
                  <a:cxn ang="0">
                    <a:pos x="160" y="161"/>
                  </a:cxn>
                </a:cxnLst>
                <a:rect l="0" t="0" r="r" b="b"/>
                <a:pathLst>
                  <a:path w="196" h="197">
                    <a:moveTo>
                      <a:pt x="160" y="161"/>
                    </a:moveTo>
                    <a:cubicBezTo>
                      <a:pt x="195" y="127"/>
                      <a:pt x="195" y="69"/>
                      <a:pt x="160" y="35"/>
                    </a:cubicBezTo>
                    <a:cubicBezTo>
                      <a:pt x="125" y="0"/>
                      <a:pt x="69" y="1"/>
                      <a:pt x="34" y="35"/>
                    </a:cubicBezTo>
                    <a:cubicBezTo>
                      <a:pt x="0" y="70"/>
                      <a:pt x="0" y="126"/>
                      <a:pt x="34" y="161"/>
                    </a:cubicBezTo>
                    <a:cubicBezTo>
                      <a:pt x="69" y="195"/>
                      <a:pt x="125" y="196"/>
                      <a:pt x="160" y="161"/>
                    </a:cubicBezTo>
                  </a:path>
                </a:pathLst>
              </a:custGeom>
              <a:grpFill/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de-DE" kern="0">
                  <a:solidFill>
                    <a:sysClr val="windowText" lastClr="000000"/>
                  </a:solidFill>
                  <a:ea typeface="ＭＳ Ｐゴシック" charset="-128"/>
                </a:endParaRPr>
              </a:p>
            </p:txBody>
          </p:sp>
          <p:sp>
            <p:nvSpPr>
              <p:cNvPr id="72" name="Freeform 7"/>
              <p:cNvSpPr>
                <a:spLocks noChangeArrowheads="1"/>
              </p:cNvSpPr>
              <p:nvPr/>
            </p:nvSpPr>
            <p:spPr bwMode="auto">
              <a:xfrm>
                <a:off x="5813425" y="3575050"/>
                <a:ext cx="53975" cy="53975"/>
              </a:xfrm>
              <a:custGeom>
                <a:avLst/>
                <a:gdLst/>
                <a:ahLst/>
                <a:cxnLst>
                  <a:cxn ang="0">
                    <a:pos x="124" y="123"/>
                  </a:cxn>
                  <a:cxn ang="0">
                    <a:pos x="124" y="27"/>
                  </a:cxn>
                  <a:cxn ang="0">
                    <a:pos x="27" y="27"/>
                  </a:cxn>
                  <a:cxn ang="0">
                    <a:pos x="27" y="123"/>
                  </a:cxn>
                  <a:cxn ang="0">
                    <a:pos x="124" y="123"/>
                  </a:cxn>
                </a:cxnLst>
                <a:rect l="0" t="0" r="r" b="b"/>
                <a:pathLst>
                  <a:path w="152" h="151">
                    <a:moveTo>
                      <a:pt x="124" y="123"/>
                    </a:moveTo>
                    <a:cubicBezTo>
                      <a:pt x="151" y="96"/>
                      <a:pt x="151" y="54"/>
                      <a:pt x="124" y="27"/>
                    </a:cubicBezTo>
                    <a:cubicBezTo>
                      <a:pt x="98" y="0"/>
                      <a:pt x="54" y="0"/>
                      <a:pt x="27" y="27"/>
                    </a:cubicBezTo>
                    <a:cubicBezTo>
                      <a:pt x="0" y="54"/>
                      <a:pt x="0" y="96"/>
                      <a:pt x="27" y="123"/>
                    </a:cubicBezTo>
                    <a:cubicBezTo>
                      <a:pt x="54" y="150"/>
                      <a:pt x="98" y="150"/>
                      <a:pt x="124" y="123"/>
                    </a:cubicBezTo>
                  </a:path>
                </a:pathLst>
              </a:custGeom>
              <a:grpFill/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de-DE" kern="0">
                  <a:solidFill>
                    <a:sysClr val="windowText" lastClr="000000"/>
                  </a:solidFill>
                  <a:ea typeface="ＭＳ Ｐゴシック" charset="-128"/>
                </a:endParaRPr>
              </a:p>
            </p:txBody>
          </p:sp>
          <p:sp>
            <p:nvSpPr>
              <p:cNvPr id="73" name="Freeform 8"/>
              <p:cNvSpPr>
                <a:spLocks noChangeArrowheads="1"/>
              </p:cNvSpPr>
              <p:nvPr/>
            </p:nvSpPr>
            <p:spPr bwMode="auto">
              <a:xfrm>
                <a:off x="5813425" y="3376613"/>
                <a:ext cx="53975" cy="53975"/>
              </a:xfrm>
              <a:custGeom>
                <a:avLst/>
                <a:gdLst/>
                <a:ahLst/>
                <a:cxnLst>
                  <a:cxn ang="0">
                    <a:pos x="124" y="124"/>
                  </a:cxn>
                  <a:cxn ang="0">
                    <a:pos x="124" y="27"/>
                  </a:cxn>
                  <a:cxn ang="0">
                    <a:pos x="27" y="27"/>
                  </a:cxn>
                  <a:cxn ang="0">
                    <a:pos x="27" y="124"/>
                  </a:cxn>
                  <a:cxn ang="0">
                    <a:pos x="124" y="124"/>
                  </a:cxn>
                </a:cxnLst>
                <a:rect l="0" t="0" r="r" b="b"/>
                <a:pathLst>
                  <a:path w="152" h="151">
                    <a:moveTo>
                      <a:pt x="124" y="124"/>
                    </a:moveTo>
                    <a:cubicBezTo>
                      <a:pt x="151" y="97"/>
                      <a:pt x="151" y="54"/>
                      <a:pt x="124" y="27"/>
                    </a:cubicBezTo>
                    <a:cubicBezTo>
                      <a:pt x="98" y="0"/>
                      <a:pt x="54" y="0"/>
                      <a:pt x="27" y="27"/>
                    </a:cubicBezTo>
                    <a:cubicBezTo>
                      <a:pt x="0" y="54"/>
                      <a:pt x="0" y="97"/>
                      <a:pt x="27" y="124"/>
                    </a:cubicBezTo>
                    <a:cubicBezTo>
                      <a:pt x="54" y="150"/>
                      <a:pt x="98" y="150"/>
                      <a:pt x="124" y="124"/>
                    </a:cubicBezTo>
                  </a:path>
                </a:pathLst>
              </a:custGeom>
              <a:grpFill/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de-DE" kern="0">
                  <a:solidFill>
                    <a:sysClr val="windowText" lastClr="000000"/>
                  </a:solidFill>
                  <a:ea typeface="ＭＳ Ｐゴシック" charset="-128"/>
                </a:endParaRPr>
              </a:p>
            </p:txBody>
          </p:sp>
          <p:sp>
            <p:nvSpPr>
              <p:cNvPr id="74" name="Freeform 9"/>
              <p:cNvSpPr>
                <a:spLocks noChangeArrowheads="1"/>
              </p:cNvSpPr>
              <p:nvPr/>
            </p:nvSpPr>
            <p:spPr bwMode="auto">
              <a:xfrm>
                <a:off x="5721350" y="3481388"/>
                <a:ext cx="41275" cy="41275"/>
              </a:xfrm>
              <a:custGeom>
                <a:avLst/>
                <a:gdLst/>
                <a:ahLst/>
                <a:cxnLst>
                  <a:cxn ang="0">
                    <a:pos x="94" y="94"/>
                  </a:cxn>
                  <a:cxn ang="0">
                    <a:pos x="94" y="20"/>
                  </a:cxn>
                  <a:cxn ang="0">
                    <a:pos x="20" y="20"/>
                  </a:cxn>
                  <a:cxn ang="0">
                    <a:pos x="20" y="94"/>
                  </a:cxn>
                  <a:cxn ang="0">
                    <a:pos x="94" y="94"/>
                  </a:cxn>
                </a:cxnLst>
                <a:rect l="0" t="0" r="r" b="b"/>
                <a:pathLst>
                  <a:path w="115" h="115">
                    <a:moveTo>
                      <a:pt x="94" y="94"/>
                    </a:moveTo>
                    <a:cubicBezTo>
                      <a:pt x="114" y="73"/>
                      <a:pt x="114" y="40"/>
                      <a:pt x="94" y="20"/>
                    </a:cubicBezTo>
                    <a:cubicBezTo>
                      <a:pt x="74" y="0"/>
                      <a:pt x="40" y="0"/>
                      <a:pt x="20" y="20"/>
                    </a:cubicBezTo>
                    <a:cubicBezTo>
                      <a:pt x="0" y="40"/>
                      <a:pt x="0" y="73"/>
                      <a:pt x="20" y="94"/>
                    </a:cubicBezTo>
                    <a:cubicBezTo>
                      <a:pt x="40" y="114"/>
                      <a:pt x="74" y="114"/>
                      <a:pt x="94" y="94"/>
                    </a:cubicBezTo>
                  </a:path>
                </a:pathLst>
              </a:custGeom>
              <a:grpFill/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de-DE" kern="0">
                  <a:solidFill>
                    <a:sysClr val="windowText" lastClr="000000"/>
                  </a:solidFill>
                  <a:ea typeface="ＭＳ Ｐゴシック" charset="-128"/>
                </a:endParaRPr>
              </a:p>
            </p:txBody>
          </p:sp>
        </p:grpSp>
        <p:grpSp>
          <p:nvGrpSpPr>
            <p:cNvPr id="43" name="Group 32"/>
            <p:cNvGrpSpPr/>
            <p:nvPr/>
          </p:nvGrpSpPr>
          <p:grpSpPr>
            <a:xfrm>
              <a:off x="4281811" y="2590800"/>
              <a:ext cx="4066045" cy="646398"/>
              <a:chOff x="4137025" y="3168650"/>
              <a:chExt cx="1547813" cy="246063"/>
            </a:xfrm>
            <a:solidFill>
              <a:srgbClr val="118992"/>
            </a:solidFill>
          </p:grpSpPr>
          <p:sp>
            <p:nvSpPr>
              <p:cNvPr id="58" name="Freeform 10"/>
              <p:cNvSpPr>
                <a:spLocks noChangeArrowheads="1"/>
              </p:cNvSpPr>
              <p:nvPr/>
            </p:nvSpPr>
            <p:spPr bwMode="auto">
              <a:xfrm>
                <a:off x="4137025" y="3168650"/>
                <a:ext cx="180975" cy="246063"/>
              </a:xfrm>
              <a:custGeom>
                <a:avLst/>
                <a:gdLst/>
                <a:ahLst/>
                <a:cxnLst>
                  <a:cxn ang="0">
                    <a:pos x="13" y="526"/>
                  </a:cxn>
                  <a:cxn ang="0">
                    <a:pos x="209" y="561"/>
                  </a:cxn>
                  <a:cxn ang="0">
                    <a:pos x="326" y="500"/>
                  </a:cxn>
                  <a:cxn ang="0">
                    <a:pos x="308" y="461"/>
                  </a:cxn>
                  <a:cxn ang="0">
                    <a:pos x="220" y="414"/>
                  </a:cxn>
                  <a:cxn ang="0">
                    <a:pos x="51" y="323"/>
                  </a:cxn>
                  <a:cxn ang="0">
                    <a:pos x="0" y="198"/>
                  </a:cxn>
                  <a:cxn ang="0">
                    <a:pos x="74" y="51"/>
                  </a:cxn>
                  <a:cxn ang="0">
                    <a:pos x="263" y="0"/>
                  </a:cxn>
                  <a:cxn ang="0">
                    <a:pos x="450" y="24"/>
                  </a:cxn>
                  <a:cxn ang="0">
                    <a:pos x="450" y="149"/>
                  </a:cxn>
                  <a:cxn ang="0">
                    <a:pos x="282" y="113"/>
                  </a:cxn>
                  <a:cxn ang="0">
                    <a:pos x="173" y="173"/>
                  </a:cxn>
                  <a:cxn ang="0">
                    <a:pos x="196" y="210"/>
                  </a:cxn>
                  <a:cxn ang="0">
                    <a:pos x="296" y="260"/>
                  </a:cxn>
                  <a:cxn ang="0">
                    <a:pos x="456" y="352"/>
                  </a:cxn>
                  <a:cxn ang="0">
                    <a:pos x="503" y="473"/>
                  </a:cxn>
                  <a:cxn ang="0">
                    <a:pos x="410" y="635"/>
                  </a:cxn>
                  <a:cxn ang="0">
                    <a:pos x="217" y="681"/>
                  </a:cxn>
                  <a:cxn ang="0">
                    <a:pos x="13" y="655"/>
                  </a:cxn>
                  <a:cxn ang="0">
                    <a:pos x="13" y="526"/>
                  </a:cxn>
                </a:cxnLst>
                <a:rect l="0" t="0" r="r" b="b"/>
                <a:pathLst>
                  <a:path w="504" h="682">
                    <a:moveTo>
                      <a:pt x="13" y="526"/>
                    </a:moveTo>
                    <a:cubicBezTo>
                      <a:pt x="87" y="549"/>
                      <a:pt x="153" y="561"/>
                      <a:pt x="209" y="561"/>
                    </a:cubicBezTo>
                    <a:cubicBezTo>
                      <a:pt x="286" y="561"/>
                      <a:pt x="326" y="541"/>
                      <a:pt x="326" y="500"/>
                    </a:cubicBezTo>
                    <a:cubicBezTo>
                      <a:pt x="326" y="484"/>
                      <a:pt x="321" y="472"/>
                      <a:pt x="308" y="461"/>
                    </a:cubicBezTo>
                    <a:cubicBezTo>
                      <a:pt x="296" y="450"/>
                      <a:pt x="267" y="434"/>
                      <a:pt x="220" y="414"/>
                    </a:cubicBezTo>
                    <a:cubicBezTo>
                      <a:pt x="134" y="379"/>
                      <a:pt x="78" y="348"/>
                      <a:pt x="51" y="323"/>
                    </a:cubicBezTo>
                    <a:cubicBezTo>
                      <a:pt x="17" y="289"/>
                      <a:pt x="0" y="248"/>
                      <a:pt x="0" y="198"/>
                    </a:cubicBezTo>
                    <a:cubicBezTo>
                      <a:pt x="0" y="134"/>
                      <a:pt x="24" y="84"/>
                      <a:pt x="74" y="51"/>
                    </a:cubicBezTo>
                    <a:cubicBezTo>
                      <a:pt x="122" y="17"/>
                      <a:pt x="186" y="0"/>
                      <a:pt x="263" y="0"/>
                    </a:cubicBezTo>
                    <a:cubicBezTo>
                      <a:pt x="306" y="0"/>
                      <a:pt x="369" y="8"/>
                      <a:pt x="450" y="24"/>
                    </a:cubicBezTo>
                    <a:lnTo>
                      <a:pt x="450" y="149"/>
                    </a:lnTo>
                    <a:cubicBezTo>
                      <a:pt x="390" y="125"/>
                      <a:pt x="334" y="113"/>
                      <a:pt x="282" y="113"/>
                    </a:cubicBezTo>
                    <a:cubicBezTo>
                      <a:pt x="209" y="113"/>
                      <a:pt x="173" y="133"/>
                      <a:pt x="173" y="173"/>
                    </a:cubicBezTo>
                    <a:cubicBezTo>
                      <a:pt x="173" y="188"/>
                      <a:pt x="181" y="200"/>
                      <a:pt x="196" y="210"/>
                    </a:cubicBezTo>
                    <a:cubicBezTo>
                      <a:pt x="208" y="218"/>
                      <a:pt x="242" y="234"/>
                      <a:pt x="296" y="260"/>
                    </a:cubicBezTo>
                    <a:cubicBezTo>
                      <a:pt x="377" y="295"/>
                      <a:pt x="430" y="325"/>
                      <a:pt x="456" y="352"/>
                    </a:cubicBezTo>
                    <a:cubicBezTo>
                      <a:pt x="488" y="382"/>
                      <a:pt x="503" y="423"/>
                      <a:pt x="503" y="473"/>
                    </a:cubicBezTo>
                    <a:cubicBezTo>
                      <a:pt x="503" y="544"/>
                      <a:pt x="472" y="597"/>
                      <a:pt x="410" y="635"/>
                    </a:cubicBezTo>
                    <a:cubicBezTo>
                      <a:pt x="361" y="666"/>
                      <a:pt x="295" y="681"/>
                      <a:pt x="217" y="681"/>
                    </a:cubicBezTo>
                    <a:cubicBezTo>
                      <a:pt x="150" y="679"/>
                      <a:pt x="82" y="671"/>
                      <a:pt x="13" y="655"/>
                    </a:cubicBezTo>
                    <a:lnTo>
                      <a:pt x="13" y="526"/>
                    </a:lnTo>
                  </a:path>
                </a:pathLst>
              </a:custGeom>
              <a:grpFill/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de-DE" kern="0">
                  <a:solidFill>
                    <a:sysClr val="windowText" lastClr="000000"/>
                  </a:solidFill>
                  <a:ea typeface="ＭＳ Ｐゴシック" charset="-128"/>
                </a:endParaRPr>
              </a:p>
            </p:txBody>
          </p:sp>
          <p:sp>
            <p:nvSpPr>
              <p:cNvPr id="59" name="Freeform 11"/>
              <p:cNvSpPr>
                <a:spLocks noChangeArrowheads="1"/>
              </p:cNvSpPr>
              <p:nvPr/>
            </p:nvSpPr>
            <p:spPr bwMode="auto">
              <a:xfrm>
                <a:off x="4356100" y="3173413"/>
                <a:ext cx="65088" cy="236537"/>
              </a:xfrm>
              <a:custGeom>
                <a:avLst/>
                <a:gdLst/>
                <a:ahLst/>
                <a:cxnLst>
                  <a:cxn ang="0">
                    <a:pos x="91" y="655"/>
                  </a:cxn>
                  <a:cxn ang="0">
                    <a:pos x="0" y="655"/>
                  </a:cxn>
                  <a:cxn ang="0">
                    <a:pos x="0" y="0"/>
                  </a:cxn>
                  <a:cxn ang="0">
                    <a:pos x="182" y="0"/>
                  </a:cxn>
                  <a:cxn ang="0">
                    <a:pos x="182" y="655"/>
                  </a:cxn>
                  <a:cxn ang="0">
                    <a:pos x="91" y="655"/>
                  </a:cxn>
                </a:cxnLst>
                <a:rect l="0" t="0" r="r" b="b"/>
                <a:pathLst>
                  <a:path w="183" h="656">
                    <a:moveTo>
                      <a:pt x="91" y="655"/>
                    </a:moveTo>
                    <a:lnTo>
                      <a:pt x="0" y="655"/>
                    </a:lnTo>
                    <a:lnTo>
                      <a:pt x="0" y="0"/>
                    </a:lnTo>
                    <a:lnTo>
                      <a:pt x="182" y="0"/>
                    </a:lnTo>
                    <a:lnTo>
                      <a:pt x="182" y="655"/>
                    </a:lnTo>
                    <a:lnTo>
                      <a:pt x="91" y="655"/>
                    </a:lnTo>
                  </a:path>
                </a:pathLst>
              </a:custGeom>
              <a:grpFill/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de-DE" kern="0">
                  <a:solidFill>
                    <a:sysClr val="windowText" lastClr="000000"/>
                  </a:solidFill>
                  <a:ea typeface="ＭＳ Ｐゴシック" charset="-128"/>
                </a:endParaRPr>
              </a:p>
            </p:txBody>
          </p:sp>
          <p:sp>
            <p:nvSpPr>
              <p:cNvPr id="60" name="Freeform 12"/>
              <p:cNvSpPr>
                <a:spLocks noChangeArrowheads="1"/>
              </p:cNvSpPr>
              <p:nvPr/>
            </p:nvSpPr>
            <p:spPr bwMode="auto">
              <a:xfrm>
                <a:off x="4481513" y="3173413"/>
                <a:ext cx="171450" cy="236537"/>
              </a:xfrm>
              <a:custGeom>
                <a:avLst/>
                <a:gdLst/>
                <a:ahLst/>
                <a:cxnLst>
                  <a:cxn ang="0">
                    <a:pos x="0" y="654"/>
                  </a:cxn>
                  <a:cxn ang="0">
                    <a:pos x="0" y="0"/>
                  </a:cxn>
                  <a:cxn ang="0">
                    <a:pos x="469" y="0"/>
                  </a:cxn>
                  <a:cxn ang="0">
                    <a:pos x="469" y="118"/>
                  </a:cxn>
                  <a:cxn ang="0">
                    <a:pos x="175" y="118"/>
                  </a:cxn>
                  <a:cxn ang="0">
                    <a:pos x="175" y="265"/>
                  </a:cxn>
                  <a:cxn ang="0">
                    <a:pos x="431" y="265"/>
                  </a:cxn>
                  <a:cxn ang="0">
                    <a:pos x="431" y="374"/>
                  </a:cxn>
                  <a:cxn ang="0">
                    <a:pos x="175" y="374"/>
                  </a:cxn>
                  <a:cxn ang="0">
                    <a:pos x="175" y="529"/>
                  </a:cxn>
                  <a:cxn ang="0">
                    <a:pos x="475" y="529"/>
                  </a:cxn>
                  <a:cxn ang="0">
                    <a:pos x="475" y="654"/>
                  </a:cxn>
                  <a:cxn ang="0">
                    <a:pos x="0" y="654"/>
                  </a:cxn>
                </a:cxnLst>
                <a:rect l="0" t="0" r="r" b="b"/>
                <a:pathLst>
                  <a:path w="476" h="655">
                    <a:moveTo>
                      <a:pt x="0" y="654"/>
                    </a:moveTo>
                    <a:lnTo>
                      <a:pt x="0" y="0"/>
                    </a:lnTo>
                    <a:lnTo>
                      <a:pt x="469" y="0"/>
                    </a:lnTo>
                    <a:lnTo>
                      <a:pt x="469" y="118"/>
                    </a:lnTo>
                    <a:lnTo>
                      <a:pt x="175" y="118"/>
                    </a:lnTo>
                    <a:lnTo>
                      <a:pt x="175" y="265"/>
                    </a:lnTo>
                    <a:lnTo>
                      <a:pt x="431" y="265"/>
                    </a:lnTo>
                    <a:lnTo>
                      <a:pt x="431" y="374"/>
                    </a:lnTo>
                    <a:lnTo>
                      <a:pt x="175" y="374"/>
                    </a:lnTo>
                    <a:lnTo>
                      <a:pt x="175" y="529"/>
                    </a:lnTo>
                    <a:lnTo>
                      <a:pt x="475" y="529"/>
                    </a:lnTo>
                    <a:lnTo>
                      <a:pt x="475" y="654"/>
                    </a:lnTo>
                    <a:lnTo>
                      <a:pt x="0" y="654"/>
                    </a:lnTo>
                  </a:path>
                </a:pathLst>
              </a:custGeom>
              <a:grpFill/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de-DE" kern="0">
                  <a:solidFill>
                    <a:sysClr val="windowText" lastClr="000000"/>
                  </a:solidFill>
                  <a:ea typeface="ＭＳ Ｐゴシック" charset="-128"/>
                </a:endParaRPr>
              </a:p>
            </p:txBody>
          </p:sp>
          <p:sp>
            <p:nvSpPr>
              <p:cNvPr id="62" name="Freeform 13"/>
              <p:cNvSpPr>
                <a:spLocks noChangeArrowheads="1"/>
              </p:cNvSpPr>
              <p:nvPr/>
            </p:nvSpPr>
            <p:spPr bwMode="auto">
              <a:xfrm>
                <a:off x="4695825" y="3173413"/>
                <a:ext cx="287338" cy="238125"/>
              </a:xfrm>
              <a:custGeom>
                <a:avLst/>
                <a:gdLst/>
                <a:ahLst/>
                <a:cxnLst>
                  <a:cxn ang="0">
                    <a:pos x="0" y="654"/>
                  </a:cxn>
                  <a:cxn ang="0">
                    <a:pos x="0" y="0"/>
                  </a:cxn>
                  <a:cxn ang="0">
                    <a:pos x="237" y="0"/>
                  </a:cxn>
                  <a:cxn ang="0">
                    <a:pos x="400" y="418"/>
                  </a:cxn>
                  <a:cxn ang="0">
                    <a:pos x="571" y="0"/>
                  </a:cxn>
                  <a:cxn ang="0">
                    <a:pos x="796" y="0"/>
                  </a:cxn>
                  <a:cxn ang="0">
                    <a:pos x="796" y="654"/>
                  </a:cxn>
                  <a:cxn ang="0">
                    <a:pos x="621" y="654"/>
                  </a:cxn>
                  <a:cxn ang="0">
                    <a:pos x="621" y="190"/>
                  </a:cxn>
                  <a:cxn ang="0">
                    <a:pos x="430" y="660"/>
                  </a:cxn>
                  <a:cxn ang="0">
                    <a:pos x="316" y="660"/>
                  </a:cxn>
                  <a:cxn ang="0">
                    <a:pos x="129" y="190"/>
                  </a:cxn>
                  <a:cxn ang="0">
                    <a:pos x="129" y="654"/>
                  </a:cxn>
                  <a:cxn ang="0">
                    <a:pos x="0" y="654"/>
                  </a:cxn>
                </a:cxnLst>
                <a:rect l="0" t="0" r="r" b="b"/>
                <a:pathLst>
                  <a:path w="797" h="661">
                    <a:moveTo>
                      <a:pt x="0" y="654"/>
                    </a:moveTo>
                    <a:lnTo>
                      <a:pt x="0" y="0"/>
                    </a:lnTo>
                    <a:lnTo>
                      <a:pt x="237" y="0"/>
                    </a:lnTo>
                    <a:lnTo>
                      <a:pt x="400" y="418"/>
                    </a:lnTo>
                    <a:lnTo>
                      <a:pt x="571" y="0"/>
                    </a:lnTo>
                    <a:lnTo>
                      <a:pt x="796" y="0"/>
                    </a:lnTo>
                    <a:lnTo>
                      <a:pt x="796" y="654"/>
                    </a:lnTo>
                    <a:lnTo>
                      <a:pt x="621" y="654"/>
                    </a:lnTo>
                    <a:lnTo>
                      <a:pt x="621" y="190"/>
                    </a:lnTo>
                    <a:lnTo>
                      <a:pt x="430" y="660"/>
                    </a:lnTo>
                    <a:lnTo>
                      <a:pt x="316" y="660"/>
                    </a:lnTo>
                    <a:lnTo>
                      <a:pt x="129" y="190"/>
                    </a:lnTo>
                    <a:lnTo>
                      <a:pt x="129" y="654"/>
                    </a:lnTo>
                    <a:lnTo>
                      <a:pt x="0" y="654"/>
                    </a:lnTo>
                  </a:path>
                </a:pathLst>
              </a:custGeom>
              <a:grpFill/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de-DE" kern="0">
                  <a:solidFill>
                    <a:sysClr val="windowText" lastClr="000000"/>
                  </a:solidFill>
                  <a:ea typeface="ＭＳ Ｐゴシック" charset="-128"/>
                </a:endParaRPr>
              </a:p>
            </p:txBody>
          </p:sp>
          <p:sp>
            <p:nvSpPr>
              <p:cNvPr id="63" name="Freeform 14"/>
              <p:cNvSpPr>
                <a:spLocks noChangeArrowheads="1"/>
              </p:cNvSpPr>
              <p:nvPr/>
            </p:nvSpPr>
            <p:spPr bwMode="auto">
              <a:xfrm>
                <a:off x="5043488" y="3173413"/>
                <a:ext cx="171450" cy="236537"/>
              </a:xfrm>
              <a:custGeom>
                <a:avLst/>
                <a:gdLst/>
                <a:ahLst/>
                <a:cxnLst>
                  <a:cxn ang="0">
                    <a:pos x="0" y="654"/>
                  </a:cxn>
                  <a:cxn ang="0">
                    <a:pos x="0" y="0"/>
                  </a:cxn>
                  <a:cxn ang="0">
                    <a:pos x="469" y="0"/>
                  </a:cxn>
                  <a:cxn ang="0">
                    <a:pos x="469" y="118"/>
                  </a:cxn>
                  <a:cxn ang="0">
                    <a:pos x="176" y="118"/>
                  </a:cxn>
                  <a:cxn ang="0">
                    <a:pos x="176" y="265"/>
                  </a:cxn>
                  <a:cxn ang="0">
                    <a:pos x="431" y="265"/>
                  </a:cxn>
                  <a:cxn ang="0">
                    <a:pos x="431" y="374"/>
                  </a:cxn>
                  <a:cxn ang="0">
                    <a:pos x="176" y="374"/>
                  </a:cxn>
                  <a:cxn ang="0">
                    <a:pos x="176" y="529"/>
                  </a:cxn>
                  <a:cxn ang="0">
                    <a:pos x="476" y="529"/>
                  </a:cxn>
                  <a:cxn ang="0">
                    <a:pos x="476" y="654"/>
                  </a:cxn>
                  <a:cxn ang="0">
                    <a:pos x="0" y="654"/>
                  </a:cxn>
                </a:cxnLst>
                <a:rect l="0" t="0" r="r" b="b"/>
                <a:pathLst>
                  <a:path w="477" h="655">
                    <a:moveTo>
                      <a:pt x="0" y="654"/>
                    </a:moveTo>
                    <a:lnTo>
                      <a:pt x="0" y="0"/>
                    </a:lnTo>
                    <a:lnTo>
                      <a:pt x="469" y="0"/>
                    </a:lnTo>
                    <a:lnTo>
                      <a:pt x="469" y="118"/>
                    </a:lnTo>
                    <a:lnTo>
                      <a:pt x="176" y="118"/>
                    </a:lnTo>
                    <a:lnTo>
                      <a:pt x="176" y="265"/>
                    </a:lnTo>
                    <a:lnTo>
                      <a:pt x="431" y="265"/>
                    </a:lnTo>
                    <a:lnTo>
                      <a:pt x="431" y="374"/>
                    </a:lnTo>
                    <a:lnTo>
                      <a:pt x="176" y="374"/>
                    </a:lnTo>
                    <a:lnTo>
                      <a:pt x="176" y="529"/>
                    </a:lnTo>
                    <a:lnTo>
                      <a:pt x="476" y="529"/>
                    </a:lnTo>
                    <a:lnTo>
                      <a:pt x="476" y="654"/>
                    </a:lnTo>
                    <a:lnTo>
                      <a:pt x="0" y="654"/>
                    </a:lnTo>
                  </a:path>
                </a:pathLst>
              </a:custGeom>
              <a:grpFill/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de-DE" kern="0">
                  <a:solidFill>
                    <a:sysClr val="windowText" lastClr="000000"/>
                  </a:solidFill>
                  <a:ea typeface="ＭＳ Ｐゴシック" charset="-128"/>
                </a:endParaRPr>
              </a:p>
            </p:txBody>
          </p:sp>
          <p:sp>
            <p:nvSpPr>
              <p:cNvPr id="64" name="Freeform 15"/>
              <p:cNvSpPr>
                <a:spLocks noChangeArrowheads="1"/>
              </p:cNvSpPr>
              <p:nvPr/>
            </p:nvSpPr>
            <p:spPr bwMode="auto">
              <a:xfrm>
                <a:off x="5257800" y="3173413"/>
                <a:ext cx="203200" cy="236537"/>
              </a:xfrm>
              <a:custGeom>
                <a:avLst/>
                <a:gdLst/>
                <a:ahLst/>
                <a:cxnLst>
                  <a:cxn ang="0">
                    <a:pos x="0" y="654"/>
                  </a:cxn>
                  <a:cxn ang="0">
                    <a:pos x="0" y="0"/>
                  </a:cxn>
                  <a:cxn ang="0">
                    <a:pos x="212" y="0"/>
                  </a:cxn>
                  <a:cxn ang="0">
                    <a:pos x="437" y="438"/>
                  </a:cxn>
                  <a:cxn ang="0">
                    <a:pos x="437" y="0"/>
                  </a:cxn>
                  <a:cxn ang="0">
                    <a:pos x="565" y="0"/>
                  </a:cxn>
                  <a:cxn ang="0">
                    <a:pos x="565" y="654"/>
                  </a:cxn>
                  <a:cxn ang="0">
                    <a:pos x="361" y="654"/>
                  </a:cxn>
                  <a:cxn ang="0">
                    <a:pos x="129" y="210"/>
                  </a:cxn>
                  <a:cxn ang="0">
                    <a:pos x="129" y="654"/>
                  </a:cxn>
                  <a:cxn ang="0">
                    <a:pos x="0" y="654"/>
                  </a:cxn>
                </a:cxnLst>
                <a:rect l="0" t="0" r="r" b="b"/>
                <a:pathLst>
                  <a:path w="566" h="655">
                    <a:moveTo>
                      <a:pt x="0" y="654"/>
                    </a:moveTo>
                    <a:lnTo>
                      <a:pt x="0" y="0"/>
                    </a:lnTo>
                    <a:lnTo>
                      <a:pt x="212" y="0"/>
                    </a:lnTo>
                    <a:lnTo>
                      <a:pt x="437" y="438"/>
                    </a:lnTo>
                    <a:lnTo>
                      <a:pt x="437" y="0"/>
                    </a:lnTo>
                    <a:lnTo>
                      <a:pt x="565" y="0"/>
                    </a:lnTo>
                    <a:lnTo>
                      <a:pt x="565" y="654"/>
                    </a:lnTo>
                    <a:lnTo>
                      <a:pt x="361" y="654"/>
                    </a:lnTo>
                    <a:lnTo>
                      <a:pt x="129" y="210"/>
                    </a:lnTo>
                    <a:lnTo>
                      <a:pt x="129" y="654"/>
                    </a:lnTo>
                    <a:lnTo>
                      <a:pt x="0" y="654"/>
                    </a:lnTo>
                  </a:path>
                </a:pathLst>
              </a:custGeom>
              <a:grpFill/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de-DE" kern="0">
                  <a:solidFill>
                    <a:sysClr val="windowText" lastClr="000000"/>
                  </a:solidFill>
                  <a:ea typeface="ＭＳ Ｐゴシック" charset="-128"/>
                </a:endParaRPr>
              </a:p>
            </p:txBody>
          </p:sp>
          <p:sp>
            <p:nvSpPr>
              <p:cNvPr id="65" name="Freeform 16"/>
              <p:cNvSpPr>
                <a:spLocks noChangeArrowheads="1"/>
              </p:cNvSpPr>
              <p:nvPr/>
            </p:nvSpPr>
            <p:spPr bwMode="auto">
              <a:xfrm>
                <a:off x="5503863" y="3168650"/>
                <a:ext cx="180975" cy="244475"/>
              </a:xfrm>
              <a:custGeom>
                <a:avLst/>
                <a:gdLst/>
                <a:ahLst/>
                <a:cxnLst>
                  <a:cxn ang="0">
                    <a:pos x="12" y="527"/>
                  </a:cxn>
                  <a:cxn ang="0">
                    <a:pos x="208" y="562"/>
                  </a:cxn>
                  <a:cxn ang="0">
                    <a:pos x="326" y="501"/>
                  </a:cxn>
                  <a:cxn ang="0">
                    <a:pos x="310" y="462"/>
                  </a:cxn>
                  <a:cxn ang="0">
                    <a:pos x="220" y="415"/>
                  </a:cxn>
                  <a:cxn ang="0">
                    <a:pos x="51" y="324"/>
                  </a:cxn>
                  <a:cxn ang="0">
                    <a:pos x="0" y="198"/>
                  </a:cxn>
                  <a:cxn ang="0">
                    <a:pos x="74" y="51"/>
                  </a:cxn>
                  <a:cxn ang="0">
                    <a:pos x="264" y="0"/>
                  </a:cxn>
                  <a:cxn ang="0">
                    <a:pos x="436" y="21"/>
                  </a:cxn>
                  <a:cxn ang="0">
                    <a:pos x="452" y="24"/>
                  </a:cxn>
                  <a:cxn ang="0">
                    <a:pos x="452" y="148"/>
                  </a:cxn>
                  <a:cxn ang="0">
                    <a:pos x="282" y="112"/>
                  </a:cxn>
                  <a:cxn ang="0">
                    <a:pos x="172" y="172"/>
                  </a:cxn>
                  <a:cxn ang="0">
                    <a:pos x="195" y="210"/>
                  </a:cxn>
                  <a:cxn ang="0">
                    <a:pos x="296" y="260"/>
                  </a:cxn>
                  <a:cxn ang="0">
                    <a:pos x="456" y="352"/>
                  </a:cxn>
                  <a:cxn ang="0">
                    <a:pos x="503" y="473"/>
                  </a:cxn>
                  <a:cxn ang="0">
                    <a:pos x="410" y="635"/>
                  </a:cxn>
                  <a:cxn ang="0">
                    <a:pos x="216" y="680"/>
                  </a:cxn>
                  <a:cxn ang="0">
                    <a:pos x="12" y="656"/>
                  </a:cxn>
                  <a:cxn ang="0">
                    <a:pos x="12" y="527"/>
                  </a:cxn>
                </a:cxnLst>
                <a:rect l="0" t="0" r="r" b="b"/>
                <a:pathLst>
                  <a:path w="504" h="681">
                    <a:moveTo>
                      <a:pt x="12" y="527"/>
                    </a:moveTo>
                    <a:cubicBezTo>
                      <a:pt x="85" y="550"/>
                      <a:pt x="150" y="562"/>
                      <a:pt x="208" y="562"/>
                    </a:cubicBezTo>
                    <a:cubicBezTo>
                      <a:pt x="286" y="562"/>
                      <a:pt x="326" y="542"/>
                      <a:pt x="326" y="501"/>
                    </a:cubicBezTo>
                    <a:cubicBezTo>
                      <a:pt x="326" y="485"/>
                      <a:pt x="321" y="473"/>
                      <a:pt x="310" y="462"/>
                    </a:cubicBezTo>
                    <a:cubicBezTo>
                      <a:pt x="298" y="451"/>
                      <a:pt x="268" y="435"/>
                      <a:pt x="220" y="415"/>
                    </a:cubicBezTo>
                    <a:cubicBezTo>
                      <a:pt x="134" y="380"/>
                      <a:pt x="78" y="349"/>
                      <a:pt x="51" y="324"/>
                    </a:cubicBezTo>
                    <a:cubicBezTo>
                      <a:pt x="18" y="292"/>
                      <a:pt x="0" y="249"/>
                      <a:pt x="0" y="198"/>
                    </a:cubicBezTo>
                    <a:cubicBezTo>
                      <a:pt x="0" y="134"/>
                      <a:pt x="24" y="84"/>
                      <a:pt x="74" y="51"/>
                    </a:cubicBezTo>
                    <a:cubicBezTo>
                      <a:pt x="122" y="17"/>
                      <a:pt x="187" y="0"/>
                      <a:pt x="264" y="0"/>
                    </a:cubicBezTo>
                    <a:cubicBezTo>
                      <a:pt x="308" y="0"/>
                      <a:pt x="365" y="6"/>
                      <a:pt x="436" y="21"/>
                    </a:cubicBezTo>
                    <a:lnTo>
                      <a:pt x="452" y="24"/>
                    </a:lnTo>
                    <a:lnTo>
                      <a:pt x="452" y="148"/>
                    </a:lnTo>
                    <a:cubicBezTo>
                      <a:pt x="391" y="124"/>
                      <a:pt x="334" y="112"/>
                      <a:pt x="282" y="112"/>
                    </a:cubicBezTo>
                    <a:cubicBezTo>
                      <a:pt x="208" y="112"/>
                      <a:pt x="172" y="132"/>
                      <a:pt x="172" y="172"/>
                    </a:cubicBezTo>
                    <a:cubicBezTo>
                      <a:pt x="172" y="187"/>
                      <a:pt x="179" y="199"/>
                      <a:pt x="195" y="210"/>
                    </a:cubicBezTo>
                    <a:cubicBezTo>
                      <a:pt x="207" y="218"/>
                      <a:pt x="240" y="234"/>
                      <a:pt x="296" y="260"/>
                    </a:cubicBezTo>
                    <a:cubicBezTo>
                      <a:pt x="375" y="294"/>
                      <a:pt x="429" y="325"/>
                      <a:pt x="456" y="352"/>
                    </a:cubicBezTo>
                    <a:cubicBezTo>
                      <a:pt x="487" y="383"/>
                      <a:pt x="503" y="423"/>
                      <a:pt x="503" y="473"/>
                    </a:cubicBezTo>
                    <a:cubicBezTo>
                      <a:pt x="503" y="544"/>
                      <a:pt x="472" y="597"/>
                      <a:pt x="410" y="635"/>
                    </a:cubicBezTo>
                    <a:cubicBezTo>
                      <a:pt x="359" y="665"/>
                      <a:pt x="295" y="680"/>
                      <a:pt x="216" y="680"/>
                    </a:cubicBezTo>
                    <a:cubicBezTo>
                      <a:pt x="149" y="680"/>
                      <a:pt x="81" y="672"/>
                      <a:pt x="12" y="656"/>
                    </a:cubicBezTo>
                    <a:lnTo>
                      <a:pt x="12" y="527"/>
                    </a:lnTo>
                  </a:path>
                </a:pathLst>
              </a:custGeom>
              <a:grpFill/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de-DE" kern="0">
                  <a:solidFill>
                    <a:sysClr val="windowText" lastClr="000000"/>
                  </a:solidFill>
                  <a:ea typeface="ＭＳ Ｐゴシック" charset="-128"/>
                </a:endParaRPr>
              </a:p>
            </p:txBody>
          </p:sp>
        </p:grpSp>
        <p:grpSp>
          <p:nvGrpSpPr>
            <p:cNvPr id="44" name="Group 34"/>
            <p:cNvGrpSpPr/>
            <p:nvPr/>
          </p:nvGrpSpPr>
          <p:grpSpPr>
            <a:xfrm>
              <a:off x="2517775" y="3466563"/>
              <a:ext cx="5838422" cy="804869"/>
              <a:chOff x="3465513" y="3502025"/>
              <a:chExt cx="2222500" cy="306388"/>
            </a:xfrm>
            <a:solidFill>
              <a:srgbClr val="E55008"/>
            </a:solidFill>
          </p:grpSpPr>
          <p:sp>
            <p:nvSpPr>
              <p:cNvPr id="45" name="Freeform 17"/>
              <p:cNvSpPr>
                <a:spLocks noChangeArrowheads="1"/>
              </p:cNvSpPr>
              <p:nvPr/>
            </p:nvSpPr>
            <p:spPr bwMode="auto">
              <a:xfrm>
                <a:off x="4975225" y="3589338"/>
                <a:ext cx="171450" cy="219075"/>
              </a:xfrm>
              <a:custGeom>
                <a:avLst/>
                <a:gdLst/>
                <a:ahLst/>
                <a:cxnLst>
                  <a:cxn ang="0">
                    <a:pos x="152" y="263"/>
                  </a:cxn>
                  <a:cxn ang="0">
                    <a:pos x="273" y="110"/>
                  </a:cxn>
                  <a:cxn ang="0">
                    <a:pos x="330" y="166"/>
                  </a:cxn>
                  <a:cxn ang="0">
                    <a:pos x="152" y="263"/>
                  </a:cxn>
                  <a:cxn ang="0">
                    <a:pos x="281" y="0"/>
                  </a:cxn>
                  <a:cxn ang="0">
                    <a:pos x="0" y="316"/>
                  </a:cxn>
                  <a:cxn ang="0">
                    <a:pos x="267" y="606"/>
                  </a:cxn>
                  <a:cxn ang="0">
                    <a:pos x="474" y="543"/>
                  </a:cxn>
                  <a:cxn ang="0">
                    <a:pos x="428" y="438"/>
                  </a:cxn>
                  <a:cxn ang="0">
                    <a:pos x="288" y="486"/>
                  </a:cxn>
                  <a:cxn ang="0">
                    <a:pos x="158" y="375"/>
                  </a:cxn>
                  <a:cxn ang="0">
                    <a:pos x="468" y="165"/>
                  </a:cxn>
                  <a:cxn ang="0">
                    <a:pos x="281" y="0"/>
                  </a:cxn>
                </a:cxnLst>
                <a:rect l="0" t="0" r="r" b="b"/>
                <a:pathLst>
                  <a:path w="475" h="607">
                    <a:moveTo>
                      <a:pt x="152" y="263"/>
                    </a:moveTo>
                    <a:cubicBezTo>
                      <a:pt x="156" y="186"/>
                      <a:pt x="196" y="110"/>
                      <a:pt x="273" y="110"/>
                    </a:cubicBezTo>
                    <a:cubicBezTo>
                      <a:pt x="308" y="110"/>
                      <a:pt x="330" y="131"/>
                      <a:pt x="330" y="166"/>
                    </a:cubicBezTo>
                    <a:cubicBezTo>
                      <a:pt x="330" y="243"/>
                      <a:pt x="226" y="261"/>
                      <a:pt x="152" y="263"/>
                    </a:cubicBezTo>
                    <a:close/>
                    <a:moveTo>
                      <a:pt x="281" y="0"/>
                    </a:moveTo>
                    <a:cubicBezTo>
                      <a:pt x="96" y="0"/>
                      <a:pt x="0" y="151"/>
                      <a:pt x="0" y="316"/>
                    </a:cubicBezTo>
                    <a:cubicBezTo>
                      <a:pt x="0" y="485"/>
                      <a:pt x="76" y="606"/>
                      <a:pt x="267" y="606"/>
                    </a:cubicBezTo>
                    <a:cubicBezTo>
                      <a:pt x="381" y="606"/>
                      <a:pt x="460" y="553"/>
                      <a:pt x="474" y="543"/>
                    </a:cubicBezTo>
                    <a:lnTo>
                      <a:pt x="428" y="438"/>
                    </a:lnTo>
                    <a:cubicBezTo>
                      <a:pt x="396" y="460"/>
                      <a:pt x="348" y="486"/>
                      <a:pt x="288" y="486"/>
                    </a:cubicBezTo>
                    <a:cubicBezTo>
                      <a:pt x="202" y="486"/>
                      <a:pt x="166" y="429"/>
                      <a:pt x="158" y="375"/>
                    </a:cubicBezTo>
                    <a:cubicBezTo>
                      <a:pt x="296" y="367"/>
                      <a:pt x="468" y="334"/>
                      <a:pt x="468" y="165"/>
                    </a:cubicBezTo>
                    <a:cubicBezTo>
                      <a:pt x="468" y="57"/>
                      <a:pt x="395" y="0"/>
                      <a:pt x="281" y="0"/>
                    </a:cubicBezTo>
                    <a:close/>
                  </a:path>
                </a:pathLst>
              </a:custGeom>
              <a:grpFill/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de-DE" kern="0">
                  <a:solidFill>
                    <a:sysClr val="windowText" lastClr="000000"/>
                  </a:solidFill>
                  <a:ea typeface="ＭＳ Ｐゴシック" charset="-128"/>
                </a:endParaRPr>
              </a:p>
            </p:txBody>
          </p:sp>
          <p:sp>
            <p:nvSpPr>
              <p:cNvPr id="46" name="Freeform 18"/>
              <p:cNvSpPr>
                <a:spLocks noChangeArrowheads="1"/>
              </p:cNvSpPr>
              <p:nvPr/>
            </p:nvSpPr>
            <p:spPr bwMode="auto">
              <a:xfrm>
                <a:off x="5172075" y="3589338"/>
                <a:ext cx="171450" cy="219075"/>
              </a:xfrm>
              <a:custGeom>
                <a:avLst/>
                <a:gdLst/>
                <a:ahLst/>
                <a:cxnLst>
                  <a:cxn ang="0">
                    <a:pos x="153" y="263"/>
                  </a:cxn>
                  <a:cxn ang="0">
                    <a:pos x="273" y="110"/>
                  </a:cxn>
                  <a:cxn ang="0">
                    <a:pos x="331" y="166"/>
                  </a:cxn>
                  <a:cxn ang="0">
                    <a:pos x="153" y="263"/>
                  </a:cxn>
                  <a:cxn ang="0">
                    <a:pos x="281" y="0"/>
                  </a:cxn>
                  <a:cxn ang="0">
                    <a:pos x="0" y="316"/>
                  </a:cxn>
                  <a:cxn ang="0">
                    <a:pos x="268" y="606"/>
                  </a:cxn>
                  <a:cxn ang="0">
                    <a:pos x="474" y="543"/>
                  </a:cxn>
                  <a:cxn ang="0">
                    <a:pos x="429" y="438"/>
                  </a:cxn>
                  <a:cxn ang="0">
                    <a:pos x="288" y="486"/>
                  </a:cxn>
                  <a:cxn ang="0">
                    <a:pos x="158" y="375"/>
                  </a:cxn>
                  <a:cxn ang="0">
                    <a:pos x="469" y="165"/>
                  </a:cxn>
                  <a:cxn ang="0">
                    <a:pos x="281" y="0"/>
                  </a:cxn>
                </a:cxnLst>
                <a:rect l="0" t="0" r="r" b="b"/>
                <a:pathLst>
                  <a:path w="475" h="607">
                    <a:moveTo>
                      <a:pt x="153" y="263"/>
                    </a:moveTo>
                    <a:cubicBezTo>
                      <a:pt x="157" y="186"/>
                      <a:pt x="197" y="110"/>
                      <a:pt x="273" y="110"/>
                    </a:cubicBezTo>
                    <a:cubicBezTo>
                      <a:pt x="310" y="110"/>
                      <a:pt x="331" y="131"/>
                      <a:pt x="331" y="166"/>
                    </a:cubicBezTo>
                    <a:cubicBezTo>
                      <a:pt x="331" y="243"/>
                      <a:pt x="226" y="261"/>
                      <a:pt x="153" y="263"/>
                    </a:cubicBezTo>
                    <a:close/>
                    <a:moveTo>
                      <a:pt x="281" y="0"/>
                    </a:moveTo>
                    <a:cubicBezTo>
                      <a:pt x="97" y="0"/>
                      <a:pt x="0" y="151"/>
                      <a:pt x="0" y="316"/>
                    </a:cubicBezTo>
                    <a:cubicBezTo>
                      <a:pt x="0" y="485"/>
                      <a:pt x="76" y="606"/>
                      <a:pt x="268" y="606"/>
                    </a:cubicBezTo>
                    <a:cubicBezTo>
                      <a:pt x="382" y="606"/>
                      <a:pt x="461" y="553"/>
                      <a:pt x="474" y="543"/>
                    </a:cubicBezTo>
                    <a:lnTo>
                      <a:pt x="429" y="438"/>
                    </a:lnTo>
                    <a:cubicBezTo>
                      <a:pt x="397" y="460"/>
                      <a:pt x="348" y="486"/>
                      <a:pt x="288" y="486"/>
                    </a:cubicBezTo>
                    <a:cubicBezTo>
                      <a:pt x="202" y="486"/>
                      <a:pt x="166" y="429"/>
                      <a:pt x="158" y="375"/>
                    </a:cubicBezTo>
                    <a:cubicBezTo>
                      <a:pt x="296" y="367"/>
                      <a:pt x="469" y="334"/>
                      <a:pt x="469" y="165"/>
                    </a:cubicBezTo>
                    <a:cubicBezTo>
                      <a:pt x="469" y="57"/>
                      <a:pt x="395" y="0"/>
                      <a:pt x="281" y="0"/>
                    </a:cubicBezTo>
                    <a:close/>
                  </a:path>
                </a:pathLst>
              </a:custGeom>
              <a:grpFill/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de-DE" kern="0">
                  <a:solidFill>
                    <a:sysClr val="windowText" lastClr="000000"/>
                  </a:solidFill>
                  <a:ea typeface="ＭＳ Ｐゴシック" charset="-128"/>
                </a:endParaRPr>
              </a:p>
            </p:txBody>
          </p:sp>
          <p:sp>
            <p:nvSpPr>
              <p:cNvPr id="47" name="Freeform 19"/>
              <p:cNvSpPr>
                <a:spLocks noChangeArrowheads="1"/>
              </p:cNvSpPr>
              <p:nvPr/>
            </p:nvSpPr>
            <p:spPr bwMode="auto">
              <a:xfrm>
                <a:off x="3706813" y="3589338"/>
                <a:ext cx="171450" cy="219075"/>
              </a:xfrm>
              <a:custGeom>
                <a:avLst/>
                <a:gdLst/>
                <a:ahLst/>
                <a:cxnLst>
                  <a:cxn ang="0">
                    <a:pos x="154" y="263"/>
                  </a:cxn>
                  <a:cxn ang="0">
                    <a:pos x="275" y="110"/>
                  </a:cxn>
                  <a:cxn ang="0">
                    <a:pos x="332" y="166"/>
                  </a:cxn>
                  <a:cxn ang="0">
                    <a:pos x="154" y="263"/>
                  </a:cxn>
                  <a:cxn ang="0">
                    <a:pos x="281" y="0"/>
                  </a:cxn>
                  <a:cxn ang="0">
                    <a:pos x="0" y="316"/>
                  </a:cxn>
                  <a:cxn ang="0">
                    <a:pos x="268" y="606"/>
                  </a:cxn>
                  <a:cxn ang="0">
                    <a:pos x="474" y="543"/>
                  </a:cxn>
                  <a:cxn ang="0">
                    <a:pos x="429" y="438"/>
                  </a:cxn>
                  <a:cxn ang="0">
                    <a:pos x="288" y="486"/>
                  </a:cxn>
                  <a:cxn ang="0">
                    <a:pos x="158" y="375"/>
                  </a:cxn>
                  <a:cxn ang="0">
                    <a:pos x="469" y="165"/>
                  </a:cxn>
                  <a:cxn ang="0">
                    <a:pos x="281" y="0"/>
                  </a:cxn>
                </a:cxnLst>
                <a:rect l="0" t="0" r="r" b="b"/>
                <a:pathLst>
                  <a:path w="475" h="607">
                    <a:moveTo>
                      <a:pt x="154" y="263"/>
                    </a:moveTo>
                    <a:cubicBezTo>
                      <a:pt x="158" y="186"/>
                      <a:pt x="198" y="110"/>
                      <a:pt x="275" y="110"/>
                    </a:cubicBezTo>
                    <a:cubicBezTo>
                      <a:pt x="310" y="110"/>
                      <a:pt x="332" y="131"/>
                      <a:pt x="332" y="166"/>
                    </a:cubicBezTo>
                    <a:cubicBezTo>
                      <a:pt x="332" y="243"/>
                      <a:pt x="228" y="261"/>
                      <a:pt x="154" y="263"/>
                    </a:cubicBezTo>
                    <a:close/>
                    <a:moveTo>
                      <a:pt x="281" y="0"/>
                    </a:moveTo>
                    <a:cubicBezTo>
                      <a:pt x="97" y="0"/>
                      <a:pt x="0" y="151"/>
                      <a:pt x="0" y="316"/>
                    </a:cubicBezTo>
                    <a:cubicBezTo>
                      <a:pt x="0" y="485"/>
                      <a:pt x="76" y="606"/>
                      <a:pt x="268" y="606"/>
                    </a:cubicBezTo>
                    <a:cubicBezTo>
                      <a:pt x="382" y="606"/>
                      <a:pt x="461" y="553"/>
                      <a:pt x="474" y="543"/>
                    </a:cubicBezTo>
                    <a:lnTo>
                      <a:pt x="429" y="438"/>
                    </a:lnTo>
                    <a:cubicBezTo>
                      <a:pt x="397" y="460"/>
                      <a:pt x="348" y="486"/>
                      <a:pt x="288" y="486"/>
                    </a:cubicBezTo>
                    <a:cubicBezTo>
                      <a:pt x="202" y="486"/>
                      <a:pt x="166" y="429"/>
                      <a:pt x="158" y="375"/>
                    </a:cubicBezTo>
                    <a:cubicBezTo>
                      <a:pt x="298" y="367"/>
                      <a:pt x="469" y="334"/>
                      <a:pt x="469" y="165"/>
                    </a:cubicBezTo>
                    <a:cubicBezTo>
                      <a:pt x="469" y="57"/>
                      <a:pt x="395" y="0"/>
                      <a:pt x="281" y="0"/>
                    </a:cubicBezTo>
                    <a:close/>
                  </a:path>
                </a:pathLst>
              </a:custGeom>
              <a:grpFill/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de-DE" kern="0">
                  <a:solidFill>
                    <a:sysClr val="windowText" lastClr="000000"/>
                  </a:solidFill>
                  <a:ea typeface="ＭＳ Ｐゴシック" charset="-128"/>
                </a:endParaRPr>
              </a:p>
            </p:txBody>
          </p:sp>
          <p:sp>
            <p:nvSpPr>
              <p:cNvPr id="48" name="Freeform 20"/>
              <p:cNvSpPr>
                <a:spLocks noChangeArrowheads="1"/>
              </p:cNvSpPr>
              <p:nvPr/>
            </p:nvSpPr>
            <p:spPr bwMode="auto">
              <a:xfrm>
                <a:off x="3465513" y="3532188"/>
                <a:ext cx="200025" cy="269875"/>
              </a:xfrm>
              <a:custGeom>
                <a:avLst/>
                <a:gdLst/>
                <a:ahLst/>
                <a:cxnLst>
                  <a:cxn ang="0">
                    <a:pos x="391" y="0"/>
                  </a:cxn>
                  <a:cxn ang="0">
                    <a:pos x="391" y="298"/>
                  </a:cxn>
                  <a:cxn ang="0">
                    <a:pos x="160" y="298"/>
                  </a:cxn>
                  <a:cxn ang="0">
                    <a:pos x="160" y="0"/>
                  </a:cxn>
                  <a:cxn ang="0">
                    <a:pos x="0" y="0"/>
                  </a:cxn>
                  <a:cxn ang="0">
                    <a:pos x="0" y="749"/>
                  </a:cxn>
                  <a:cxn ang="0">
                    <a:pos x="160" y="749"/>
                  </a:cxn>
                  <a:cxn ang="0">
                    <a:pos x="160" y="439"/>
                  </a:cxn>
                  <a:cxn ang="0">
                    <a:pos x="391" y="439"/>
                  </a:cxn>
                  <a:cxn ang="0">
                    <a:pos x="391" y="749"/>
                  </a:cxn>
                  <a:cxn ang="0">
                    <a:pos x="553" y="749"/>
                  </a:cxn>
                  <a:cxn ang="0">
                    <a:pos x="553" y="0"/>
                  </a:cxn>
                  <a:cxn ang="0">
                    <a:pos x="391" y="0"/>
                  </a:cxn>
                </a:cxnLst>
                <a:rect l="0" t="0" r="r" b="b"/>
                <a:pathLst>
                  <a:path w="554" h="750">
                    <a:moveTo>
                      <a:pt x="391" y="0"/>
                    </a:moveTo>
                    <a:lnTo>
                      <a:pt x="391" y="298"/>
                    </a:lnTo>
                    <a:lnTo>
                      <a:pt x="160" y="298"/>
                    </a:lnTo>
                    <a:lnTo>
                      <a:pt x="160" y="0"/>
                    </a:lnTo>
                    <a:lnTo>
                      <a:pt x="0" y="0"/>
                    </a:lnTo>
                    <a:lnTo>
                      <a:pt x="0" y="749"/>
                    </a:lnTo>
                    <a:lnTo>
                      <a:pt x="160" y="749"/>
                    </a:lnTo>
                    <a:lnTo>
                      <a:pt x="160" y="439"/>
                    </a:lnTo>
                    <a:lnTo>
                      <a:pt x="391" y="439"/>
                    </a:lnTo>
                    <a:lnTo>
                      <a:pt x="391" y="749"/>
                    </a:lnTo>
                    <a:lnTo>
                      <a:pt x="553" y="749"/>
                    </a:lnTo>
                    <a:lnTo>
                      <a:pt x="553" y="0"/>
                    </a:lnTo>
                    <a:lnTo>
                      <a:pt x="391" y="0"/>
                    </a:lnTo>
                  </a:path>
                </a:pathLst>
              </a:custGeom>
              <a:grpFill/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de-DE" kern="0">
                  <a:solidFill>
                    <a:sysClr val="windowText" lastClr="000000"/>
                  </a:solidFill>
                  <a:ea typeface="ＭＳ Ｐゴシック" charset="-128"/>
                </a:endParaRPr>
              </a:p>
            </p:txBody>
          </p:sp>
          <p:sp>
            <p:nvSpPr>
              <p:cNvPr id="49" name="Freeform 21"/>
              <p:cNvSpPr>
                <a:spLocks noChangeArrowheads="1"/>
              </p:cNvSpPr>
              <p:nvPr/>
            </p:nvSpPr>
            <p:spPr bwMode="auto">
              <a:xfrm>
                <a:off x="3908425" y="3589338"/>
                <a:ext cx="185738" cy="217487"/>
              </a:xfrm>
              <a:custGeom>
                <a:avLst/>
                <a:gdLst/>
                <a:ahLst/>
                <a:cxnLst>
                  <a:cxn ang="0">
                    <a:pos x="259" y="489"/>
                  </a:cxn>
                  <a:cxn ang="0">
                    <a:pos x="155" y="318"/>
                  </a:cxn>
                  <a:cxn ang="0">
                    <a:pos x="280" y="115"/>
                  </a:cxn>
                  <a:cxn ang="0">
                    <a:pos x="351" y="127"/>
                  </a:cxn>
                  <a:cxn ang="0">
                    <a:pos x="351" y="405"/>
                  </a:cxn>
                  <a:cxn ang="0">
                    <a:pos x="259" y="489"/>
                  </a:cxn>
                  <a:cxn ang="0">
                    <a:pos x="517" y="587"/>
                  </a:cxn>
                  <a:cxn ang="0">
                    <a:pos x="506" y="473"/>
                  </a:cxn>
                  <a:cxn ang="0">
                    <a:pos x="506" y="41"/>
                  </a:cxn>
                  <a:cxn ang="0">
                    <a:pos x="299" y="0"/>
                  </a:cxn>
                  <a:cxn ang="0">
                    <a:pos x="0" y="327"/>
                  </a:cxn>
                  <a:cxn ang="0">
                    <a:pos x="218" y="603"/>
                  </a:cxn>
                  <a:cxn ang="0">
                    <a:pos x="370" y="528"/>
                  </a:cxn>
                  <a:cxn ang="0">
                    <a:pos x="375" y="529"/>
                  </a:cxn>
                  <a:cxn ang="0">
                    <a:pos x="383" y="587"/>
                  </a:cxn>
                  <a:cxn ang="0">
                    <a:pos x="517" y="587"/>
                  </a:cxn>
                </a:cxnLst>
                <a:rect l="0" t="0" r="r" b="b"/>
                <a:pathLst>
                  <a:path w="518" h="604">
                    <a:moveTo>
                      <a:pt x="259" y="489"/>
                    </a:moveTo>
                    <a:cubicBezTo>
                      <a:pt x="176" y="489"/>
                      <a:pt x="155" y="409"/>
                      <a:pt x="155" y="318"/>
                    </a:cubicBezTo>
                    <a:cubicBezTo>
                      <a:pt x="155" y="207"/>
                      <a:pt x="188" y="115"/>
                      <a:pt x="280" y="115"/>
                    </a:cubicBezTo>
                    <a:cubicBezTo>
                      <a:pt x="310" y="115"/>
                      <a:pt x="336" y="120"/>
                      <a:pt x="351" y="127"/>
                    </a:cubicBezTo>
                    <a:lnTo>
                      <a:pt x="351" y="405"/>
                    </a:lnTo>
                    <a:cubicBezTo>
                      <a:pt x="351" y="446"/>
                      <a:pt x="318" y="489"/>
                      <a:pt x="259" y="489"/>
                    </a:cubicBezTo>
                    <a:close/>
                    <a:moveTo>
                      <a:pt x="517" y="587"/>
                    </a:moveTo>
                    <a:lnTo>
                      <a:pt x="506" y="473"/>
                    </a:lnTo>
                    <a:lnTo>
                      <a:pt x="506" y="41"/>
                    </a:lnTo>
                    <a:cubicBezTo>
                      <a:pt x="421" y="9"/>
                      <a:pt x="338" y="0"/>
                      <a:pt x="299" y="0"/>
                    </a:cubicBezTo>
                    <a:cubicBezTo>
                      <a:pt x="99" y="0"/>
                      <a:pt x="0" y="130"/>
                      <a:pt x="0" y="327"/>
                    </a:cubicBezTo>
                    <a:cubicBezTo>
                      <a:pt x="0" y="480"/>
                      <a:pt x="55" y="603"/>
                      <a:pt x="218" y="603"/>
                    </a:cubicBezTo>
                    <a:cubicBezTo>
                      <a:pt x="279" y="603"/>
                      <a:pt x="336" y="580"/>
                      <a:pt x="370" y="528"/>
                    </a:cubicBezTo>
                    <a:lnTo>
                      <a:pt x="375" y="529"/>
                    </a:lnTo>
                    <a:lnTo>
                      <a:pt x="383" y="587"/>
                    </a:lnTo>
                    <a:lnTo>
                      <a:pt x="517" y="587"/>
                    </a:lnTo>
                    <a:close/>
                  </a:path>
                </a:pathLst>
              </a:custGeom>
              <a:grpFill/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de-DE" kern="0">
                  <a:solidFill>
                    <a:sysClr val="windowText" lastClr="000000"/>
                  </a:solidFill>
                  <a:ea typeface="ＭＳ Ｐゴシック" charset="-128"/>
                </a:endParaRPr>
              </a:p>
            </p:txBody>
          </p:sp>
          <p:sp>
            <p:nvSpPr>
              <p:cNvPr id="50" name="Freeform 22"/>
              <p:cNvSpPr>
                <a:spLocks noChangeArrowheads="1"/>
              </p:cNvSpPr>
              <p:nvPr/>
            </p:nvSpPr>
            <p:spPr bwMode="auto">
              <a:xfrm>
                <a:off x="4141788" y="3532188"/>
                <a:ext cx="112712" cy="27622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78"/>
                  </a:cxn>
                  <a:cxn ang="0">
                    <a:pos x="172" y="765"/>
                  </a:cxn>
                  <a:cxn ang="0">
                    <a:pos x="314" y="729"/>
                  </a:cxn>
                  <a:cxn ang="0">
                    <a:pos x="281" y="625"/>
                  </a:cxn>
                  <a:cxn ang="0">
                    <a:pos x="213" y="642"/>
                  </a:cxn>
                  <a:cxn ang="0">
                    <a:pos x="158" y="555"/>
                  </a:cxn>
                  <a:cxn ang="0">
                    <a:pos x="158" y="0"/>
                  </a:cxn>
                  <a:cxn ang="0">
                    <a:pos x="0" y="0"/>
                  </a:cxn>
                </a:cxnLst>
                <a:rect l="0" t="0" r="r" b="b"/>
                <a:pathLst>
                  <a:path w="315" h="766">
                    <a:moveTo>
                      <a:pt x="0" y="0"/>
                    </a:moveTo>
                    <a:lnTo>
                      <a:pt x="0" y="578"/>
                    </a:lnTo>
                    <a:cubicBezTo>
                      <a:pt x="0" y="673"/>
                      <a:pt x="10" y="765"/>
                      <a:pt x="172" y="765"/>
                    </a:cubicBezTo>
                    <a:cubicBezTo>
                      <a:pt x="221" y="765"/>
                      <a:pt x="281" y="751"/>
                      <a:pt x="314" y="729"/>
                    </a:cubicBezTo>
                    <a:lnTo>
                      <a:pt x="281" y="625"/>
                    </a:lnTo>
                    <a:cubicBezTo>
                      <a:pt x="255" y="635"/>
                      <a:pt x="233" y="642"/>
                      <a:pt x="213" y="642"/>
                    </a:cubicBezTo>
                    <a:cubicBezTo>
                      <a:pt x="172" y="642"/>
                      <a:pt x="158" y="617"/>
                      <a:pt x="158" y="555"/>
                    </a:cubicBezTo>
                    <a:lnTo>
                      <a:pt x="158" y="0"/>
                    </a:lnTo>
                    <a:lnTo>
                      <a:pt x="0" y="0"/>
                    </a:lnTo>
                  </a:path>
                </a:pathLst>
              </a:custGeom>
              <a:grpFill/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de-DE" kern="0">
                  <a:solidFill>
                    <a:sysClr val="windowText" lastClr="000000"/>
                  </a:solidFill>
                  <a:ea typeface="ＭＳ Ｐゴシック" charset="-128"/>
                </a:endParaRPr>
              </a:p>
            </p:txBody>
          </p:sp>
          <p:sp>
            <p:nvSpPr>
              <p:cNvPr id="51" name="Freeform 23"/>
              <p:cNvSpPr>
                <a:spLocks noChangeArrowheads="1"/>
              </p:cNvSpPr>
              <p:nvPr/>
            </p:nvSpPr>
            <p:spPr bwMode="auto">
              <a:xfrm>
                <a:off x="4438650" y="3532188"/>
                <a:ext cx="173038" cy="269875"/>
              </a:xfrm>
              <a:custGeom>
                <a:avLst/>
                <a:gdLst/>
                <a:ahLst/>
                <a:cxnLst>
                  <a:cxn ang="0">
                    <a:pos x="155" y="749"/>
                  </a:cxn>
                  <a:cxn ang="0">
                    <a:pos x="155" y="381"/>
                  </a:cxn>
                  <a:cxn ang="0">
                    <a:pos x="252" y="282"/>
                  </a:cxn>
                  <a:cxn ang="0">
                    <a:pos x="324" y="385"/>
                  </a:cxn>
                  <a:cxn ang="0">
                    <a:pos x="324" y="749"/>
                  </a:cxn>
                  <a:cxn ang="0">
                    <a:pos x="481" y="749"/>
                  </a:cxn>
                  <a:cxn ang="0">
                    <a:pos x="481" y="361"/>
                  </a:cxn>
                  <a:cxn ang="0">
                    <a:pos x="299" y="160"/>
                  </a:cxn>
                  <a:cxn ang="0">
                    <a:pos x="157" y="219"/>
                  </a:cxn>
                  <a:cxn ang="0">
                    <a:pos x="157" y="0"/>
                  </a:cxn>
                  <a:cxn ang="0">
                    <a:pos x="0" y="0"/>
                  </a:cxn>
                  <a:cxn ang="0">
                    <a:pos x="0" y="749"/>
                  </a:cxn>
                  <a:cxn ang="0">
                    <a:pos x="155" y="749"/>
                  </a:cxn>
                </a:cxnLst>
                <a:rect l="0" t="0" r="r" b="b"/>
                <a:pathLst>
                  <a:path w="482" h="750">
                    <a:moveTo>
                      <a:pt x="155" y="749"/>
                    </a:moveTo>
                    <a:lnTo>
                      <a:pt x="155" y="381"/>
                    </a:lnTo>
                    <a:cubicBezTo>
                      <a:pt x="155" y="328"/>
                      <a:pt x="194" y="282"/>
                      <a:pt x="252" y="282"/>
                    </a:cubicBezTo>
                    <a:cubicBezTo>
                      <a:pt x="312" y="282"/>
                      <a:pt x="324" y="328"/>
                      <a:pt x="324" y="385"/>
                    </a:cubicBezTo>
                    <a:lnTo>
                      <a:pt x="324" y="749"/>
                    </a:lnTo>
                    <a:lnTo>
                      <a:pt x="481" y="749"/>
                    </a:lnTo>
                    <a:lnTo>
                      <a:pt x="481" y="361"/>
                    </a:lnTo>
                    <a:cubicBezTo>
                      <a:pt x="481" y="227"/>
                      <a:pt x="417" y="160"/>
                      <a:pt x="299" y="160"/>
                    </a:cubicBezTo>
                    <a:cubicBezTo>
                      <a:pt x="244" y="160"/>
                      <a:pt x="193" y="181"/>
                      <a:pt x="157" y="219"/>
                    </a:cubicBezTo>
                    <a:lnTo>
                      <a:pt x="157" y="0"/>
                    </a:lnTo>
                    <a:lnTo>
                      <a:pt x="0" y="0"/>
                    </a:lnTo>
                    <a:lnTo>
                      <a:pt x="0" y="749"/>
                    </a:lnTo>
                    <a:lnTo>
                      <a:pt x="155" y="749"/>
                    </a:lnTo>
                  </a:path>
                </a:pathLst>
              </a:custGeom>
              <a:grpFill/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de-DE" kern="0">
                  <a:solidFill>
                    <a:sysClr val="windowText" lastClr="000000"/>
                  </a:solidFill>
                  <a:ea typeface="ＭＳ Ｐゴシック" charset="-128"/>
                </a:endParaRPr>
              </a:p>
            </p:txBody>
          </p:sp>
          <p:sp>
            <p:nvSpPr>
              <p:cNvPr id="52" name="Freeform 24"/>
              <p:cNvSpPr>
                <a:spLocks noChangeArrowheads="1"/>
              </p:cNvSpPr>
              <p:nvPr/>
            </p:nvSpPr>
            <p:spPr bwMode="auto">
              <a:xfrm>
                <a:off x="4660900" y="3595688"/>
                <a:ext cx="57150" cy="206375"/>
              </a:xfrm>
              <a:custGeom>
                <a:avLst/>
                <a:gdLst/>
                <a:ahLst/>
                <a:cxnLst>
                  <a:cxn ang="0">
                    <a:pos x="78" y="571"/>
                  </a:cxn>
                  <a:cxn ang="0">
                    <a:pos x="0" y="571"/>
                  </a:cxn>
                  <a:cxn ang="0">
                    <a:pos x="0" y="0"/>
                  </a:cxn>
                  <a:cxn ang="0">
                    <a:pos x="157" y="0"/>
                  </a:cxn>
                  <a:cxn ang="0">
                    <a:pos x="157" y="571"/>
                  </a:cxn>
                  <a:cxn ang="0">
                    <a:pos x="78" y="571"/>
                  </a:cxn>
                </a:cxnLst>
                <a:rect l="0" t="0" r="r" b="b"/>
                <a:pathLst>
                  <a:path w="158" h="572">
                    <a:moveTo>
                      <a:pt x="78" y="571"/>
                    </a:moveTo>
                    <a:lnTo>
                      <a:pt x="0" y="571"/>
                    </a:lnTo>
                    <a:lnTo>
                      <a:pt x="0" y="0"/>
                    </a:lnTo>
                    <a:lnTo>
                      <a:pt x="157" y="0"/>
                    </a:lnTo>
                    <a:lnTo>
                      <a:pt x="157" y="571"/>
                    </a:lnTo>
                    <a:lnTo>
                      <a:pt x="78" y="571"/>
                    </a:lnTo>
                  </a:path>
                </a:pathLst>
              </a:custGeom>
              <a:grpFill/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de-DE" kern="0">
                  <a:solidFill>
                    <a:sysClr val="windowText" lastClr="000000"/>
                  </a:solidFill>
                  <a:ea typeface="ＭＳ Ｐゴシック" charset="-128"/>
                </a:endParaRPr>
              </a:p>
            </p:txBody>
          </p:sp>
          <p:sp>
            <p:nvSpPr>
              <p:cNvPr id="53" name="Freeform 25"/>
              <p:cNvSpPr>
                <a:spLocks noChangeArrowheads="1"/>
              </p:cNvSpPr>
              <p:nvPr/>
            </p:nvSpPr>
            <p:spPr bwMode="auto">
              <a:xfrm>
                <a:off x="4657725" y="3502025"/>
                <a:ext cx="61913" cy="58738"/>
              </a:xfrm>
              <a:custGeom>
                <a:avLst/>
                <a:gdLst/>
                <a:ahLst/>
                <a:cxnLst>
                  <a:cxn ang="0">
                    <a:pos x="86" y="161"/>
                  </a:cxn>
                  <a:cxn ang="0">
                    <a:pos x="172" y="81"/>
                  </a:cxn>
                  <a:cxn ang="0">
                    <a:pos x="86" y="0"/>
                  </a:cxn>
                  <a:cxn ang="0">
                    <a:pos x="0" y="81"/>
                  </a:cxn>
                  <a:cxn ang="0">
                    <a:pos x="86" y="161"/>
                  </a:cxn>
                </a:cxnLst>
                <a:rect l="0" t="0" r="r" b="b"/>
                <a:pathLst>
                  <a:path w="173" h="162">
                    <a:moveTo>
                      <a:pt x="86" y="161"/>
                    </a:moveTo>
                    <a:cubicBezTo>
                      <a:pt x="137" y="161"/>
                      <a:pt x="172" y="128"/>
                      <a:pt x="172" y="81"/>
                    </a:cubicBezTo>
                    <a:cubicBezTo>
                      <a:pt x="172" y="37"/>
                      <a:pt x="137" y="0"/>
                      <a:pt x="86" y="0"/>
                    </a:cubicBezTo>
                    <a:cubicBezTo>
                      <a:pt x="35" y="0"/>
                      <a:pt x="0" y="37"/>
                      <a:pt x="0" y="81"/>
                    </a:cubicBezTo>
                    <a:cubicBezTo>
                      <a:pt x="0" y="128"/>
                      <a:pt x="34" y="161"/>
                      <a:pt x="86" y="161"/>
                    </a:cubicBezTo>
                  </a:path>
                </a:pathLst>
              </a:custGeom>
              <a:grpFill/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de-DE" kern="0">
                  <a:solidFill>
                    <a:sysClr val="windowText" lastClr="000000"/>
                  </a:solidFill>
                  <a:ea typeface="ＭＳ Ｐゴシック" charset="-128"/>
                </a:endParaRPr>
              </a:p>
            </p:txBody>
          </p:sp>
          <p:sp>
            <p:nvSpPr>
              <p:cNvPr id="54" name="Freeform 26"/>
              <p:cNvSpPr>
                <a:spLocks noChangeArrowheads="1"/>
              </p:cNvSpPr>
              <p:nvPr/>
            </p:nvSpPr>
            <p:spPr bwMode="auto">
              <a:xfrm>
                <a:off x="4764088" y="3589338"/>
                <a:ext cx="177800" cy="211137"/>
              </a:xfrm>
              <a:custGeom>
                <a:avLst/>
                <a:gdLst/>
                <a:ahLst/>
                <a:cxnLst>
                  <a:cxn ang="0">
                    <a:pos x="168" y="587"/>
                  </a:cxn>
                  <a:cxn ang="0">
                    <a:pos x="168" y="221"/>
                  </a:cxn>
                  <a:cxn ang="0">
                    <a:pos x="265" y="119"/>
                  </a:cxn>
                  <a:cxn ang="0">
                    <a:pos x="335" y="227"/>
                  </a:cxn>
                  <a:cxn ang="0">
                    <a:pos x="335" y="587"/>
                  </a:cxn>
                  <a:cxn ang="0">
                    <a:pos x="492" y="587"/>
                  </a:cxn>
                  <a:cxn ang="0">
                    <a:pos x="492" y="198"/>
                  </a:cxn>
                  <a:cxn ang="0">
                    <a:pos x="312" y="0"/>
                  </a:cxn>
                  <a:cxn ang="0">
                    <a:pos x="142" y="84"/>
                  </a:cxn>
                  <a:cxn ang="0">
                    <a:pos x="131" y="16"/>
                  </a:cxn>
                  <a:cxn ang="0">
                    <a:pos x="0" y="16"/>
                  </a:cxn>
                  <a:cxn ang="0">
                    <a:pos x="11" y="122"/>
                  </a:cxn>
                  <a:cxn ang="0">
                    <a:pos x="11" y="587"/>
                  </a:cxn>
                  <a:cxn ang="0">
                    <a:pos x="168" y="587"/>
                  </a:cxn>
                </a:cxnLst>
                <a:rect l="0" t="0" r="r" b="b"/>
                <a:pathLst>
                  <a:path w="493" h="588">
                    <a:moveTo>
                      <a:pt x="168" y="587"/>
                    </a:moveTo>
                    <a:lnTo>
                      <a:pt x="168" y="221"/>
                    </a:lnTo>
                    <a:cubicBezTo>
                      <a:pt x="168" y="167"/>
                      <a:pt x="206" y="119"/>
                      <a:pt x="265" y="119"/>
                    </a:cubicBezTo>
                    <a:cubicBezTo>
                      <a:pt x="326" y="119"/>
                      <a:pt x="335" y="166"/>
                      <a:pt x="335" y="227"/>
                    </a:cubicBezTo>
                    <a:lnTo>
                      <a:pt x="335" y="587"/>
                    </a:lnTo>
                    <a:lnTo>
                      <a:pt x="492" y="587"/>
                    </a:lnTo>
                    <a:lnTo>
                      <a:pt x="492" y="198"/>
                    </a:lnTo>
                    <a:cubicBezTo>
                      <a:pt x="492" y="63"/>
                      <a:pt x="423" y="0"/>
                      <a:pt x="312" y="0"/>
                    </a:cubicBezTo>
                    <a:cubicBezTo>
                      <a:pt x="237" y="0"/>
                      <a:pt x="180" y="32"/>
                      <a:pt x="142" y="84"/>
                    </a:cubicBezTo>
                    <a:lnTo>
                      <a:pt x="131" y="16"/>
                    </a:lnTo>
                    <a:lnTo>
                      <a:pt x="0" y="16"/>
                    </a:lnTo>
                    <a:lnTo>
                      <a:pt x="11" y="122"/>
                    </a:lnTo>
                    <a:lnTo>
                      <a:pt x="11" y="587"/>
                    </a:lnTo>
                    <a:lnTo>
                      <a:pt x="168" y="587"/>
                    </a:lnTo>
                  </a:path>
                </a:pathLst>
              </a:custGeom>
              <a:grpFill/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de-DE" kern="0">
                  <a:solidFill>
                    <a:sysClr val="windowText" lastClr="000000"/>
                  </a:solidFill>
                  <a:ea typeface="ＭＳ Ｐゴシック" charset="-128"/>
                </a:endParaRPr>
              </a:p>
            </p:txBody>
          </p:sp>
          <p:sp>
            <p:nvSpPr>
              <p:cNvPr id="55" name="Freeform 27"/>
              <p:cNvSpPr>
                <a:spLocks noChangeArrowheads="1"/>
              </p:cNvSpPr>
              <p:nvPr/>
            </p:nvSpPr>
            <p:spPr bwMode="auto">
              <a:xfrm>
                <a:off x="5381625" y="3589338"/>
                <a:ext cx="133350" cy="211137"/>
              </a:xfrm>
              <a:custGeom>
                <a:avLst/>
                <a:gdLst/>
                <a:ahLst/>
                <a:cxnLst>
                  <a:cxn ang="0">
                    <a:pos x="168" y="232"/>
                  </a:cxn>
                  <a:cxn ang="0">
                    <a:pos x="263" y="135"/>
                  </a:cxn>
                  <a:cxn ang="0">
                    <a:pos x="343" y="155"/>
                  </a:cxn>
                  <a:cxn ang="0">
                    <a:pos x="371" y="20"/>
                  </a:cxn>
                  <a:cxn ang="0">
                    <a:pos x="277" y="0"/>
                  </a:cxn>
                  <a:cxn ang="0">
                    <a:pos x="142" y="98"/>
                  </a:cxn>
                  <a:cxn ang="0">
                    <a:pos x="127" y="16"/>
                  </a:cxn>
                  <a:cxn ang="0">
                    <a:pos x="0" y="16"/>
                  </a:cxn>
                  <a:cxn ang="0">
                    <a:pos x="11" y="115"/>
                  </a:cxn>
                  <a:cxn ang="0">
                    <a:pos x="11" y="587"/>
                  </a:cxn>
                  <a:cxn ang="0">
                    <a:pos x="168" y="587"/>
                  </a:cxn>
                  <a:cxn ang="0">
                    <a:pos x="168" y="232"/>
                  </a:cxn>
                </a:cxnLst>
                <a:rect l="0" t="0" r="r" b="b"/>
                <a:pathLst>
                  <a:path w="372" h="588">
                    <a:moveTo>
                      <a:pt x="168" y="232"/>
                    </a:moveTo>
                    <a:cubicBezTo>
                      <a:pt x="170" y="173"/>
                      <a:pt x="206" y="135"/>
                      <a:pt x="263" y="135"/>
                    </a:cubicBezTo>
                    <a:cubicBezTo>
                      <a:pt x="292" y="135"/>
                      <a:pt x="319" y="143"/>
                      <a:pt x="343" y="155"/>
                    </a:cubicBezTo>
                    <a:lnTo>
                      <a:pt x="371" y="20"/>
                    </a:lnTo>
                    <a:cubicBezTo>
                      <a:pt x="344" y="5"/>
                      <a:pt x="310" y="0"/>
                      <a:pt x="277" y="0"/>
                    </a:cubicBezTo>
                    <a:cubicBezTo>
                      <a:pt x="224" y="0"/>
                      <a:pt x="169" y="32"/>
                      <a:pt x="142" y="98"/>
                    </a:cubicBezTo>
                    <a:lnTo>
                      <a:pt x="127" y="16"/>
                    </a:lnTo>
                    <a:lnTo>
                      <a:pt x="0" y="16"/>
                    </a:lnTo>
                    <a:lnTo>
                      <a:pt x="11" y="115"/>
                    </a:lnTo>
                    <a:lnTo>
                      <a:pt x="11" y="587"/>
                    </a:lnTo>
                    <a:lnTo>
                      <a:pt x="168" y="587"/>
                    </a:lnTo>
                    <a:lnTo>
                      <a:pt x="168" y="232"/>
                    </a:lnTo>
                  </a:path>
                </a:pathLst>
              </a:custGeom>
              <a:grpFill/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de-DE" kern="0">
                  <a:solidFill>
                    <a:sysClr val="windowText" lastClr="000000"/>
                  </a:solidFill>
                  <a:ea typeface="ＭＳ Ｐゴシック" charset="-128"/>
                </a:endParaRPr>
              </a:p>
            </p:txBody>
          </p:sp>
          <p:sp>
            <p:nvSpPr>
              <p:cNvPr id="56" name="Freeform 28"/>
              <p:cNvSpPr>
                <a:spLocks noChangeArrowheads="1"/>
              </p:cNvSpPr>
              <p:nvPr/>
            </p:nvSpPr>
            <p:spPr bwMode="auto">
              <a:xfrm>
                <a:off x="5529263" y="3587750"/>
                <a:ext cx="158750" cy="220663"/>
              </a:xfrm>
              <a:custGeom>
                <a:avLst/>
                <a:gdLst/>
                <a:ahLst/>
                <a:cxnLst>
                  <a:cxn ang="0">
                    <a:pos x="393" y="53"/>
                  </a:cxn>
                  <a:cxn ang="0">
                    <a:pos x="393" y="52"/>
                  </a:cxn>
                  <a:cxn ang="0">
                    <a:pos x="207" y="4"/>
                  </a:cxn>
                  <a:cxn ang="0">
                    <a:pos x="6" y="198"/>
                  </a:cxn>
                  <a:cxn ang="0">
                    <a:pos x="185" y="364"/>
                  </a:cxn>
                  <a:cxn ang="0">
                    <a:pos x="278" y="430"/>
                  </a:cxn>
                  <a:cxn ang="0">
                    <a:pos x="209" y="493"/>
                  </a:cxn>
                  <a:cxn ang="0">
                    <a:pos x="53" y="452"/>
                  </a:cxn>
                  <a:cxn ang="0">
                    <a:pos x="6" y="559"/>
                  </a:cxn>
                  <a:cxn ang="0">
                    <a:pos x="224" y="607"/>
                  </a:cxn>
                  <a:cxn ang="0">
                    <a:pos x="433" y="403"/>
                  </a:cxn>
                  <a:cxn ang="0">
                    <a:pos x="250" y="239"/>
                  </a:cxn>
                  <a:cxn ang="0">
                    <a:pos x="157" y="170"/>
                  </a:cxn>
                  <a:cxn ang="0">
                    <a:pos x="221" y="115"/>
                  </a:cxn>
                  <a:cxn ang="0">
                    <a:pos x="346" y="161"/>
                  </a:cxn>
                  <a:cxn ang="0">
                    <a:pos x="393" y="53"/>
                  </a:cxn>
                </a:cxnLst>
                <a:rect l="0" t="0" r="r" b="b"/>
                <a:pathLst>
                  <a:path w="441" h="613">
                    <a:moveTo>
                      <a:pt x="393" y="53"/>
                    </a:moveTo>
                    <a:lnTo>
                      <a:pt x="393" y="52"/>
                    </a:lnTo>
                    <a:cubicBezTo>
                      <a:pt x="343" y="20"/>
                      <a:pt x="278" y="0"/>
                      <a:pt x="207" y="4"/>
                    </a:cubicBezTo>
                    <a:cubicBezTo>
                      <a:pt x="90" y="11"/>
                      <a:pt x="0" y="79"/>
                      <a:pt x="6" y="198"/>
                    </a:cubicBezTo>
                    <a:cubicBezTo>
                      <a:pt x="13" y="316"/>
                      <a:pt x="99" y="344"/>
                      <a:pt x="185" y="364"/>
                    </a:cubicBezTo>
                    <a:cubicBezTo>
                      <a:pt x="235" y="377"/>
                      <a:pt x="275" y="386"/>
                      <a:pt x="278" y="430"/>
                    </a:cubicBezTo>
                    <a:cubicBezTo>
                      <a:pt x="280" y="473"/>
                      <a:pt x="251" y="492"/>
                      <a:pt x="209" y="493"/>
                    </a:cubicBezTo>
                    <a:cubicBezTo>
                      <a:pt x="158" y="496"/>
                      <a:pt x="94" y="473"/>
                      <a:pt x="53" y="452"/>
                    </a:cubicBezTo>
                    <a:lnTo>
                      <a:pt x="6" y="559"/>
                    </a:lnTo>
                    <a:cubicBezTo>
                      <a:pt x="39" y="580"/>
                      <a:pt x="124" y="612"/>
                      <a:pt x="224" y="607"/>
                    </a:cubicBezTo>
                    <a:cubicBezTo>
                      <a:pt x="354" y="600"/>
                      <a:pt x="440" y="532"/>
                      <a:pt x="433" y="403"/>
                    </a:cubicBezTo>
                    <a:cubicBezTo>
                      <a:pt x="426" y="285"/>
                      <a:pt x="333" y="260"/>
                      <a:pt x="250" y="239"/>
                    </a:cubicBezTo>
                    <a:cubicBezTo>
                      <a:pt x="199" y="225"/>
                      <a:pt x="160" y="214"/>
                      <a:pt x="157" y="170"/>
                    </a:cubicBezTo>
                    <a:cubicBezTo>
                      <a:pt x="156" y="132"/>
                      <a:pt x="185" y="116"/>
                      <a:pt x="221" y="115"/>
                    </a:cubicBezTo>
                    <a:cubicBezTo>
                      <a:pt x="260" y="114"/>
                      <a:pt x="302" y="130"/>
                      <a:pt x="346" y="161"/>
                    </a:cubicBezTo>
                    <a:lnTo>
                      <a:pt x="393" y="53"/>
                    </a:lnTo>
                  </a:path>
                </a:pathLst>
              </a:custGeom>
              <a:grpFill/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de-DE" kern="0">
                  <a:solidFill>
                    <a:sysClr val="windowText" lastClr="000000"/>
                  </a:solidFill>
                  <a:ea typeface="ＭＳ Ｐゴシック" charset="-128"/>
                </a:endParaRPr>
              </a:p>
            </p:txBody>
          </p:sp>
          <p:sp>
            <p:nvSpPr>
              <p:cNvPr id="57" name="Freeform 29"/>
              <p:cNvSpPr>
                <a:spLocks noChangeArrowheads="1"/>
              </p:cNvSpPr>
              <p:nvPr/>
            </p:nvSpPr>
            <p:spPr bwMode="auto">
              <a:xfrm>
                <a:off x="4249738" y="3532188"/>
                <a:ext cx="144462" cy="276225"/>
              </a:xfrm>
              <a:custGeom>
                <a:avLst/>
                <a:gdLst/>
                <a:ahLst/>
                <a:cxnLst>
                  <a:cxn ang="0">
                    <a:pos x="392" y="301"/>
                  </a:cxn>
                  <a:cxn ang="0">
                    <a:pos x="392" y="178"/>
                  </a:cxn>
                  <a:cxn ang="0">
                    <a:pos x="244" y="178"/>
                  </a:cxn>
                  <a:cxn ang="0">
                    <a:pos x="244" y="0"/>
                  </a:cxn>
                  <a:cxn ang="0">
                    <a:pos x="88" y="0"/>
                  </a:cxn>
                  <a:cxn ang="0">
                    <a:pos x="88" y="178"/>
                  </a:cxn>
                  <a:cxn ang="0">
                    <a:pos x="0" y="178"/>
                  </a:cxn>
                  <a:cxn ang="0">
                    <a:pos x="0" y="301"/>
                  </a:cxn>
                  <a:cxn ang="0">
                    <a:pos x="88" y="301"/>
                  </a:cxn>
                  <a:cxn ang="0">
                    <a:pos x="88" y="579"/>
                  </a:cxn>
                  <a:cxn ang="0">
                    <a:pos x="259" y="766"/>
                  </a:cxn>
                  <a:cxn ang="0">
                    <a:pos x="402" y="730"/>
                  </a:cxn>
                  <a:cxn ang="0">
                    <a:pos x="369" y="626"/>
                  </a:cxn>
                  <a:cxn ang="0">
                    <a:pos x="301" y="643"/>
                  </a:cxn>
                  <a:cxn ang="0">
                    <a:pos x="246" y="556"/>
                  </a:cxn>
                  <a:cxn ang="0">
                    <a:pos x="246" y="301"/>
                  </a:cxn>
                  <a:cxn ang="0">
                    <a:pos x="392" y="301"/>
                  </a:cxn>
                </a:cxnLst>
                <a:rect l="0" t="0" r="r" b="b"/>
                <a:pathLst>
                  <a:path w="403" h="767">
                    <a:moveTo>
                      <a:pt x="392" y="301"/>
                    </a:moveTo>
                    <a:lnTo>
                      <a:pt x="392" y="178"/>
                    </a:lnTo>
                    <a:lnTo>
                      <a:pt x="244" y="178"/>
                    </a:lnTo>
                    <a:lnTo>
                      <a:pt x="244" y="0"/>
                    </a:lnTo>
                    <a:lnTo>
                      <a:pt x="88" y="0"/>
                    </a:lnTo>
                    <a:lnTo>
                      <a:pt x="88" y="178"/>
                    </a:lnTo>
                    <a:lnTo>
                      <a:pt x="0" y="178"/>
                    </a:lnTo>
                    <a:lnTo>
                      <a:pt x="0" y="301"/>
                    </a:lnTo>
                    <a:lnTo>
                      <a:pt x="88" y="301"/>
                    </a:lnTo>
                    <a:lnTo>
                      <a:pt x="88" y="579"/>
                    </a:lnTo>
                    <a:cubicBezTo>
                      <a:pt x="88" y="674"/>
                      <a:pt x="97" y="766"/>
                      <a:pt x="259" y="766"/>
                    </a:cubicBezTo>
                    <a:cubicBezTo>
                      <a:pt x="309" y="766"/>
                      <a:pt x="369" y="752"/>
                      <a:pt x="402" y="730"/>
                    </a:cubicBezTo>
                    <a:lnTo>
                      <a:pt x="369" y="626"/>
                    </a:lnTo>
                    <a:cubicBezTo>
                      <a:pt x="343" y="636"/>
                      <a:pt x="321" y="643"/>
                      <a:pt x="301" y="643"/>
                    </a:cubicBezTo>
                    <a:cubicBezTo>
                      <a:pt x="259" y="643"/>
                      <a:pt x="246" y="618"/>
                      <a:pt x="246" y="556"/>
                    </a:cubicBezTo>
                    <a:lnTo>
                      <a:pt x="246" y="301"/>
                    </a:lnTo>
                    <a:lnTo>
                      <a:pt x="392" y="301"/>
                    </a:lnTo>
                  </a:path>
                </a:pathLst>
              </a:custGeom>
              <a:grpFill/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de-DE" kern="0">
                  <a:solidFill>
                    <a:sysClr val="windowText" lastClr="000000"/>
                  </a:solidFill>
                  <a:ea typeface="ＭＳ Ｐゴシック" charset="-128"/>
                </a:endParaRPr>
              </a:p>
            </p:txBody>
          </p:sp>
        </p:grpSp>
      </p:grpSp>
      <p:sp>
        <p:nvSpPr>
          <p:cNvPr id="76" name="cdtText Box 133 Id16"/>
          <p:cNvSpPr txBox="1">
            <a:spLocks noChangeArrowheads="1"/>
          </p:cNvSpPr>
          <p:nvPr userDrawn="1">
            <p:custDataLst>
              <p:tags r:id="rId3"/>
            </p:custDataLst>
          </p:nvPr>
        </p:nvSpPr>
        <p:spPr bwMode="auto">
          <a:xfrm>
            <a:off x="364311" y="5497867"/>
            <a:ext cx="3238313" cy="15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en-US" sz="1000">
                <a:solidFill>
                  <a:srgbClr val="948E8F"/>
                </a:solidFill>
                <a:latin typeface="Calibri Light" panose="020F0302020204030204" pitchFamily="34" charset="0"/>
                <a:ea typeface="ＭＳ Ｐゴシック" charset="-128"/>
              </a:rPr>
              <a:t>Confidential, Not For Distribution © Siemens Healthcare GmbH, 2016 </a:t>
            </a:r>
            <a:endParaRPr lang="en-US" sz="1000" dirty="0">
              <a:solidFill>
                <a:srgbClr val="948E8F"/>
              </a:solidFill>
              <a:latin typeface="Calibri Light" panose="020F0302020204030204" pitchFamily="34" charset="0"/>
              <a:ea typeface="ＭＳ Ｐゴシック" charset="-128"/>
            </a:endParaRPr>
          </a:p>
        </p:txBody>
      </p:sp>
      <p:pic>
        <p:nvPicPr>
          <p:cNvPr id="61" name="Picture 2" descr="\\Ingoigw779dat\med\Healthcare\30_STRATEGY\Innovation Camp@GOA\ITT CAMP 16 (may 2015 - may 2016)\2_Templates\ITT enhance productivity high res.final.png"/>
          <p:cNvPicPr>
            <a:picLocks noChangeAspect="1" noChangeArrowheads="1"/>
          </p:cNvPicPr>
          <p:nvPr userDrawn="1"/>
        </p:nvPicPr>
        <p:blipFill>
          <a:blip r:embed="rId6"/>
          <a:srcRect/>
          <a:stretch>
            <a:fillRect/>
          </a:stretch>
        </p:blipFill>
        <p:spPr bwMode="auto">
          <a:xfrm>
            <a:off x="7716908" y="5302665"/>
            <a:ext cx="1427092" cy="41233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508047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Rectangle 108"/>
          <p:cNvSpPr/>
          <p:nvPr userDrawn="1"/>
        </p:nvSpPr>
        <p:spPr>
          <a:xfrm>
            <a:off x="0" y="-1"/>
            <a:ext cx="9144000" cy="571500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endParaRPr lang="en-GB">
              <a:solidFill>
                <a:srgbClr val="FFFFFF"/>
              </a:solidFill>
            </a:endParaRPr>
          </a:p>
        </p:txBody>
      </p:sp>
      <p:pic>
        <p:nvPicPr>
          <p:cNvPr id="110" name="Picture 10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6354" y="667552"/>
            <a:ext cx="4479667" cy="5047449"/>
          </a:xfrm>
          <a:prstGeom prst="rect">
            <a:avLst/>
          </a:prstGeom>
        </p:spPr>
      </p:pic>
      <p:sp>
        <p:nvSpPr>
          <p:cNvPr id="76" name="Freeform 11"/>
          <p:cNvSpPr>
            <a:spLocks/>
          </p:cNvSpPr>
          <p:nvPr userDrawn="1"/>
        </p:nvSpPr>
        <p:spPr bwMode="auto">
          <a:xfrm>
            <a:off x="-2739" y="26"/>
            <a:ext cx="9146739" cy="1338366"/>
          </a:xfrm>
          <a:custGeom>
            <a:avLst/>
            <a:gdLst>
              <a:gd name="T0" fmla="*/ 2 w 7684"/>
              <a:gd name="T1" fmla="*/ 964 h 964"/>
              <a:gd name="T2" fmla="*/ 2 w 7684"/>
              <a:gd name="T3" fmla="*/ 964 h 964"/>
              <a:gd name="T4" fmla="*/ 112 w 7684"/>
              <a:gd name="T5" fmla="*/ 954 h 964"/>
              <a:gd name="T6" fmla="*/ 394 w 7684"/>
              <a:gd name="T7" fmla="*/ 932 h 964"/>
              <a:gd name="T8" fmla="*/ 812 w 7684"/>
              <a:gd name="T9" fmla="*/ 896 h 964"/>
              <a:gd name="T10" fmla="*/ 1340 w 7684"/>
              <a:gd name="T11" fmla="*/ 854 h 964"/>
              <a:gd name="T12" fmla="*/ 1948 w 7684"/>
              <a:gd name="T13" fmla="*/ 808 h 964"/>
              <a:gd name="T14" fmla="*/ 2272 w 7684"/>
              <a:gd name="T15" fmla="*/ 784 h 964"/>
              <a:gd name="T16" fmla="*/ 2604 w 7684"/>
              <a:gd name="T17" fmla="*/ 762 h 964"/>
              <a:gd name="T18" fmla="*/ 2942 w 7684"/>
              <a:gd name="T19" fmla="*/ 740 h 964"/>
              <a:gd name="T20" fmla="*/ 3282 w 7684"/>
              <a:gd name="T21" fmla="*/ 720 h 964"/>
              <a:gd name="T22" fmla="*/ 3618 w 7684"/>
              <a:gd name="T23" fmla="*/ 702 h 964"/>
              <a:gd name="T24" fmla="*/ 3950 w 7684"/>
              <a:gd name="T25" fmla="*/ 686 h 964"/>
              <a:gd name="T26" fmla="*/ 3950 w 7684"/>
              <a:gd name="T27" fmla="*/ 686 h 964"/>
              <a:gd name="T28" fmla="*/ 4292 w 7684"/>
              <a:gd name="T29" fmla="*/ 672 h 964"/>
              <a:gd name="T30" fmla="*/ 4634 w 7684"/>
              <a:gd name="T31" fmla="*/ 660 h 964"/>
              <a:gd name="T32" fmla="*/ 5304 w 7684"/>
              <a:gd name="T33" fmla="*/ 638 h 964"/>
              <a:gd name="T34" fmla="*/ 5934 w 7684"/>
              <a:gd name="T35" fmla="*/ 620 h 964"/>
              <a:gd name="T36" fmla="*/ 6502 w 7684"/>
              <a:gd name="T37" fmla="*/ 606 h 964"/>
              <a:gd name="T38" fmla="*/ 6984 w 7684"/>
              <a:gd name="T39" fmla="*/ 598 h 964"/>
              <a:gd name="T40" fmla="*/ 7358 w 7684"/>
              <a:gd name="T41" fmla="*/ 590 h 964"/>
              <a:gd name="T42" fmla="*/ 7684 w 7684"/>
              <a:gd name="T43" fmla="*/ 586 h 964"/>
              <a:gd name="T44" fmla="*/ 7684 w 7684"/>
              <a:gd name="T45" fmla="*/ 0 h 964"/>
              <a:gd name="T46" fmla="*/ 0 w 7684"/>
              <a:gd name="T47" fmla="*/ 0 h 964"/>
              <a:gd name="T48" fmla="*/ 2 w 7684"/>
              <a:gd name="T49" fmla="*/ 964 h 964"/>
              <a:gd name="T50" fmla="*/ 2 w 7684"/>
              <a:gd name="T51" fmla="*/ 964 h 964"/>
              <a:gd name="connsiteX0" fmla="*/ 3 w 10000"/>
              <a:gd name="connsiteY0" fmla="*/ 10000 h 10000"/>
              <a:gd name="connsiteX1" fmla="*/ 3 w 10000"/>
              <a:gd name="connsiteY1" fmla="*/ 10000 h 10000"/>
              <a:gd name="connsiteX2" fmla="*/ 513 w 10000"/>
              <a:gd name="connsiteY2" fmla="*/ 9668 h 10000"/>
              <a:gd name="connsiteX3" fmla="*/ 1057 w 10000"/>
              <a:gd name="connsiteY3" fmla="*/ 9295 h 10000"/>
              <a:gd name="connsiteX4" fmla="*/ 1744 w 10000"/>
              <a:gd name="connsiteY4" fmla="*/ 8859 h 10000"/>
              <a:gd name="connsiteX5" fmla="*/ 2535 w 10000"/>
              <a:gd name="connsiteY5" fmla="*/ 8382 h 10000"/>
              <a:gd name="connsiteX6" fmla="*/ 2957 w 10000"/>
              <a:gd name="connsiteY6" fmla="*/ 8133 h 10000"/>
              <a:gd name="connsiteX7" fmla="*/ 3389 w 10000"/>
              <a:gd name="connsiteY7" fmla="*/ 7905 h 10000"/>
              <a:gd name="connsiteX8" fmla="*/ 3829 w 10000"/>
              <a:gd name="connsiteY8" fmla="*/ 7676 h 10000"/>
              <a:gd name="connsiteX9" fmla="*/ 4271 w 10000"/>
              <a:gd name="connsiteY9" fmla="*/ 7469 h 10000"/>
              <a:gd name="connsiteX10" fmla="*/ 4708 w 10000"/>
              <a:gd name="connsiteY10" fmla="*/ 7282 h 10000"/>
              <a:gd name="connsiteX11" fmla="*/ 5141 w 10000"/>
              <a:gd name="connsiteY11" fmla="*/ 7116 h 10000"/>
              <a:gd name="connsiteX12" fmla="*/ 5141 w 10000"/>
              <a:gd name="connsiteY12" fmla="*/ 7116 h 10000"/>
              <a:gd name="connsiteX13" fmla="*/ 5586 w 10000"/>
              <a:gd name="connsiteY13" fmla="*/ 6971 h 10000"/>
              <a:gd name="connsiteX14" fmla="*/ 6031 w 10000"/>
              <a:gd name="connsiteY14" fmla="*/ 6846 h 10000"/>
              <a:gd name="connsiteX15" fmla="*/ 6903 w 10000"/>
              <a:gd name="connsiteY15" fmla="*/ 6618 h 10000"/>
              <a:gd name="connsiteX16" fmla="*/ 7723 w 10000"/>
              <a:gd name="connsiteY16" fmla="*/ 6432 h 10000"/>
              <a:gd name="connsiteX17" fmla="*/ 8462 w 10000"/>
              <a:gd name="connsiteY17" fmla="*/ 6286 h 10000"/>
              <a:gd name="connsiteX18" fmla="*/ 9089 w 10000"/>
              <a:gd name="connsiteY18" fmla="*/ 6203 h 10000"/>
              <a:gd name="connsiteX19" fmla="*/ 9576 w 10000"/>
              <a:gd name="connsiteY19" fmla="*/ 6120 h 10000"/>
              <a:gd name="connsiteX20" fmla="*/ 10000 w 10000"/>
              <a:gd name="connsiteY20" fmla="*/ 6079 h 10000"/>
              <a:gd name="connsiteX21" fmla="*/ 10000 w 10000"/>
              <a:gd name="connsiteY21" fmla="*/ 0 h 10000"/>
              <a:gd name="connsiteX22" fmla="*/ 0 w 10000"/>
              <a:gd name="connsiteY22" fmla="*/ 0 h 10000"/>
              <a:gd name="connsiteX23" fmla="*/ 3 w 10000"/>
              <a:gd name="connsiteY23" fmla="*/ 10000 h 10000"/>
              <a:gd name="connsiteX24" fmla="*/ 3 w 10000"/>
              <a:gd name="connsiteY24" fmla="*/ 10000 h 10000"/>
              <a:gd name="connsiteX0" fmla="*/ 3 w 10000"/>
              <a:gd name="connsiteY0" fmla="*/ 10000 h 10000"/>
              <a:gd name="connsiteX1" fmla="*/ 3 w 10000"/>
              <a:gd name="connsiteY1" fmla="*/ 10000 h 10000"/>
              <a:gd name="connsiteX2" fmla="*/ 1057 w 10000"/>
              <a:gd name="connsiteY2" fmla="*/ 9295 h 10000"/>
              <a:gd name="connsiteX3" fmla="*/ 1744 w 10000"/>
              <a:gd name="connsiteY3" fmla="*/ 8859 h 10000"/>
              <a:gd name="connsiteX4" fmla="*/ 2535 w 10000"/>
              <a:gd name="connsiteY4" fmla="*/ 8382 h 10000"/>
              <a:gd name="connsiteX5" fmla="*/ 2957 w 10000"/>
              <a:gd name="connsiteY5" fmla="*/ 8133 h 10000"/>
              <a:gd name="connsiteX6" fmla="*/ 3389 w 10000"/>
              <a:gd name="connsiteY6" fmla="*/ 7905 h 10000"/>
              <a:gd name="connsiteX7" fmla="*/ 3829 w 10000"/>
              <a:gd name="connsiteY7" fmla="*/ 7676 h 10000"/>
              <a:gd name="connsiteX8" fmla="*/ 4271 w 10000"/>
              <a:gd name="connsiteY8" fmla="*/ 7469 h 10000"/>
              <a:gd name="connsiteX9" fmla="*/ 4708 w 10000"/>
              <a:gd name="connsiteY9" fmla="*/ 7282 h 10000"/>
              <a:gd name="connsiteX10" fmla="*/ 5141 w 10000"/>
              <a:gd name="connsiteY10" fmla="*/ 7116 h 10000"/>
              <a:gd name="connsiteX11" fmla="*/ 5141 w 10000"/>
              <a:gd name="connsiteY11" fmla="*/ 7116 h 10000"/>
              <a:gd name="connsiteX12" fmla="*/ 5586 w 10000"/>
              <a:gd name="connsiteY12" fmla="*/ 6971 h 10000"/>
              <a:gd name="connsiteX13" fmla="*/ 6031 w 10000"/>
              <a:gd name="connsiteY13" fmla="*/ 6846 h 10000"/>
              <a:gd name="connsiteX14" fmla="*/ 6903 w 10000"/>
              <a:gd name="connsiteY14" fmla="*/ 6618 h 10000"/>
              <a:gd name="connsiteX15" fmla="*/ 7723 w 10000"/>
              <a:gd name="connsiteY15" fmla="*/ 6432 h 10000"/>
              <a:gd name="connsiteX16" fmla="*/ 8462 w 10000"/>
              <a:gd name="connsiteY16" fmla="*/ 6286 h 10000"/>
              <a:gd name="connsiteX17" fmla="*/ 9089 w 10000"/>
              <a:gd name="connsiteY17" fmla="*/ 6203 h 10000"/>
              <a:gd name="connsiteX18" fmla="*/ 9576 w 10000"/>
              <a:gd name="connsiteY18" fmla="*/ 6120 h 10000"/>
              <a:gd name="connsiteX19" fmla="*/ 10000 w 10000"/>
              <a:gd name="connsiteY19" fmla="*/ 6079 h 10000"/>
              <a:gd name="connsiteX20" fmla="*/ 10000 w 10000"/>
              <a:gd name="connsiteY20" fmla="*/ 0 h 10000"/>
              <a:gd name="connsiteX21" fmla="*/ 0 w 10000"/>
              <a:gd name="connsiteY21" fmla="*/ 0 h 10000"/>
              <a:gd name="connsiteX22" fmla="*/ 3 w 10000"/>
              <a:gd name="connsiteY22" fmla="*/ 10000 h 10000"/>
              <a:gd name="connsiteX23" fmla="*/ 3 w 10000"/>
              <a:gd name="connsiteY23" fmla="*/ 10000 h 10000"/>
              <a:gd name="connsiteX0" fmla="*/ 3 w 10000"/>
              <a:gd name="connsiteY0" fmla="*/ 10000 h 10000"/>
              <a:gd name="connsiteX1" fmla="*/ 3 w 10000"/>
              <a:gd name="connsiteY1" fmla="*/ 10000 h 10000"/>
              <a:gd name="connsiteX2" fmla="*/ 1744 w 10000"/>
              <a:gd name="connsiteY2" fmla="*/ 8859 h 10000"/>
              <a:gd name="connsiteX3" fmla="*/ 2535 w 10000"/>
              <a:gd name="connsiteY3" fmla="*/ 8382 h 10000"/>
              <a:gd name="connsiteX4" fmla="*/ 2957 w 10000"/>
              <a:gd name="connsiteY4" fmla="*/ 8133 h 10000"/>
              <a:gd name="connsiteX5" fmla="*/ 3389 w 10000"/>
              <a:gd name="connsiteY5" fmla="*/ 7905 h 10000"/>
              <a:gd name="connsiteX6" fmla="*/ 3829 w 10000"/>
              <a:gd name="connsiteY6" fmla="*/ 7676 h 10000"/>
              <a:gd name="connsiteX7" fmla="*/ 4271 w 10000"/>
              <a:gd name="connsiteY7" fmla="*/ 7469 h 10000"/>
              <a:gd name="connsiteX8" fmla="*/ 4708 w 10000"/>
              <a:gd name="connsiteY8" fmla="*/ 7282 h 10000"/>
              <a:gd name="connsiteX9" fmla="*/ 5141 w 10000"/>
              <a:gd name="connsiteY9" fmla="*/ 7116 h 10000"/>
              <a:gd name="connsiteX10" fmla="*/ 5141 w 10000"/>
              <a:gd name="connsiteY10" fmla="*/ 7116 h 10000"/>
              <a:gd name="connsiteX11" fmla="*/ 5586 w 10000"/>
              <a:gd name="connsiteY11" fmla="*/ 6971 h 10000"/>
              <a:gd name="connsiteX12" fmla="*/ 6031 w 10000"/>
              <a:gd name="connsiteY12" fmla="*/ 6846 h 10000"/>
              <a:gd name="connsiteX13" fmla="*/ 6903 w 10000"/>
              <a:gd name="connsiteY13" fmla="*/ 6618 h 10000"/>
              <a:gd name="connsiteX14" fmla="*/ 7723 w 10000"/>
              <a:gd name="connsiteY14" fmla="*/ 6432 h 10000"/>
              <a:gd name="connsiteX15" fmla="*/ 8462 w 10000"/>
              <a:gd name="connsiteY15" fmla="*/ 6286 h 10000"/>
              <a:gd name="connsiteX16" fmla="*/ 9089 w 10000"/>
              <a:gd name="connsiteY16" fmla="*/ 6203 h 10000"/>
              <a:gd name="connsiteX17" fmla="*/ 9576 w 10000"/>
              <a:gd name="connsiteY17" fmla="*/ 6120 h 10000"/>
              <a:gd name="connsiteX18" fmla="*/ 10000 w 10000"/>
              <a:gd name="connsiteY18" fmla="*/ 6079 h 10000"/>
              <a:gd name="connsiteX19" fmla="*/ 10000 w 10000"/>
              <a:gd name="connsiteY19" fmla="*/ 0 h 10000"/>
              <a:gd name="connsiteX20" fmla="*/ 0 w 10000"/>
              <a:gd name="connsiteY20" fmla="*/ 0 h 10000"/>
              <a:gd name="connsiteX21" fmla="*/ 3 w 10000"/>
              <a:gd name="connsiteY21" fmla="*/ 10000 h 10000"/>
              <a:gd name="connsiteX22" fmla="*/ 3 w 10000"/>
              <a:gd name="connsiteY22" fmla="*/ 10000 h 10000"/>
              <a:gd name="connsiteX0" fmla="*/ 3 w 10000"/>
              <a:gd name="connsiteY0" fmla="*/ 10000 h 10000"/>
              <a:gd name="connsiteX1" fmla="*/ 3 w 10000"/>
              <a:gd name="connsiteY1" fmla="*/ 10000 h 10000"/>
              <a:gd name="connsiteX2" fmla="*/ 2535 w 10000"/>
              <a:gd name="connsiteY2" fmla="*/ 8382 h 10000"/>
              <a:gd name="connsiteX3" fmla="*/ 2957 w 10000"/>
              <a:gd name="connsiteY3" fmla="*/ 8133 h 10000"/>
              <a:gd name="connsiteX4" fmla="*/ 3389 w 10000"/>
              <a:gd name="connsiteY4" fmla="*/ 7905 h 10000"/>
              <a:gd name="connsiteX5" fmla="*/ 3829 w 10000"/>
              <a:gd name="connsiteY5" fmla="*/ 7676 h 10000"/>
              <a:gd name="connsiteX6" fmla="*/ 4271 w 10000"/>
              <a:gd name="connsiteY6" fmla="*/ 7469 h 10000"/>
              <a:gd name="connsiteX7" fmla="*/ 4708 w 10000"/>
              <a:gd name="connsiteY7" fmla="*/ 7282 h 10000"/>
              <a:gd name="connsiteX8" fmla="*/ 5141 w 10000"/>
              <a:gd name="connsiteY8" fmla="*/ 7116 h 10000"/>
              <a:gd name="connsiteX9" fmla="*/ 5141 w 10000"/>
              <a:gd name="connsiteY9" fmla="*/ 7116 h 10000"/>
              <a:gd name="connsiteX10" fmla="*/ 5586 w 10000"/>
              <a:gd name="connsiteY10" fmla="*/ 6971 h 10000"/>
              <a:gd name="connsiteX11" fmla="*/ 6031 w 10000"/>
              <a:gd name="connsiteY11" fmla="*/ 6846 h 10000"/>
              <a:gd name="connsiteX12" fmla="*/ 6903 w 10000"/>
              <a:gd name="connsiteY12" fmla="*/ 6618 h 10000"/>
              <a:gd name="connsiteX13" fmla="*/ 7723 w 10000"/>
              <a:gd name="connsiteY13" fmla="*/ 6432 h 10000"/>
              <a:gd name="connsiteX14" fmla="*/ 8462 w 10000"/>
              <a:gd name="connsiteY14" fmla="*/ 6286 h 10000"/>
              <a:gd name="connsiteX15" fmla="*/ 9089 w 10000"/>
              <a:gd name="connsiteY15" fmla="*/ 6203 h 10000"/>
              <a:gd name="connsiteX16" fmla="*/ 9576 w 10000"/>
              <a:gd name="connsiteY16" fmla="*/ 6120 h 10000"/>
              <a:gd name="connsiteX17" fmla="*/ 10000 w 10000"/>
              <a:gd name="connsiteY17" fmla="*/ 6079 h 10000"/>
              <a:gd name="connsiteX18" fmla="*/ 10000 w 10000"/>
              <a:gd name="connsiteY18" fmla="*/ 0 h 10000"/>
              <a:gd name="connsiteX19" fmla="*/ 0 w 10000"/>
              <a:gd name="connsiteY19" fmla="*/ 0 h 10000"/>
              <a:gd name="connsiteX20" fmla="*/ 3 w 10000"/>
              <a:gd name="connsiteY20" fmla="*/ 10000 h 10000"/>
              <a:gd name="connsiteX21" fmla="*/ 3 w 10000"/>
              <a:gd name="connsiteY21" fmla="*/ 10000 h 10000"/>
              <a:gd name="connsiteX0" fmla="*/ 3 w 10000"/>
              <a:gd name="connsiteY0" fmla="*/ 10000 h 10000"/>
              <a:gd name="connsiteX1" fmla="*/ 3 w 10000"/>
              <a:gd name="connsiteY1" fmla="*/ 10000 h 10000"/>
              <a:gd name="connsiteX2" fmla="*/ 2957 w 10000"/>
              <a:gd name="connsiteY2" fmla="*/ 8133 h 10000"/>
              <a:gd name="connsiteX3" fmla="*/ 3389 w 10000"/>
              <a:gd name="connsiteY3" fmla="*/ 7905 h 10000"/>
              <a:gd name="connsiteX4" fmla="*/ 3829 w 10000"/>
              <a:gd name="connsiteY4" fmla="*/ 7676 h 10000"/>
              <a:gd name="connsiteX5" fmla="*/ 4271 w 10000"/>
              <a:gd name="connsiteY5" fmla="*/ 7469 h 10000"/>
              <a:gd name="connsiteX6" fmla="*/ 4708 w 10000"/>
              <a:gd name="connsiteY6" fmla="*/ 7282 h 10000"/>
              <a:gd name="connsiteX7" fmla="*/ 5141 w 10000"/>
              <a:gd name="connsiteY7" fmla="*/ 7116 h 10000"/>
              <a:gd name="connsiteX8" fmla="*/ 5141 w 10000"/>
              <a:gd name="connsiteY8" fmla="*/ 7116 h 10000"/>
              <a:gd name="connsiteX9" fmla="*/ 5586 w 10000"/>
              <a:gd name="connsiteY9" fmla="*/ 6971 h 10000"/>
              <a:gd name="connsiteX10" fmla="*/ 6031 w 10000"/>
              <a:gd name="connsiteY10" fmla="*/ 6846 h 10000"/>
              <a:gd name="connsiteX11" fmla="*/ 6903 w 10000"/>
              <a:gd name="connsiteY11" fmla="*/ 6618 h 10000"/>
              <a:gd name="connsiteX12" fmla="*/ 7723 w 10000"/>
              <a:gd name="connsiteY12" fmla="*/ 6432 h 10000"/>
              <a:gd name="connsiteX13" fmla="*/ 8462 w 10000"/>
              <a:gd name="connsiteY13" fmla="*/ 6286 h 10000"/>
              <a:gd name="connsiteX14" fmla="*/ 9089 w 10000"/>
              <a:gd name="connsiteY14" fmla="*/ 6203 h 10000"/>
              <a:gd name="connsiteX15" fmla="*/ 9576 w 10000"/>
              <a:gd name="connsiteY15" fmla="*/ 6120 h 10000"/>
              <a:gd name="connsiteX16" fmla="*/ 10000 w 10000"/>
              <a:gd name="connsiteY16" fmla="*/ 6079 h 10000"/>
              <a:gd name="connsiteX17" fmla="*/ 10000 w 10000"/>
              <a:gd name="connsiteY17" fmla="*/ 0 h 10000"/>
              <a:gd name="connsiteX18" fmla="*/ 0 w 10000"/>
              <a:gd name="connsiteY18" fmla="*/ 0 h 10000"/>
              <a:gd name="connsiteX19" fmla="*/ 3 w 10000"/>
              <a:gd name="connsiteY19" fmla="*/ 10000 h 10000"/>
              <a:gd name="connsiteX20" fmla="*/ 3 w 10000"/>
              <a:gd name="connsiteY20" fmla="*/ 10000 h 10000"/>
              <a:gd name="connsiteX0" fmla="*/ 3 w 10000"/>
              <a:gd name="connsiteY0" fmla="*/ 10000 h 10000"/>
              <a:gd name="connsiteX1" fmla="*/ 3 w 10000"/>
              <a:gd name="connsiteY1" fmla="*/ 10000 h 10000"/>
              <a:gd name="connsiteX2" fmla="*/ 3389 w 10000"/>
              <a:gd name="connsiteY2" fmla="*/ 7905 h 10000"/>
              <a:gd name="connsiteX3" fmla="*/ 3829 w 10000"/>
              <a:gd name="connsiteY3" fmla="*/ 7676 h 10000"/>
              <a:gd name="connsiteX4" fmla="*/ 4271 w 10000"/>
              <a:gd name="connsiteY4" fmla="*/ 7469 h 10000"/>
              <a:gd name="connsiteX5" fmla="*/ 4708 w 10000"/>
              <a:gd name="connsiteY5" fmla="*/ 7282 h 10000"/>
              <a:gd name="connsiteX6" fmla="*/ 5141 w 10000"/>
              <a:gd name="connsiteY6" fmla="*/ 7116 h 10000"/>
              <a:gd name="connsiteX7" fmla="*/ 5141 w 10000"/>
              <a:gd name="connsiteY7" fmla="*/ 7116 h 10000"/>
              <a:gd name="connsiteX8" fmla="*/ 5586 w 10000"/>
              <a:gd name="connsiteY8" fmla="*/ 6971 h 10000"/>
              <a:gd name="connsiteX9" fmla="*/ 6031 w 10000"/>
              <a:gd name="connsiteY9" fmla="*/ 6846 h 10000"/>
              <a:gd name="connsiteX10" fmla="*/ 6903 w 10000"/>
              <a:gd name="connsiteY10" fmla="*/ 6618 h 10000"/>
              <a:gd name="connsiteX11" fmla="*/ 7723 w 10000"/>
              <a:gd name="connsiteY11" fmla="*/ 6432 h 10000"/>
              <a:gd name="connsiteX12" fmla="*/ 8462 w 10000"/>
              <a:gd name="connsiteY12" fmla="*/ 6286 h 10000"/>
              <a:gd name="connsiteX13" fmla="*/ 9089 w 10000"/>
              <a:gd name="connsiteY13" fmla="*/ 6203 h 10000"/>
              <a:gd name="connsiteX14" fmla="*/ 9576 w 10000"/>
              <a:gd name="connsiteY14" fmla="*/ 6120 h 10000"/>
              <a:gd name="connsiteX15" fmla="*/ 10000 w 10000"/>
              <a:gd name="connsiteY15" fmla="*/ 6079 h 10000"/>
              <a:gd name="connsiteX16" fmla="*/ 10000 w 10000"/>
              <a:gd name="connsiteY16" fmla="*/ 0 h 10000"/>
              <a:gd name="connsiteX17" fmla="*/ 0 w 10000"/>
              <a:gd name="connsiteY17" fmla="*/ 0 h 10000"/>
              <a:gd name="connsiteX18" fmla="*/ 3 w 10000"/>
              <a:gd name="connsiteY18" fmla="*/ 10000 h 10000"/>
              <a:gd name="connsiteX19" fmla="*/ 3 w 10000"/>
              <a:gd name="connsiteY19" fmla="*/ 10000 h 10000"/>
              <a:gd name="connsiteX0" fmla="*/ 3 w 10000"/>
              <a:gd name="connsiteY0" fmla="*/ 10000 h 10000"/>
              <a:gd name="connsiteX1" fmla="*/ 3 w 10000"/>
              <a:gd name="connsiteY1" fmla="*/ 10000 h 10000"/>
              <a:gd name="connsiteX2" fmla="*/ 3829 w 10000"/>
              <a:gd name="connsiteY2" fmla="*/ 7676 h 10000"/>
              <a:gd name="connsiteX3" fmla="*/ 4271 w 10000"/>
              <a:gd name="connsiteY3" fmla="*/ 7469 h 10000"/>
              <a:gd name="connsiteX4" fmla="*/ 4708 w 10000"/>
              <a:gd name="connsiteY4" fmla="*/ 7282 h 10000"/>
              <a:gd name="connsiteX5" fmla="*/ 5141 w 10000"/>
              <a:gd name="connsiteY5" fmla="*/ 7116 h 10000"/>
              <a:gd name="connsiteX6" fmla="*/ 5141 w 10000"/>
              <a:gd name="connsiteY6" fmla="*/ 7116 h 10000"/>
              <a:gd name="connsiteX7" fmla="*/ 5586 w 10000"/>
              <a:gd name="connsiteY7" fmla="*/ 6971 h 10000"/>
              <a:gd name="connsiteX8" fmla="*/ 6031 w 10000"/>
              <a:gd name="connsiteY8" fmla="*/ 6846 h 10000"/>
              <a:gd name="connsiteX9" fmla="*/ 6903 w 10000"/>
              <a:gd name="connsiteY9" fmla="*/ 6618 h 10000"/>
              <a:gd name="connsiteX10" fmla="*/ 7723 w 10000"/>
              <a:gd name="connsiteY10" fmla="*/ 6432 h 10000"/>
              <a:gd name="connsiteX11" fmla="*/ 8462 w 10000"/>
              <a:gd name="connsiteY11" fmla="*/ 6286 h 10000"/>
              <a:gd name="connsiteX12" fmla="*/ 9089 w 10000"/>
              <a:gd name="connsiteY12" fmla="*/ 6203 h 10000"/>
              <a:gd name="connsiteX13" fmla="*/ 9576 w 10000"/>
              <a:gd name="connsiteY13" fmla="*/ 6120 h 10000"/>
              <a:gd name="connsiteX14" fmla="*/ 10000 w 10000"/>
              <a:gd name="connsiteY14" fmla="*/ 6079 h 10000"/>
              <a:gd name="connsiteX15" fmla="*/ 10000 w 10000"/>
              <a:gd name="connsiteY15" fmla="*/ 0 h 10000"/>
              <a:gd name="connsiteX16" fmla="*/ 0 w 10000"/>
              <a:gd name="connsiteY16" fmla="*/ 0 h 10000"/>
              <a:gd name="connsiteX17" fmla="*/ 3 w 10000"/>
              <a:gd name="connsiteY17" fmla="*/ 10000 h 10000"/>
              <a:gd name="connsiteX18" fmla="*/ 3 w 10000"/>
              <a:gd name="connsiteY18" fmla="*/ 10000 h 10000"/>
              <a:gd name="connsiteX0" fmla="*/ 3 w 10000"/>
              <a:gd name="connsiteY0" fmla="*/ 10000 h 10000"/>
              <a:gd name="connsiteX1" fmla="*/ 3 w 10000"/>
              <a:gd name="connsiteY1" fmla="*/ 10000 h 10000"/>
              <a:gd name="connsiteX2" fmla="*/ 4271 w 10000"/>
              <a:gd name="connsiteY2" fmla="*/ 7469 h 10000"/>
              <a:gd name="connsiteX3" fmla="*/ 4708 w 10000"/>
              <a:gd name="connsiteY3" fmla="*/ 7282 h 10000"/>
              <a:gd name="connsiteX4" fmla="*/ 5141 w 10000"/>
              <a:gd name="connsiteY4" fmla="*/ 7116 h 10000"/>
              <a:gd name="connsiteX5" fmla="*/ 5141 w 10000"/>
              <a:gd name="connsiteY5" fmla="*/ 7116 h 10000"/>
              <a:gd name="connsiteX6" fmla="*/ 5586 w 10000"/>
              <a:gd name="connsiteY6" fmla="*/ 6971 h 10000"/>
              <a:gd name="connsiteX7" fmla="*/ 6031 w 10000"/>
              <a:gd name="connsiteY7" fmla="*/ 6846 h 10000"/>
              <a:gd name="connsiteX8" fmla="*/ 6903 w 10000"/>
              <a:gd name="connsiteY8" fmla="*/ 6618 h 10000"/>
              <a:gd name="connsiteX9" fmla="*/ 7723 w 10000"/>
              <a:gd name="connsiteY9" fmla="*/ 6432 h 10000"/>
              <a:gd name="connsiteX10" fmla="*/ 8462 w 10000"/>
              <a:gd name="connsiteY10" fmla="*/ 6286 h 10000"/>
              <a:gd name="connsiteX11" fmla="*/ 9089 w 10000"/>
              <a:gd name="connsiteY11" fmla="*/ 6203 h 10000"/>
              <a:gd name="connsiteX12" fmla="*/ 9576 w 10000"/>
              <a:gd name="connsiteY12" fmla="*/ 6120 h 10000"/>
              <a:gd name="connsiteX13" fmla="*/ 10000 w 10000"/>
              <a:gd name="connsiteY13" fmla="*/ 6079 h 10000"/>
              <a:gd name="connsiteX14" fmla="*/ 10000 w 10000"/>
              <a:gd name="connsiteY14" fmla="*/ 0 h 10000"/>
              <a:gd name="connsiteX15" fmla="*/ 0 w 10000"/>
              <a:gd name="connsiteY15" fmla="*/ 0 h 10000"/>
              <a:gd name="connsiteX16" fmla="*/ 3 w 10000"/>
              <a:gd name="connsiteY16" fmla="*/ 10000 h 10000"/>
              <a:gd name="connsiteX17" fmla="*/ 3 w 10000"/>
              <a:gd name="connsiteY17" fmla="*/ 10000 h 10000"/>
              <a:gd name="connsiteX0" fmla="*/ 3 w 10000"/>
              <a:gd name="connsiteY0" fmla="*/ 10000 h 10000"/>
              <a:gd name="connsiteX1" fmla="*/ 3 w 10000"/>
              <a:gd name="connsiteY1" fmla="*/ 10000 h 10000"/>
              <a:gd name="connsiteX2" fmla="*/ 4708 w 10000"/>
              <a:gd name="connsiteY2" fmla="*/ 7282 h 10000"/>
              <a:gd name="connsiteX3" fmla="*/ 5141 w 10000"/>
              <a:gd name="connsiteY3" fmla="*/ 7116 h 10000"/>
              <a:gd name="connsiteX4" fmla="*/ 5141 w 10000"/>
              <a:gd name="connsiteY4" fmla="*/ 7116 h 10000"/>
              <a:gd name="connsiteX5" fmla="*/ 5586 w 10000"/>
              <a:gd name="connsiteY5" fmla="*/ 6971 h 10000"/>
              <a:gd name="connsiteX6" fmla="*/ 6031 w 10000"/>
              <a:gd name="connsiteY6" fmla="*/ 6846 h 10000"/>
              <a:gd name="connsiteX7" fmla="*/ 6903 w 10000"/>
              <a:gd name="connsiteY7" fmla="*/ 6618 h 10000"/>
              <a:gd name="connsiteX8" fmla="*/ 7723 w 10000"/>
              <a:gd name="connsiteY8" fmla="*/ 6432 h 10000"/>
              <a:gd name="connsiteX9" fmla="*/ 8462 w 10000"/>
              <a:gd name="connsiteY9" fmla="*/ 6286 h 10000"/>
              <a:gd name="connsiteX10" fmla="*/ 9089 w 10000"/>
              <a:gd name="connsiteY10" fmla="*/ 6203 h 10000"/>
              <a:gd name="connsiteX11" fmla="*/ 9576 w 10000"/>
              <a:gd name="connsiteY11" fmla="*/ 6120 h 10000"/>
              <a:gd name="connsiteX12" fmla="*/ 10000 w 10000"/>
              <a:gd name="connsiteY12" fmla="*/ 6079 h 10000"/>
              <a:gd name="connsiteX13" fmla="*/ 10000 w 10000"/>
              <a:gd name="connsiteY13" fmla="*/ 0 h 10000"/>
              <a:gd name="connsiteX14" fmla="*/ 0 w 10000"/>
              <a:gd name="connsiteY14" fmla="*/ 0 h 10000"/>
              <a:gd name="connsiteX15" fmla="*/ 3 w 10000"/>
              <a:gd name="connsiteY15" fmla="*/ 10000 h 10000"/>
              <a:gd name="connsiteX16" fmla="*/ 3 w 10000"/>
              <a:gd name="connsiteY16" fmla="*/ 10000 h 10000"/>
              <a:gd name="connsiteX0" fmla="*/ 3 w 10000"/>
              <a:gd name="connsiteY0" fmla="*/ 10000 h 10000"/>
              <a:gd name="connsiteX1" fmla="*/ 3 w 10000"/>
              <a:gd name="connsiteY1" fmla="*/ 10000 h 10000"/>
              <a:gd name="connsiteX2" fmla="*/ 5141 w 10000"/>
              <a:gd name="connsiteY2" fmla="*/ 7116 h 10000"/>
              <a:gd name="connsiteX3" fmla="*/ 5141 w 10000"/>
              <a:gd name="connsiteY3" fmla="*/ 7116 h 10000"/>
              <a:gd name="connsiteX4" fmla="*/ 5586 w 10000"/>
              <a:gd name="connsiteY4" fmla="*/ 6971 h 10000"/>
              <a:gd name="connsiteX5" fmla="*/ 6031 w 10000"/>
              <a:gd name="connsiteY5" fmla="*/ 6846 h 10000"/>
              <a:gd name="connsiteX6" fmla="*/ 6903 w 10000"/>
              <a:gd name="connsiteY6" fmla="*/ 6618 h 10000"/>
              <a:gd name="connsiteX7" fmla="*/ 7723 w 10000"/>
              <a:gd name="connsiteY7" fmla="*/ 6432 h 10000"/>
              <a:gd name="connsiteX8" fmla="*/ 8462 w 10000"/>
              <a:gd name="connsiteY8" fmla="*/ 6286 h 10000"/>
              <a:gd name="connsiteX9" fmla="*/ 9089 w 10000"/>
              <a:gd name="connsiteY9" fmla="*/ 6203 h 10000"/>
              <a:gd name="connsiteX10" fmla="*/ 9576 w 10000"/>
              <a:gd name="connsiteY10" fmla="*/ 6120 h 10000"/>
              <a:gd name="connsiteX11" fmla="*/ 10000 w 10000"/>
              <a:gd name="connsiteY11" fmla="*/ 6079 h 10000"/>
              <a:gd name="connsiteX12" fmla="*/ 10000 w 10000"/>
              <a:gd name="connsiteY12" fmla="*/ 0 h 10000"/>
              <a:gd name="connsiteX13" fmla="*/ 0 w 10000"/>
              <a:gd name="connsiteY13" fmla="*/ 0 h 10000"/>
              <a:gd name="connsiteX14" fmla="*/ 3 w 10000"/>
              <a:gd name="connsiteY14" fmla="*/ 10000 h 10000"/>
              <a:gd name="connsiteX15" fmla="*/ 3 w 10000"/>
              <a:gd name="connsiteY15" fmla="*/ 10000 h 10000"/>
              <a:gd name="connsiteX0" fmla="*/ 3 w 10000"/>
              <a:gd name="connsiteY0" fmla="*/ 10000 h 10000"/>
              <a:gd name="connsiteX1" fmla="*/ 3 w 10000"/>
              <a:gd name="connsiteY1" fmla="*/ 10000 h 10000"/>
              <a:gd name="connsiteX2" fmla="*/ 5141 w 10000"/>
              <a:gd name="connsiteY2" fmla="*/ 7116 h 10000"/>
              <a:gd name="connsiteX3" fmla="*/ 5586 w 10000"/>
              <a:gd name="connsiteY3" fmla="*/ 6971 h 10000"/>
              <a:gd name="connsiteX4" fmla="*/ 6031 w 10000"/>
              <a:gd name="connsiteY4" fmla="*/ 6846 h 10000"/>
              <a:gd name="connsiteX5" fmla="*/ 6903 w 10000"/>
              <a:gd name="connsiteY5" fmla="*/ 6618 h 10000"/>
              <a:gd name="connsiteX6" fmla="*/ 7723 w 10000"/>
              <a:gd name="connsiteY6" fmla="*/ 6432 h 10000"/>
              <a:gd name="connsiteX7" fmla="*/ 8462 w 10000"/>
              <a:gd name="connsiteY7" fmla="*/ 6286 h 10000"/>
              <a:gd name="connsiteX8" fmla="*/ 9089 w 10000"/>
              <a:gd name="connsiteY8" fmla="*/ 6203 h 10000"/>
              <a:gd name="connsiteX9" fmla="*/ 9576 w 10000"/>
              <a:gd name="connsiteY9" fmla="*/ 6120 h 10000"/>
              <a:gd name="connsiteX10" fmla="*/ 10000 w 10000"/>
              <a:gd name="connsiteY10" fmla="*/ 6079 h 10000"/>
              <a:gd name="connsiteX11" fmla="*/ 10000 w 10000"/>
              <a:gd name="connsiteY11" fmla="*/ 0 h 10000"/>
              <a:gd name="connsiteX12" fmla="*/ 0 w 10000"/>
              <a:gd name="connsiteY12" fmla="*/ 0 h 10000"/>
              <a:gd name="connsiteX13" fmla="*/ 3 w 10000"/>
              <a:gd name="connsiteY13" fmla="*/ 10000 h 10000"/>
              <a:gd name="connsiteX14" fmla="*/ 3 w 10000"/>
              <a:gd name="connsiteY14" fmla="*/ 10000 h 10000"/>
              <a:gd name="connsiteX0" fmla="*/ 3 w 10000"/>
              <a:gd name="connsiteY0" fmla="*/ 10000 h 10000"/>
              <a:gd name="connsiteX1" fmla="*/ 3 w 10000"/>
              <a:gd name="connsiteY1" fmla="*/ 10000 h 10000"/>
              <a:gd name="connsiteX2" fmla="*/ 5141 w 10000"/>
              <a:gd name="connsiteY2" fmla="*/ 7116 h 10000"/>
              <a:gd name="connsiteX3" fmla="*/ 5586 w 10000"/>
              <a:gd name="connsiteY3" fmla="*/ 6971 h 10000"/>
              <a:gd name="connsiteX4" fmla="*/ 6031 w 10000"/>
              <a:gd name="connsiteY4" fmla="*/ 6846 h 10000"/>
              <a:gd name="connsiteX5" fmla="*/ 6903 w 10000"/>
              <a:gd name="connsiteY5" fmla="*/ 6618 h 10000"/>
              <a:gd name="connsiteX6" fmla="*/ 7723 w 10000"/>
              <a:gd name="connsiteY6" fmla="*/ 6432 h 10000"/>
              <a:gd name="connsiteX7" fmla="*/ 8462 w 10000"/>
              <a:gd name="connsiteY7" fmla="*/ 6286 h 10000"/>
              <a:gd name="connsiteX8" fmla="*/ 9576 w 10000"/>
              <a:gd name="connsiteY8" fmla="*/ 6120 h 10000"/>
              <a:gd name="connsiteX9" fmla="*/ 10000 w 10000"/>
              <a:gd name="connsiteY9" fmla="*/ 6079 h 10000"/>
              <a:gd name="connsiteX10" fmla="*/ 10000 w 10000"/>
              <a:gd name="connsiteY10" fmla="*/ 0 h 10000"/>
              <a:gd name="connsiteX11" fmla="*/ 0 w 10000"/>
              <a:gd name="connsiteY11" fmla="*/ 0 h 10000"/>
              <a:gd name="connsiteX12" fmla="*/ 3 w 10000"/>
              <a:gd name="connsiteY12" fmla="*/ 10000 h 10000"/>
              <a:gd name="connsiteX13" fmla="*/ 3 w 10000"/>
              <a:gd name="connsiteY13" fmla="*/ 10000 h 10000"/>
              <a:gd name="connsiteX0" fmla="*/ 3 w 10000"/>
              <a:gd name="connsiteY0" fmla="*/ 10000 h 10000"/>
              <a:gd name="connsiteX1" fmla="*/ 3 w 10000"/>
              <a:gd name="connsiteY1" fmla="*/ 10000 h 10000"/>
              <a:gd name="connsiteX2" fmla="*/ 5141 w 10000"/>
              <a:gd name="connsiteY2" fmla="*/ 7116 h 10000"/>
              <a:gd name="connsiteX3" fmla="*/ 5586 w 10000"/>
              <a:gd name="connsiteY3" fmla="*/ 6971 h 10000"/>
              <a:gd name="connsiteX4" fmla="*/ 6031 w 10000"/>
              <a:gd name="connsiteY4" fmla="*/ 6846 h 10000"/>
              <a:gd name="connsiteX5" fmla="*/ 6903 w 10000"/>
              <a:gd name="connsiteY5" fmla="*/ 6618 h 10000"/>
              <a:gd name="connsiteX6" fmla="*/ 7723 w 10000"/>
              <a:gd name="connsiteY6" fmla="*/ 6432 h 10000"/>
              <a:gd name="connsiteX7" fmla="*/ 9576 w 10000"/>
              <a:gd name="connsiteY7" fmla="*/ 6120 h 10000"/>
              <a:gd name="connsiteX8" fmla="*/ 10000 w 10000"/>
              <a:gd name="connsiteY8" fmla="*/ 6079 h 10000"/>
              <a:gd name="connsiteX9" fmla="*/ 10000 w 10000"/>
              <a:gd name="connsiteY9" fmla="*/ 0 h 10000"/>
              <a:gd name="connsiteX10" fmla="*/ 0 w 10000"/>
              <a:gd name="connsiteY10" fmla="*/ 0 h 10000"/>
              <a:gd name="connsiteX11" fmla="*/ 3 w 10000"/>
              <a:gd name="connsiteY11" fmla="*/ 10000 h 10000"/>
              <a:gd name="connsiteX12" fmla="*/ 3 w 10000"/>
              <a:gd name="connsiteY12" fmla="*/ 10000 h 10000"/>
              <a:gd name="connsiteX0" fmla="*/ 3 w 10000"/>
              <a:gd name="connsiteY0" fmla="*/ 10000 h 10000"/>
              <a:gd name="connsiteX1" fmla="*/ 3 w 10000"/>
              <a:gd name="connsiteY1" fmla="*/ 10000 h 10000"/>
              <a:gd name="connsiteX2" fmla="*/ 5141 w 10000"/>
              <a:gd name="connsiteY2" fmla="*/ 7116 h 10000"/>
              <a:gd name="connsiteX3" fmla="*/ 5586 w 10000"/>
              <a:gd name="connsiteY3" fmla="*/ 6971 h 10000"/>
              <a:gd name="connsiteX4" fmla="*/ 6031 w 10000"/>
              <a:gd name="connsiteY4" fmla="*/ 6846 h 10000"/>
              <a:gd name="connsiteX5" fmla="*/ 6903 w 10000"/>
              <a:gd name="connsiteY5" fmla="*/ 6618 h 10000"/>
              <a:gd name="connsiteX6" fmla="*/ 9576 w 10000"/>
              <a:gd name="connsiteY6" fmla="*/ 6120 h 10000"/>
              <a:gd name="connsiteX7" fmla="*/ 10000 w 10000"/>
              <a:gd name="connsiteY7" fmla="*/ 6079 h 10000"/>
              <a:gd name="connsiteX8" fmla="*/ 10000 w 10000"/>
              <a:gd name="connsiteY8" fmla="*/ 0 h 10000"/>
              <a:gd name="connsiteX9" fmla="*/ 0 w 10000"/>
              <a:gd name="connsiteY9" fmla="*/ 0 h 10000"/>
              <a:gd name="connsiteX10" fmla="*/ 3 w 10000"/>
              <a:gd name="connsiteY10" fmla="*/ 10000 h 10000"/>
              <a:gd name="connsiteX11" fmla="*/ 3 w 10000"/>
              <a:gd name="connsiteY11" fmla="*/ 10000 h 10000"/>
              <a:gd name="connsiteX0" fmla="*/ 3 w 10000"/>
              <a:gd name="connsiteY0" fmla="*/ 10000 h 10000"/>
              <a:gd name="connsiteX1" fmla="*/ 3 w 10000"/>
              <a:gd name="connsiteY1" fmla="*/ 10000 h 10000"/>
              <a:gd name="connsiteX2" fmla="*/ 5141 w 10000"/>
              <a:gd name="connsiteY2" fmla="*/ 7116 h 10000"/>
              <a:gd name="connsiteX3" fmla="*/ 5586 w 10000"/>
              <a:gd name="connsiteY3" fmla="*/ 6971 h 10000"/>
              <a:gd name="connsiteX4" fmla="*/ 6031 w 10000"/>
              <a:gd name="connsiteY4" fmla="*/ 6846 h 10000"/>
              <a:gd name="connsiteX5" fmla="*/ 9576 w 10000"/>
              <a:gd name="connsiteY5" fmla="*/ 6120 h 10000"/>
              <a:gd name="connsiteX6" fmla="*/ 10000 w 10000"/>
              <a:gd name="connsiteY6" fmla="*/ 6079 h 10000"/>
              <a:gd name="connsiteX7" fmla="*/ 10000 w 10000"/>
              <a:gd name="connsiteY7" fmla="*/ 0 h 10000"/>
              <a:gd name="connsiteX8" fmla="*/ 0 w 10000"/>
              <a:gd name="connsiteY8" fmla="*/ 0 h 10000"/>
              <a:gd name="connsiteX9" fmla="*/ 3 w 10000"/>
              <a:gd name="connsiteY9" fmla="*/ 10000 h 10000"/>
              <a:gd name="connsiteX10" fmla="*/ 3 w 10000"/>
              <a:gd name="connsiteY10" fmla="*/ 10000 h 10000"/>
              <a:gd name="connsiteX0" fmla="*/ 3 w 10000"/>
              <a:gd name="connsiteY0" fmla="*/ 10000 h 10000"/>
              <a:gd name="connsiteX1" fmla="*/ 3 w 10000"/>
              <a:gd name="connsiteY1" fmla="*/ 10000 h 10000"/>
              <a:gd name="connsiteX2" fmla="*/ 5141 w 10000"/>
              <a:gd name="connsiteY2" fmla="*/ 7116 h 10000"/>
              <a:gd name="connsiteX3" fmla="*/ 5586 w 10000"/>
              <a:gd name="connsiteY3" fmla="*/ 6971 h 10000"/>
              <a:gd name="connsiteX4" fmla="*/ 9576 w 10000"/>
              <a:gd name="connsiteY4" fmla="*/ 6120 h 10000"/>
              <a:gd name="connsiteX5" fmla="*/ 10000 w 10000"/>
              <a:gd name="connsiteY5" fmla="*/ 6079 h 10000"/>
              <a:gd name="connsiteX6" fmla="*/ 10000 w 10000"/>
              <a:gd name="connsiteY6" fmla="*/ 0 h 10000"/>
              <a:gd name="connsiteX7" fmla="*/ 0 w 10000"/>
              <a:gd name="connsiteY7" fmla="*/ 0 h 10000"/>
              <a:gd name="connsiteX8" fmla="*/ 3 w 10000"/>
              <a:gd name="connsiteY8" fmla="*/ 10000 h 10000"/>
              <a:gd name="connsiteX9" fmla="*/ 3 w 10000"/>
              <a:gd name="connsiteY9" fmla="*/ 10000 h 10000"/>
              <a:gd name="connsiteX0" fmla="*/ 3 w 10000"/>
              <a:gd name="connsiteY0" fmla="*/ 10000 h 10000"/>
              <a:gd name="connsiteX1" fmla="*/ 3 w 10000"/>
              <a:gd name="connsiteY1" fmla="*/ 10000 h 10000"/>
              <a:gd name="connsiteX2" fmla="*/ 432 w 10000"/>
              <a:gd name="connsiteY2" fmla="*/ 9646 h 10000"/>
              <a:gd name="connsiteX3" fmla="*/ 5586 w 10000"/>
              <a:gd name="connsiteY3" fmla="*/ 6971 h 10000"/>
              <a:gd name="connsiteX4" fmla="*/ 9576 w 10000"/>
              <a:gd name="connsiteY4" fmla="*/ 6120 h 10000"/>
              <a:gd name="connsiteX5" fmla="*/ 10000 w 10000"/>
              <a:gd name="connsiteY5" fmla="*/ 6079 h 10000"/>
              <a:gd name="connsiteX6" fmla="*/ 10000 w 10000"/>
              <a:gd name="connsiteY6" fmla="*/ 0 h 10000"/>
              <a:gd name="connsiteX7" fmla="*/ 0 w 10000"/>
              <a:gd name="connsiteY7" fmla="*/ 0 h 10000"/>
              <a:gd name="connsiteX8" fmla="*/ 3 w 10000"/>
              <a:gd name="connsiteY8" fmla="*/ 10000 h 10000"/>
              <a:gd name="connsiteX9" fmla="*/ 3 w 10000"/>
              <a:gd name="connsiteY9" fmla="*/ 10000 h 10000"/>
              <a:gd name="connsiteX0" fmla="*/ 3 w 10000"/>
              <a:gd name="connsiteY0" fmla="*/ 10000 h 10000"/>
              <a:gd name="connsiteX1" fmla="*/ 3 w 10000"/>
              <a:gd name="connsiteY1" fmla="*/ 10000 h 10000"/>
              <a:gd name="connsiteX2" fmla="*/ 397 w 10000"/>
              <a:gd name="connsiteY2" fmla="*/ 9646 h 10000"/>
              <a:gd name="connsiteX3" fmla="*/ 5586 w 10000"/>
              <a:gd name="connsiteY3" fmla="*/ 6971 h 10000"/>
              <a:gd name="connsiteX4" fmla="*/ 9576 w 10000"/>
              <a:gd name="connsiteY4" fmla="*/ 6120 h 10000"/>
              <a:gd name="connsiteX5" fmla="*/ 10000 w 10000"/>
              <a:gd name="connsiteY5" fmla="*/ 6079 h 10000"/>
              <a:gd name="connsiteX6" fmla="*/ 10000 w 10000"/>
              <a:gd name="connsiteY6" fmla="*/ 0 h 10000"/>
              <a:gd name="connsiteX7" fmla="*/ 0 w 10000"/>
              <a:gd name="connsiteY7" fmla="*/ 0 h 10000"/>
              <a:gd name="connsiteX8" fmla="*/ 3 w 10000"/>
              <a:gd name="connsiteY8" fmla="*/ 10000 h 10000"/>
              <a:gd name="connsiteX9" fmla="*/ 3 w 10000"/>
              <a:gd name="connsiteY9" fmla="*/ 10000 h 10000"/>
              <a:gd name="connsiteX0" fmla="*/ 3 w 10000"/>
              <a:gd name="connsiteY0" fmla="*/ 10000 h 10000"/>
              <a:gd name="connsiteX1" fmla="*/ 3 w 10000"/>
              <a:gd name="connsiteY1" fmla="*/ 10000 h 10000"/>
              <a:gd name="connsiteX2" fmla="*/ 397 w 10000"/>
              <a:gd name="connsiteY2" fmla="*/ 9646 h 10000"/>
              <a:gd name="connsiteX3" fmla="*/ 5586 w 10000"/>
              <a:gd name="connsiteY3" fmla="*/ 6971 h 10000"/>
              <a:gd name="connsiteX4" fmla="*/ 9576 w 10000"/>
              <a:gd name="connsiteY4" fmla="*/ 6120 h 10000"/>
              <a:gd name="connsiteX5" fmla="*/ 10000 w 10000"/>
              <a:gd name="connsiteY5" fmla="*/ 6079 h 10000"/>
              <a:gd name="connsiteX6" fmla="*/ 10000 w 10000"/>
              <a:gd name="connsiteY6" fmla="*/ 0 h 10000"/>
              <a:gd name="connsiteX7" fmla="*/ 0 w 10000"/>
              <a:gd name="connsiteY7" fmla="*/ 0 h 10000"/>
              <a:gd name="connsiteX8" fmla="*/ 3 w 10000"/>
              <a:gd name="connsiteY8" fmla="*/ 10000 h 10000"/>
              <a:gd name="connsiteX0" fmla="*/ 489 w 10000"/>
              <a:gd name="connsiteY0" fmla="*/ 10509 h 10509"/>
              <a:gd name="connsiteX1" fmla="*/ 3 w 10000"/>
              <a:gd name="connsiteY1" fmla="*/ 10000 h 10509"/>
              <a:gd name="connsiteX2" fmla="*/ 397 w 10000"/>
              <a:gd name="connsiteY2" fmla="*/ 9646 h 10509"/>
              <a:gd name="connsiteX3" fmla="*/ 5586 w 10000"/>
              <a:gd name="connsiteY3" fmla="*/ 6971 h 10509"/>
              <a:gd name="connsiteX4" fmla="*/ 9576 w 10000"/>
              <a:gd name="connsiteY4" fmla="*/ 6120 h 10509"/>
              <a:gd name="connsiteX5" fmla="*/ 10000 w 10000"/>
              <a:gd name="connsiteY5" fmla="*/ 6079 h 10509"/>
              <a:gd name="connsiteX6" fmla="*/ 10000 w 10000"/>
              <a:gd name="connsiteY6" fmla="*/ 0 h 10509"/>
              <a:gd name="connsiteX7" fmla="*/ 0 w 10000"/>
              <a:gd name="connsiteY7" fmla="*/ 0 h 10509"/>
              <a:gd name="connsiteX8" fmla="*/ 489 w 10000"/>
              <a:gd name="connsiteY8" fmla="*/ 10509 h 10509"/>
              <a:gd name="connsiteX0" fmla="*/ 754 w 10754"/>
              <a:gd name="connsiteY0" fmla="*/ 0 h 10000"/>
              <a:gd name="connsiteX1" fmla="*/ 757 w 10754"/>
              <a:gd name="connsiteY1" fmla="*/ 10000 h 10000"/>
              <a:gd name="connsiteX2" fmla="*/ 1151 w 10754"/>
              <a:gd name="connsiteY2" fmla="*/ 9646 h 10000"/>
              <a:gd name="connsiteX3" fmla="*/ 6340 w 10754"/>
              <a:gd name="connsiteY3" fmla="*/ 6971 h 10000"/>
              <a:gd name="connsiteX4" fmla="*/ 10330 w 10754"/>
              <a:gd name="connsiteY4" fmla="*/ 6120 h 10000"/>
              <a:gd name="connsiteX5" fmla="*/ 10754 w 10754"/>
              <a:gd name="connsiteY5" fmla="*/ 6079 h 10000"/>
              <a:gd name="connsiteX6" fmla="*/ 10754 w 10754"/>
              <a:gd name="connsiteY6" fmla="*/ 0 h 10000"/>
              <a:gd name="connsiteX7" fmla="*/ 754 w 10754"/>
              <a:gd name="connsiteY7" fmla="*/ 0 h 10000"/>
              <a:gd name="connsiteX0" fmla="*/ 754 w 10754"/>
              <a:gd name="connsiteY0" fmla="*/ 1019 h 11019"/>
              <a:gd name="connsiteX1" fmla="*/ 757 w 10754"/>
              <a:gd name="connsiteY1" fmla="*/ 11019 h 11019"/>
              <a:gd name="connsiteX2" fmla="*/ 1151 w 10754"/>
              <a:gd name="connsiteY2" fmla="*/ 10665 h 11019"/>
              <a:gd name="connsiteX3" fmla="*/ 6340 w 10754"/>
              <a:gd name="connsiteY3" fmla="*/ 7990 h 11019"/>
              <a:gd name="connsiteX4" fmla="*/ 10330 w 10754"/>
              <a:gd name="connsiteY4" fmla="*/ 7139 h 11019"/>
              <a:gd name="connsiteX5" fmla="*/ 10754 w 10754"/>
              <a:gd name="connsiteY5" fmla="*/ 7098 h 11019"/>
              <a:gd name="connsiteX6" fmla="*/ 10754 w 10754"/>
              <a:gd name="connsiteY6" fmla="*/ 1019 h 11019"/>
              <a:gd name="connsiteX7" fmla="*/ 754 w 10754"/>
              <a:gd name="connsiteY7" fmla="*/ 1019 h 11019"/>
              <a:gd name="connsiteX0" fmla="*/ 754 w 10754"/>
              <a:gd name="connsiteY0" fmla="*/ 451 h 10451"/>
              <a:gd name="connsiteX1" fmla="*/ 757 w 10754"/>
              <a:gd name="connsiteY1" fmla="*/ 10451 h 10451"/>
              <a:gd name="connsiteX2" fmla="*/ 1151 w 10754"/>
              <a:gd name="connsiteY2" fmla="*/ 10097 h 10451"/>
              <a:gd name="connsiteX3" fmla="*/ 6340 w 10754"/>
              <a:gd name="connsiteY3" fmla="*/ 7422 h 10451"/>
              <a:gd name="connsiteX4" fmla="*/ 10330 w 10754"/>
              <a:gd name="connsiteY4" fmla="*/ 6571 h 10451"/>
              <a:gd name="connsiteX5" fmla="*/ 10754 w 10754"/>
              <a:gd name="connsiteY5" fmla="*/ 6530 h 10451"/>
              <a:gd name="connsiteX6" fmla="*/ 10754 w 10754"/>
              <a:gd name="connsiteY6" fmla="*/ 451 h 10451"/>
              <a:gd name="connsiteX7" fmla="*/ 754 w 10754"/>
              <a:gd name="connsiteY7" fmla="*/ 451 h 10451"/>
              <a:gd name="connsiteX0" fmla="*/ 28 w 10028"/>
              <a:gd name="connsiteY0" fmla="*/ 451 h 10451"/>
              <a:gd name="connsiteX1" fmla="*/ 31 w 10028"/>
              <a:gd name="connsiteY1" fmla="*/ 10451 h 10451"/>
              <a:gd name="connsiteX2" fmla="*/ 425 w 10028"/>
              <a:gd name="connsiteY2" fmla="*/ 10097 h 10451"/>
              <a:gd name="connsiteX3" fmla="*/ 5614 w 10028"/>
              <a:gd name="connsiteY3" fmla="*/ 7422 h 10451"/>
              <a:gd name="connsiteX4" fmla="*/ 9604 w 10028"/>
              <a:gd name="connsiteY4" fmla="*/ 6571 h 10451"/>
              <a:gd name="connsiteX5" fmla="*/ 10028 w 10028"/>
              <a:gd name="connsiteY5" fmla="*/ 6530 h 10451"/>
              <a:gd name="connsiteX6" fmla="*/ 10028 w 10028"/>
              <a:gd name="connsiteY6" fmla="*/ 451 h 10451"/>
              <a:gd name="connsiteX7" fmla="*/ 28 w 10028"/>
              <a:gd name="connsiteY7" fmla="*/ 451 h 10451"/>
              <a:gd name="connsiteX0" fmla="*/ 1 w 10001"/>
              <a:gd name="connsiteY0" fmla="*/ 451 h 10451"/>
              <a:gd name="connsiteX1" fmla="*/ 4 w 10001"/>
              <a:gd name="connsiteY1" fmla="*/ 10451 h 10451"/>
              <a:gd name="connsiteX2" fmla="*/ 398 w 10001"/>
              <a:gd name="connsiteY2" fmla="*/ 10097 h 10451"/>
              <a:gd name="connsiteX3" fmla="*/ 5587 w 10001"/>
              <a:gd name="connsiteY3" fmla="*/ 7422 h 10451"/>
              <a:gd name="connsiteX4" fmla="*/ 9577 w 10001"/>
              <a:gd name="connsiteY4" fmla="*/ 6571 h 10451"/>
              <a:gd name="connsiteX5" fmla="*/ 10001 w 10001"/>
              <a:gd name="connsiteY5" fmla="*/ 6530 h 10451"/>
              <a:gd name="connsiteX6" fmla="*/ 10001 w 10001"/>
              <a:gd name="connsiteY6" fmla="*/ 451 h 10451"/>
              <a:gd name="connsiteX7" fmla="*/ 1 w 10001"/>
              <a:gd name="connsiteY7" fmla="*/ 451 h 10451"/>
              <a:gd name="connsiteX0" fmla="*/ 1 w 10001"/>
              <a:gd name="connsiteY0" fmla="*/ 451 h 10451"/>
              <a:gd name="connsiteX1" fmla="*/ 4 w 10001"/>
              <a:gd name="connsiteY1" fmla="*/ 10451 h 10451"/>
              <a:gd name="connsiteX2" fmla="*/ 398 w 10001"/>
              <a:gd name="connsiteY2" fmla="*/ 10097 h 10451"/>
              <a:gd name="connsiteX3" fmla="*/ 5587 w 10001"/>
              <a:gd name="connsiteY3" fmla="*/ 7422 h 10451"/>
              <a:gd name="connsiteX4" fmla="*/ 9577 w 10001"/>
              <a:gd name="connsiteY4" fmla="*/ 6571 h 10451"/>
              <a:gd name="connsiteX5" fmla="*/ 10001 w 10001"/>
              <a:gd name="connsiteY5" fmla="*/ 6530 h 10451"/>
              <a:gd name="connsiteX6" fmla="*/ 10001 w 10001"/>
              <a:gd name="connsiteY6" fmla="*/ 451 h 10451"/>
              <a:gd name="connsiteX7" fmla="*/ 1 w 10001"/>
              <a:gd name="connsiteY7" fmla="*/ 451 h 10451"/>
              <a:gd name="connsiteX0" fmla="*/ 1 w 10001"/>
              <a:gd name="connsiteY0" fmla="*/ 451 h 10451"/>
              <a:gd name="connsiteX1" fmla="*/ 4 w 10001"/>
              <a:gd name="connsiteY1" fmla="*/ 10451 h 10451"/>
              <a:gd name="connsiteX2" fmla="*/ 935 w 10001"/>
              <a:gd name="connsiteY2" fmla="*/ 9758 h 10451"/>
              <a:gd name="connsiteX3" fmla="*/ 5587 w 10001"/>
              <a:gd name="connsiteY3" fmla="*/ 7422 h 10451"/>
              <a:gd name="connsiteX4" fmla="*/ 9577 w 10001"/>
              <a:gd name="connsiteY4" fmla="*/ 6571 h 10451"/>
              <a:gd name="connsiteX5" fmla="*/ 10001 w 10001"/>
              <a:gd name="connsiteY5" fmla="*/ 6530 h 10451"/>
              <a:gd name="connsiteX6" fmla="*/ 10001 w 10001"/>
              <a:gd name="connsiteY6" fmla="*/ 451 h 10451"/>
              <a:gd name="connsiteX7" fmla="*/ 1 w 10001"/>
              <a:gd name="connsiteY7" fmla="*/ 451 h 10451"/>
              <a:gd name="connsiteX0" fmla="*/ 8 w 10008"/>
              <a:gd name="connsiteY0" fmla="*/ 451 h 9846"/>
              <a:gd name="connsiteX1" fmla="*/ 1 w 10008"/>
              <a:gd name="connsiteY1" fmla="*/ 9846 h 9846"/>
              <a:gd name="connsiteX2" fmla="*/ 942 w 10008"/>
              <a:gd name="connsiteY2" fmla="*/ 9758 h 9846"/>
              <a:gd name="connsiteX3" fmla="*/ 5594 w 10008"/>
              <a:gd name="connsiteY3" fmla="*/ 7422 h 9846"/>
              <a:gd name="connsiteX4" fmla="*/ 9584 w 10008"/>
              <a:gd name="connsiteY4" fmla="*/ 6571 h 9846"/>
              <a:gd name="connsiteX5" fmla="*/ 10008 w 10008"/>
              <a:gd name="connsiteY5" fmla="*/ 6530 h 9846"/>
              <a:gd name="connsiteX6" fmla="*/ 10008 w 10008"/>
              <a:gd name="connsiteY6" fmla="*/ 451 h 9846"/>
              <a:gd name="connsiteX7" fmla="*/ 8 w 10008"/>
              <a:gd name="connsiteY7" fmla="*/ 451 h 9846"/>
              <a:gd name="connsiteX0" fmla="*/ 7 w 9999"/>
              <a:gd name="connsiteY0" fmla="*/ 458 h 10000"/>
              <a:gd name="connsiteX1" fmla="*/ 0 w 9999"/>
              <a:gd name="connsiteY1" fmla="*/ 10000 h 10000"/>
              <a:gd name="connsiteX2" fmla="*/ 940 w 9999"/>
              <a:gd name="connsiteY2" fmla="*/ 9911 h 10000"/>
              <a:gd name="connsiteX3" fmla="*/ 5589 w 9999"/>
              <a:gd name="connsiteY3" fmla="*/ 7538 h 10000"/>
              <a:gd name="connsiteX4" fmla="*/ 9575 w 9999"/>
              <a:gd name="connsiteY4" fmla="*/ 6674 h 10000"/>
              <a:gd name="connsiteX5" fmla="*/ 9999 w 9999"/>
              <a:gd name="connsiteY5" fmla="*/ 6632 h 10000"/>
              <a:gd name="connsiteX6" fmla="*/ 9999 w 9999"/>
              <a:gd name="connsiteY6" fmla="*/ 458 h 10000"/>
              <a:gd name="connsiteX7" fmla="*/ 7 w 9999"/>
              <a:gd name="connsiteY7" fmla="*/ 458 h 10000"/>
              <a:gd name="connsiteX0" fmla="*/ 1 w 9994"/>
              <a:gd name="connsiteY0" fmla="*/ 458 h 10049"/>
              <a:gd name="connsiteX1" fmla="*/ 1 w 9994"/>
              <a:gd name="connsiteY1" fmla="*/ 10049 h 10049"/>
              <a:gd name="connsiteX2" fmla="*/ 934 w 9994"/>
              <a:gd name="connsiteY2" fmla="*/ 9911 h 10049"/>
              <a:gd name="connsiteX3" fmla="*/ 5584 w 9994"/>
              <a:gd name="connsiteY3" fmla="*/ 7538 h 10049"/>
              <a:gd name="connsiteX4" fmla="*/ 9570 w 9994"/>
              <a:gd name="connsiteY4" fmla="*/ 6674 h 10049"/>
              <a:gd name="connsiteX5" fmla="*/ 9994 w 9994"/>
              <a:gd name="connsiteY5" fmla="*/ 6632 h 10049"/>
              <a:gd name="connsiteX6" fmla="*/ 9994 w 9994"/>
              <a:gd name="connsiteY6" fmla="*/ 458 h 10049"/>
              <a:gd name="connsiteX7" fmla="*/ 1 w 9994"/>
              <a:gd name="connsiteY7" fmla="*/ 458 h 10049"/>
              <a:gd name="connsiteX0" fmla="*/ 3 w 10002"/>
              <a:gd name="connsiteY0" fmla="*/ 456 h 10000"/>
              <a:gd name="connsiteX1" fmla="*/ 3 w 10002"/>
              <a:gd name="connsiteY1" fmla="*/ 10000 h 10000"/>
              <a:gd name="connsiteX2" fmla="*/ 937 w 10002"/>
              <a:gd name="connsiteY2" fmla="*/ 9863 h 10000"/>
              <a:gd name="connsiteX3" fmla="*/ 5589 w 10002"/>
              <a:gd name="connsiteY3" fmla="*/ 7501 h 10000"/>
              <a:gd name="connsiteX4" fmla="*/ 9578 w 10002"/>
              <a:gd name="connsiteY4" fmla="*/ 6641 h 10000"/>
              <a:gd name="connsiteX5" fmla="*/ 10002 w 10002"/>
              <a:gd name="connsiteY5" fmla="*/ 6600 h 10000"/>
              <a:gd name="connsiteX6" fmla="*/ 10002 w 10002"/>
              <a:gd name="connsiteY6" fmla="*/ 456 h 10000"/>
              <a:gd name="connsiteX7" fmla="*/ 3 w 10002"/>
              <a:gd name="connsiteY7" fmla="*/ 456 h 10000"/>
              <a:gd name="connsiteX0" fmla="*/ 3 w 10002"/>
              <a:gd name="connsiteY0" fmla="*/ 456 h 10000"/>
              <a:gd name="connsiteX1" fmla="*/ 3 w 10002"/>
              <a:gd name="connsiteY1" fmla="*/ 10000 h 10000"/>
              <a:gd name="connsiteX2" fmla="*/ 937 w 10002"/>
              <a:gd name="connsiteY2" fmla="*/ 9863 h 10000"/>
              <a:gd name="connsiteX3" fmla="*/ 5589 w 10002"/>
              <a:gd name="connsiteY3" fmla="*/ 7501 h 10000"/>
              <a:gd name="connsiteX4" fmla="*/ 9578 w 10002"/>
              <a:gd name="connsiteY4" fmla="*/ 6641 h 10000"/>
              <a:gd name="connsiteX5" fmla="*/ 10002 w 10002"/>
              <a:gd name="connsiteY5" fmla="*/ 6600 h 10000"/>
              <a:gd name="connsiteX6" fmla="*/ 10002 w 10002"/>
              <a:gd name="connsiteY6" fmla="*/ 456 h 10000"/>
              <a:gd name="connsiteX7" fmla="*/ 3 w 10002"/>
              <a:gd name="connsiteY7" fmla="*/ 456 h 10000"/>
              <a:gd name="connsiteX0" fmla="*/ 3 w 10002"/>
              <a:gd name="connsiteY0" fmla="*/ 456 h 10262"/>
              <a:gd name="connsiteX1" fmla="*/ 3 w 10002"/>
              <a:gd name="connsiteY1" fmla="*/ 10000 h 10262"/>
              <a:gd name="connsiteX2" fmla="*/ 5589 w 10002"/>
              <a:gd name="connsiteY2" fmla="*/ 7501 h 10262"/>
              <a:gd name="connsiteX3" fmla="*/ 9578 w 10002"/>
              <a:gd name="connsiteY3" fmla="*/ 6641 h 10262"/>
              <a:gd name="connsiteX4" fmla="*/ 10002 w 10002"/>
              <a:gd name="connsiteY4" fmla="*/ 6600 h 10262"/>
              <a:gd name="connsiteX5" fmla="*/ 10002 w 10002"/>
              <a:gd name="connsiteY5" fmla="*/ 456 h 10262"/>
              <a:gd name="connsiteX6" fmla="*/ 3 w 10002"/>
              <a:gd name="connsiteY6" fmla="*/ 456 h 10262"/>
              <a:gd name="connsiteX0" fmla="*/ 3 w 10002"/>
              <a:gd name="connsiteY0" fmla="*/ 456 h 10000"/>
              <a:gd name="connsiteX1" fmla="*/ 3 w 10002"/>
              <a:gd name="connsiteY1" fmla="*/ 10000 h 10000"/>
              <a:gd name="connsiteX2" fmla="*/ 5589 w 10002"/>
              <a:gd name="connsiteY2" fmla="*/ 7501 h 10000"/>
              <a:gd name="connsiteX3" fmla="*/ 9578 w 10002"/>
              <a:gd name="connsiteY3" fmla="*/ 6641 h 10000"/>
              <a:gd name="connsiteX4" fmla="*/ 10002 w 10002"/>
              <a:gd name="connsiteY4" fmla="*/ 6600 h 10000"/>
              <a:gd name="connsiteX5" fmla="*/ 10002 w 10002"/>
              <a:gd name="connsiteY5" fmla="*/ 456 h 10000"/>
              <a:gd name="connsiteX6" fmla="*/ 3 w 10002"/>
              <a:gd name="connsiteY6" fmla="*/ 456 h 10000"/>
              <a:gd name="connsiteX0" fmla="*/ 3 w 10002"/>
              <a:gd name="connsiteY0" fmla="*/ 456 h 10000"/>
              <a:gd name="connsiteX1" fmla="*/ 3 w 10002"/>
              <a:gd name="connsiteY1" fmla="*/ 10000 h 10000"/>
              <a:gd name="connsiteX2" fmla="*/ 5589 w 10002"/>
              <a:gd name="connsiteY2" fmla="*/ 7501 h 10000"/>
              <a:gd name="connsiteX3" fmla="*/ 9578 w 10002"/>
              <a:gd name="connsiteY3" fmla="*/ 6641 h 10000"/>
              <a:gd name="connsiteX4" fmla="*/ 10002 w 10002"/>
              <a:gd name="connsiteY4" fmla="*/ 6600 h 10000"/>
              <a:gd name="connsiteX5" fmla="*/ 10002 w 10002"/>
              <a:gd name="connsiteY5" fmla="*/ 456 h 10000"/>
              <a:gd name="connsiteX6" fmla="*/ 3 w 10002"/>
              <a:gd name="connsiteY6" fmla="*/ 456 h 10000"/>
              <a:gd name="connsiteX0" fmla="*/ 3 w 10002"/>
              <a:gd name="connsiteY0" fmla="*/ 456 h 10000"/>
              <a:gd name="connsiteX1" fmla="*/ 3 w 10002"/>
              <a:gd name="connsiteY1" fmla="*/ 10000 h 10000"/>
              <a:gd name="connsiteX2" fmla="*/ 5589 w 10002"/>
              <a:gd name="connsiteY2" fmla="*/ 7501 h 10000"/>
              <a:gd name="connsiteX3" fmla="*/ 9578 w 10002"/>
              <a:gd name="connsiteY3" fmla="*/ 6641 h 10000"/>
              <a:gd name="connsiteX4" fmla="*/ 10002 w 10002"/>
              <a:gd name="connsiteY4" fmla="*/ 6600 h 10000"/>
              <a:gd name="connsiteX5" fmla="*/ 10002 w 10002"/>
              <a:gd name="connsiteY5" fmla="*/ 456 h 10000"/>
              <a:gd name="connsiteX6" fmla="*/ 3 w 10002"/>
              <a:gd name="connsiteY6" fmla="*/ 456 h 10000"/>
              <a:gd name="connsiteX0" fmla="*/ 3 w 10002"/>
              <a:gd name="connsiteY0" fmla="*/ 456 h 10000"/>
              <a:gd name="connsiteX1" fmla="*/ 3 w 10002"/>
              <a:gd name="connsiteY1" fmla="*/ 10000 h 10000"/>
              <a:gd name="connsiteX2" fmla="*/ 5589 w 10002"/>
              <a:gd name="connsiteY2" fmla="*/ 7501 h 10000"/>
              <a:gd name="connsiteX3" fmla="*/ 10002 w 10002"/>
              <a:gd name="connsiteY3" fmla="*/ 6600 h 10000"/>
              <a:gd name="connsiteX4" fmla="*/ 10002 w 10002"/>
              <a:gd name="connsiteY4" fmla="*/ 456 h 10000"/>
              <a:gd name="connsiteX5" fmla="*/ 3 w 10002"/>
              <a:gd name="connsiteY5" fmla="*/ 456 h 10000"/>
              <a:gd name="connsiteX0" fmla="*/ 3 w 10002"/>
              <a:gd name="connsiteY0" fmla="*/ 456 h 10000"/>
              <a:gd name="connsiteX1" fmla="*/ 3 w 10002"/>
              <a:gd name="connsiteY1" fmla="*/ 10000 h 10000"/>
              <a:gd name="connsiteX2" fmla="*/ 5589 w 10002"/>
              <a:gd name="connsiteY2" fmla="*/ 7501 h 10000"/>
              <a:gd name="connsiteX3" fmla="*/ 10002 w 10002"/>
              <a:gd name="connsiteY3" fmla="*/ 7267 h 10000"/>
              <a:gd name="connsiteX4" fmla="*/ 10002 w 10002"/>
              <a:gd name="connsiteY4" fmla="*/ 456 h 10000"/>
              <a:gd name="connsiteX5" fmla="*/ 3 w 10002"/>
              <a:gd name="connsiteY5" fmla="*/ 456 h 10000"/>
              <a:gd name="connsiteX0" fmla="*/ 3 w 10002"/>
              <a:gd name="connsiteY0" fmla="*/ 456 h 10000"/>
              <a:gd name="connsiteX1" fmla="*/ 3 w 10002"/>
              <a:gd name="connsiteY1" fmla="*/ 10000 h 10000"/>
              <a:gd name="connsiteX2" fmla="*/ 4967 w 10002"/>
              <a:gd name="connsiteY2" fmla="*/ 7809 h 10000"/>
              <a:gd name="connsiteX3" fmla="*/ 10002 w 10002"/>
              <a:gd name="connsiteY3" fmla="*/ 7267 h 10000"/>
              <a:gd name="connsiteX4" fmla="*/ 10002 w 10002"/>
              <a:gd name="connsiteY4" fmla="*/ 456 h 10000"/>
              <a:gd name="connsiteX5" fmla="*/ 3 w 10002"/>
              <a:gd name="connsiteY5" fmla="*/ 456 h 10000"/>
              <a:gd name="connsiteX0" fmla="*/ 3 w 10002"/>
              <a:gd name="connsiteY0" fmla="*/ 456 h 10000"/>
              <a:gd name="connsiteX1" fmla="*/ 3 w 10002"/>
              <a:gd name="connsiteY1" fmla="*/ 10000 h 10000"/>
              <a:gd name="connsiteX2" fmla="*/ 4967 w 10002"/>
              <a:gd name="connsiteY2" fmla="*/ 7809 h 10000"/>
              <a:gd name="connsiteX3" fmla="*/ 10002 w 10002"/>
              <a:gd name="connsiteY3" fmla="*/ 7267 h 10000"/>
              <a:gd name="connsiteX4" fmla="*/ 10002 w 10002"/>
              <a:gd name="connsiteY4" fmla="*/ 456 h 10000"/>
              <a:gd name="connsiteX5" fmla="*/ 3 w 10002"/>
              <a:gd name="connsiteY5" fmla="*/ 456 h 10000"/>
              <a:gd name="connsiteX0" fmla="*/ 3 w 10002"/>
              <a:gd name="connsiteY0" fmla="*/ 456 h 10000"/>
              <a:gd name="connsiteX1" fmla="*/ 3 w 10002"/>
              <a:gd name="connsiteY1" fmla="*/ 10000 h 10000"/>
              <a:gd name="connsiteX2" fmla="*/ 4967 w 10002"/>
              <a:gd name="connsiteY2" fmla="*/ 7809 h 10000"/>
              <a:gd name="connsiteX3" fmla="*/ 10002 w 10002"/>
              <a:gd name="connsiteY3" fmla="*/ 7267 h 10000"/>
              <a:gd name="connsiteX4" fmla="*/ 10002 w 10002"/>
              <a:gd name="connsiteY4" fmla="*/ 456 h 10000"/>
              <a:gd name="connsiteX5" fmla="*/ 3 w 10002"/>
              <a:gd name="connsiteY5" fmla="*/ 456 h 10000"/>
              <a:gd name="connsiteX0" fmla="*/ 3 w 10002"/>
              <a:gd name="connsiteY0" fmla="*/ 456 h 10305"/>
              <a:gd name="connsiteX1" fmla="*/ 3 w 10002"/>
              <a:gd name="connsiteY1" fmla="*/ 10000 h 10305"/>
              <a:gd name="connsiteX2" fmla="*/ 10002 w 10002"/>
              <a:gd name="connsiteY2" fmla="*/ 7267 h 10305"/>
              <a:gd name="connsiteX3" fmla="*/ 10002 w 10002"/>
              <a:gd name="connsiteY3" fmla="*/ 456 h 10305"/>
              <a:gd name="connsiteX4" fmla="*/ 3 w 10002"/>
              <a:gd name="connsiteY4" fmla="*/ 456 h 10305"/>
              <a:gd name="connsiteX0" fmla="*/ 3 w 10002"/>
              <a:gd name="connsiteY0" fmla="*/ 456 h 10000"/>
              <a:gd name="connsiteX1" fmla="*/ 3 w 10002"/>
              <a:gd name="connsiteY1" fmla="*/ 10000 h 10000"/>
              <a:gd name="connsiteX2" fmla="*/ 10002 w 10002"/>
              <a:gd name="connsiteY2" fmla="*/ 7267 h 10000"/>
              <a:gd name="connsiteX3" fmla="*/ 10002 w 10002"/>
              <a:gd name="connsiteY3" fmla="*/ 456 h 10000"/>
              <a:gd name="connsiteX4" fmla="*/ 3 w 10002"/>
              <a:gd name="connsiteY4" fmla="*/ 456 h 10000"/>
              <a:gd name="connsiteX0" fmla="*/ 3 w 10002"/>
              <a:gd name="connsiteY0" fmla="*/ 456 h 10000"/>
              <a:gd name="connsiteX1" fmla="*/ 3 w 10002"/>
              <a:gd name="connsiteY1" fmla="*/ 10000 h 10000"/>
              <a:gd name="connsiteX2" fmla="*/ 10002 w 10002"/>
              <a:gd name="connsiteY2" fmla="*/ 7267 h 10000"/>
              <a:gd name="connsiteX3" fmla="*/ 10002 w 10002"/>
              <a:gd name="connsiteY3" fmla="*/ 456 h 10000"/>
              <a:gd name="connsiteX4" fmla="*/ 3 w 10002"/>
              <a:gd name="connsiteY4" fmla="*/ 456 h 10000"/>
              <a:gd name="connsiteX0" fmla="*/ 3 w 10002"/>
              <a:gd name="connsiteY0" fmla="*/ 456 h 10000"/>
              <a:gd name="connsiteX1" fmla="*/ 3 w 10002"/>
              <a:gd name="connsiteY1" fmla="*/ 10000 h 10000"/>
              <a:gd name="connsiteX2" fmla="*/ 10002 w 10002"/>
              <a:gd name="connsiteY2" fmla="*/ 7267 h 10000"/>
              <a:gd name="connsiteX3" fmla="*/ 10002 w 10002"/>
              <a:gd name="connsiteY3" fmla="*/ 456 h 10000"/>
              <a:gd name="connsiteX4" fmla="*/ 3 w 10002"/>
              <a:gd name="connsiteY4" fmla="*/ 456 h 10000"/>
              <a:gd name="connsiteX0" fmla="*/ 3 w 10002"/>
              <a:gd name="connsiteY0" fmla="*/ 0 h 9544"/>
              <a:gd name="connsiteX1" fmla="*/ 3 w 10002"/>
              <a:gd name="connsiteY1" fmla="*/ 9544 h 9544"/>
              <a:gd name="connsiteX2" fmla="*/ 10002 w 10002"/>
              <a:gd name="connsiteY2" fmla="*/ 6811 h 9544"/>
              <a:gd name="connsiteX3" fmla="*/ 10002 w 10002"/>
              <a:gd name="connsiteY3" fmla="*/ 0 h 9544"/>
              <a:gd name="connsiteX4" fmla="*/ 3 w 10002"/>
              <a:gd name="connsiteY4" fmla="*/ 0 h 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2" h="9544">
                <a:moveTo>
                  <a:pt x="3" y="0"/>
                </a:moveTo>
                <a:cubicBezTo>
                  <a:pt x="2" y="9811"/>
                  <a:pt x="-5" y="6304"/>
                  <a:pt x="3" y="9544"/>
                </a:cubicBezTo>
                <a:cubicBezTo>
                  <a:pt x="3479" y="7296"/>
                  <a:pt x="7884" y="6761"/>
                  <a:pt x="10002" y="6811"/>
                </a:cubicBezTo>
                <a:lnTo>
                  <a:pt x="10002" y="0"/>
                </a:lnTo>
                <a:lnTo>
                  <a:pt x="3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endParaRPr lang="en-US">
              <a:solidFill>
                <a:srgbClr val="5F5656"/>
              </a:solidFill>
              <a:ea typeface="ＭＳ Ｐゴシック" charset="-128"/>
            </a:endParaRPr>
          </a:p>
        </p:txBody>
      </p:sp>
      <p:sp>
        <p:nvSpPr>
          <p:cNvPr id="146" name="cdtRectangle 115 Id57350"/>
          <p:cNvSpPr>
            <a:spLocks noGrp="1" noChangeArrowheads="1"/>
          </p:cNvSpPr>
          <p:nvPr>
            <p:ph type="ctrTitle" hasCustomPrompt="1"/>
            <p:custDataLst>
              <p:tags r:id="rId1"/>
            </p:custDataLst>
          </p:nvPr>
        </p:nvSpPr>
        <p:spPr bwMode="gray">
          <a:xfrm>
            <a:off x="350818" y="1310591"/>
            <a:ext cx="5084478" cy="1174004"/>
          </a:xfrm>
          <a:noFill/>
        </p:spPr>
        <p:txBody>
          <a:bodyPr wrap="square" lIns="0" tIns="0" rIns="0" bIns="0" anchor="b" anchorCtr="0">
            <a:noAutofit/>
          </a:bodyPr>
          <a:lstStyle>
            <a:lvl1pPr>
              <a:defRPr sz="4400" b="1" smtClean="0">
                <a:solidFill>
                  <a:schemeClr val="accent1"/>
                </a:solidFill>
                <a:latin typeface="Calibri" panose="020F0502020204030204" pitchFamily="34" charset="0"/>
              </a:defRPr>
            </a:lvl1pPr>
          </a:lstStyle>
          <a:p>
            <a:r>
              <a:rPr lang="en-US" dirty="0" err="1"/>
              <a:t>Titelmasterformat</a:t>
            </a:r>
            <a:r>
              <a:rPr lang="en-US" dirty="0"/>
              <a:t> </a:t>
            </a:r>
          </a:p>
        </p:txBody>
      </p:sp>
      <p:sp>
        <p:nvSpPr>
          <p:cNvPr id="147" name="cdtRectangle 116 Id57351"/>
          <p:cNvSpPr>
            <a:spLocks noGrp="1" noChangeArrowheads="1"/>
          </p:cNvSpPr>
          <p:nvPr>
            <p:ph type="subTitle" idx="1" hasCustomPrompt="1"/>
            <p:custDataLst>
              <p:tags r:id="rId2"/>
            </p:custDataLst>
          </p:nvPr>
        </p:nvSpPr>
        <p:spPr bwMode="gray">
          <a:xfrm>
            <a:off x="350818" y="2643189"/>
            <a:ext cx="5084258" cy="970318"/>
          </a:xfrm>
          <a:noFill/>
        </p:spPr>
        <p:txBody>
          <a:bodyPr wrap="square" lIns="0" tIns="0" rIns="0" bIns="0" anchor="t" anchorCtr="0">
            <a:noAutofit/>
          </a:bodyPr>
          <a:lstStyle>
            <a:lvl1pPr>
              <a:defRPr sz="2800" b="0" smtClean="0">
                <a:solidFill>
                  <a:schemeClr val="accent3"/>
                </a:solidFill>
                <a:latin typeface="Calibri" panose="020F0502020204030204" pitchFamily="34" charset="0"/>
              </a:defRPr>
            </a:lvl1pPr>
          </a:lstStyle>
          <a:p>
            <a:r>
              <a:rPr lang="en-US" dirty="0" err="1"/>
              <a:t>Untertitelmasters</a:t>
            </a:r>
            <a:r>
              <a:rPr lang="en-US" dirty="0"/>
              <a:t>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350818" y="3612887"/>
            <a:ext cx="5084477" cy="1653646"/>
          </a:xfrm>
        </p:spPr>
        <p:txBody>
          <a:bodyPr/>
          <a:lstStyle>
            <a:lvl1pPr>
              <a:defRPr b="1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1588" indent="0">
              <a:buNone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77800" indent="-1778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grpSp>
        <p:nvGrpSpPr>
          <p:cNvPr id="41" name="Group 50"/>
          <p:cNvGrpSpPr/>
          <p:nvPr userDrawn="1"/>
        </p:nvGrpSpPr>
        <p:grpSpPr>
          <a:xfrm>
            <a:off x="377803" y="281214"/>
            <a:ext cx="2114828" cy="550533"/>
            <a:chOff x="2517775" y="2590800"/>
            <a:chExt cx="7177087" cy="1680632"/>
          </a:xfrm>
        </p:grpSpPr>
        <p:grpSp>
          <p:nvGrpSpPr>
            <p:cNvPr id="42" name="Group 33"/>
            <p:cNvGrpSpPr/>
            <p:nvPr/>
          </p:nvGrpSpPr>
          <p:grpSpPr>
            <a:xfrm>
              <a:off x="8443772" y="2853530"/>
              <a:ext cx="1251090" cy="1226068"/>
              <a:chOff x="5721350" y="3268663"/>
              <a:chExt cx="476250" cy="466725"/>
            </a:xfrm>
            <a:solidFill>
              <a:srgbClr val="E55008"/>
            </a:solidFill>
          </p:grpSpPr>
          <p:sp>
            <p:nvSpPr>
              <p:cNvPr id="65" name="Freeform 1"/>
              <p:cNvSpPr>
                <a:spLocks noChangeArrowheads="1"/>
              </p:cNvSpPr>
              <p:nvPr/>
            </p:nvSpPr>
            <p:spPr bwMode="auto">
              <a:xfrm>
                <a:off x="6078538" y="3443288"/>
                <a:ext cx="119062" cy="119062"/>
              </a:xfrm>
              <a:custGeom>
                <a:avLst/>
                <a:gdLst/>
                <a:ahLst/>
                <a:cxnLst>
                  <a:cxn ang="0">
                    <a:pos x="271" y="271"/>
                  </a:cxn>
                  <a:cxn ang="0">
                    <a:pos x="271" y="59"/>
                  </a:cxn>
                  <a:cxn ang="0">
                    <a:pos x="59" y="59"/>
                  </a:cxn>
                  <a:cxn ang="0">
                    <a:pos x="59" y="271"/>
                  </a:cxn>
                  <a:cxn ang="0">
                    <a:pos x="271" y="271"/>
                  </a:cxn>
                </a:cxnLst>
                <a:rect l="0" t="0" r="r" b="b"/>
                <a:pathLst>
                  <a:path w="331" h="331">
                    <a:moveTo>
                      <a:pt x="271" y="271"/>
                    </a:moveTo>
                    <a:cubicBezTo>
                      <a:pt x="330" y="212"/>
                      <a:pt x="330" y="118"/>
                      <a:pt x="271" y="59"/>
                    </a:cubicBezTo>
                    <a:cubicBezTo>
                      <a:pt x="212" y="0"/>
                      <a:pt x="118" y="0"/>
                      <a:pt x="59" y="59"/>
                    </a:cubicBezTo>
                    <a:cubicBezTo>
                      <a:pt x="0" y="118"/>
                      <a:pt x="0" y="213"/>
                      <a:pt x="59" y="271"/>
                    </a:cubicBezTo>
                    <a:cubicBezTo>
                      <a:pt x="118" y="330"/>
                      <a:pt x="212" y="330"/>
                      <a:pt x="271" y="271"/>
                    </a:cubicBezTo>
                  </a:path>
                </a:pathLst>
              </a:custGeom>
              <a:grpFill/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de-DE" kern="0">
                  <a:solidFill>
                    <a:sysClr val="windowText" lastClr="000000"/>
                  </a:solidFill>
                  <a:ea typeface="ＭＳ Ｐゴシック" charset="-128"/>
                </a:endParaRPr>
              </a:p>
            </p:txBody>
          </p:sp>
          <p:sp>
            <p:nvSpPr>
              <p:cNvPr id="66" name="Freeform 2"/>
              <p:cNvSpPr>
                <a:spLocks noChangeArrowheads="1"/>
              </p:cNvSpPr>
              <p:nvPr/>
            </p:nvSpPr>
            <p:spPr bwMode="auto">
              <a:xfrm>
                <a:off x="5992813" y="3556000"/>
                <a:ext cx="92075" cy="92075"/>
              </a:xfrm>
              <a:custGeom>
                <a:avLst/>
                <a:gdLst/>
                <a:ahLst/>
                <a:cxnLst>
                  <a:cxn ang="0">
                    <a:pos x="208" y="209"/>
                  </a:cxn>
                  <a:cxn ang="0">
                    <a:pos x="208" y="45"/>
                  </a:cxn>
                  <a:cxn ang="0">
                    <a:pos x="44" y="45"/>
                  </a:cxn>
                  <a:cxn ang="0">
                    <a:pos x="44" y="209"/>
                  </a:cxn>
                  <a:cxn ang="0">
                    <a:pos x="208" y="209"/>
                  </a:cxn>
                </a:cxnLst>
                <a:rect l="0" t="0" r="r" b="b"/>
                <a:pathLst>
                  <a:path w="255" h="255">
                    <a:moveTo>
                      <a:pt x="208" y="209"/>
                    </a:moveTo>
                    <a:cubicBezTo>
                      <a:pt x="254" y="163"/>
                      <a:pt x="253" y="91"/>
                      <a:pt x="208" y="45"/>
                    </a:cubicBezTo>
                    <a:cubicBezTo>
                      <a:pt x="162" y="0"/>
                      <a:pt x="90" y="0"/>
                      <a:pt x="44" y="45"/>
                    </a:cubicBezTo>
                    <a:cubicBezTo>
                      <a:pt x="0" y="91"/>
                      <a:pt x="0" y="163"/>
                      <a:pt x="44" y="209"/>
                    </a:cubicBezTo>
                    <a:cubicBezTo>
                      <a:pt x="90" y="254"/>
                      <a:pt x="163" y="254"/>
                      <a:pt x="208" y="209"/>
                    </a:cubicBezTo>
                  </a:path>
                </a:pathLst>
              </a:custGeom>
              <a:grpFill/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de-DE" kern="0">
                  <a:solidFill>
                    <a:sysClr val="windowText" lastClr="000000"/>
                  </a:solidFill>
                  <a:ea typeface="ＭＳ Ｐゴシック" charset="-128"/>
                </a:endParaRPr>
              </a:p>
            </p:txBody>
          </p:sp>
          <p:sp>
            <p:nvSpPr>
              <p:cNvPr id="67" name="Freeform 3"/>
              <p:cNvSpPr>
                <a:spLocks noChangeArrowheads="1"/>
              </p:cNvSpPr>
              <p:nvPr/>
            </p:nvSpPr>
            <p:spPr bwMode="auto">
              <a:xfrm>
                <a:off x="5992813" y="3357563"/>
                <a:ext cx="92075" cy="92075"/>
              </a:xfrm>
              <a:custGeom>
                <a:avLst/>
                <a:gdLst/>
                <a:ahLst/>
                <a:cxnLst>
                  <a:cxn ang="0">
                    <a:pos x="209" y="209"/>
                  </a:cxn>
                  <a:cxn ang="0">
                    <a:pos x="209" y="46"/>
                  </a:cxn>
                  <a:cxn ang="0">
                    <a:pos x="46" y="46"/>
                  </a:cxn>
                  <a:cxn ang="0">
                    <a:pos x="46" y="209"/>
                  </a:cxn>
                  <a:cxn ang="0">
                    <a:pos x="209" y="209"/>
                  </a:cxn>
                </a:cxnLst>
                <a:rect l="0" t="0" r="r" b="b"/>
                <a:pathLst>
                  <a:path w="256" h="255">
                    <a:moveTo>
                      <a:pt x="209" y="209"/>
                    </a:moveTo>
                    <a:cubicBezTo>
                      <a:pt x="255" y="163"/>
                      <a:pt x="255" y="91"/>
                      <a:pt x="209" y="46"/>
                    </a:cubicBezTo>
                    <a:cubicBezTo>
                      <a:pt x="163" y="0"/>
                      <a:pt x="91" y="0"/>
                      <a:pt x="46" y="46"/>
                    </a:cubicBezTo>
                    <a:cubicBezTo>
                      <a:pt x="0" y="91"/>
                      <a:pt x="1" y="163"/>
                      <a:pt x="46" y="209"/>
                    </a:cubicBezTo>
                    <a:cubicBezTo>
                      <a:pt x="92" y="254"/>
                      <a:pt x="163" y="254"/>
                      <a:pt x="209" y="209"/>
                    </a:cubicBezTo>
                  </a:path>
                </a:pathLst>
              </a:custGeom>
              <a:grpFill/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de-DE" kern="0">
                  <a:solidFill>
                    <a:sysClr val="windowText" lastClr="000000"/>
                  </a:solidFill>
                  <a:ea typeface="ＭＳ Ｐゴシック" charset="-128"/>
                </a:endParaRPr>
              </a:p>
            </p:txBody>
          </p:sp>
          <p:sp>
            <p:nvSpPr>
              <p:cNvPr id="68" name="Freeform 4"/>
              <p:cNvSpPr>
                <a:spLocks noChangeArrowheads="1"/>
              </p:cNvSpPr>
              <p:nvPr/>
            </p:nvSpPr>
            <p:spPr bwMode="auto">
              <a:xfrm>
                <a:off x="5905500" y="3665538"/>
                <a:ext cx="69850" cy="69850"/>
              </a:xfrm>
              <a:custGeom>
                <a:avLst/>
                <a:gdLst/>
                <a:ahLst/>
                <a:cxnLst>
                  <a:cxn ang="0">
                    <a:pos x="160" y="160"/>
                  </a:cxn>
                  <a:cxn ang="0">
                    <a:pos x="160" y="34"/>
                  </a:cxn>
                  <a:cxn ang="0">
                    <a:pos x="34" y="34"/>
                  </a:cxn>
                  <a:cxn ang="0">
                    <a:pos x="34" y="160"/>
                  </a:cxn>
                  <a:cxn ang="0">
                    <a:pos x="160" y="160"/>
                  </a:cxn>
                </a:cxnLst>
                <a:rect l="0" t="0" r="r" b="b"/>
                <a:pathLst>
                  <a:path w="196" h="195">
                    <a:moveTo>
                      <a:pt x="160" y="160"/>
                    </a:moveTo>
                    <a:cubicBezTo>
                      <a:pt x="195" y="125"/>
                      <a:pt x="195" y="69"/>
                      <a:pt x="160" y="34"/>
                    </a:cubicBezTo>
                    <a:cubicBezTo>
                      <a:pt x="125" y="0"/>
                      <a:pt x="69" y="0"/>
                      <a:pt x="34" y="34"/>
                    </a:cubicBezTo>
                    <a:cubicBezTo>
                      <a:pt x="0" y="70"/>
                      <a:pt x="0" y="126"/>
                      <a:pt x="34" y="160"/>
                    </a:cubicBezTo>
                    <a:cubicBezTo>
                      <a:pt x="69" y="194"/>
                      <a:pt x="125" y="194"/>
                      <a:pt x="160" y="160"/>
                    </a:cubicBezTo>
                  </a:path>
                </a:pathLst>
              </a:custGeom>
              <a:grpFill/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de-DE" kern="0">
                  <a:solidFill>
                    <a:sysClr val="windowText" lastClr="000000"/>
                  </a:solidFill>
                  <a:ea typeface="ＭＳ Ｐゴシック" charset="-128"/>
                </a:endParaRPr>
              </a:p>
            </p:txBody>
          </p:sp>
          <p:sp>
            <p:nvSpPr>
              <p:cNvPr id="69" name="Freeform 5"/>
              <p:cNvSpPr>
                <a:spLocks noChangeArrowheads="1"/>
              </p:cNvSpPr>
              <p:nvPr/>
            </p:nvSpPr>
            <p:spPr bwMode="auto">
              <a:xfrm>
                <a:off x="5905500" y="3467100"/>
                <a:ext cx="69850" cy="71438"/>
              </a:xfrm>
              <a:custGeom>
                <a:avLst/>
                <a:gdLst/>
                <a:ahLst/>
                <a:cxnLst>
                  <a:cxn ang="0">
                    <a:pos x="160" y="161"/>
                  </a:cxn>
                  <a:cxn ang="0">
                    <a:pos x="160" y="35"/>
                  </a:cxn>
                  <a:cxn ang="0">
                    <a:pos x="34" y="35"/>
                  </a:cxn>
                  <a:cxn ang="0">
                    <a:pos x="34" y="161"/>
                  </a:cxn>
                  <a:cxn ang="0">
                    <a:pos x="160" y="161"/>
                  </a:cxn>
                </a:cxnLst>
                <a:rect l="0" t="0" r="r" b="b"/>
                <a:pathLst>
                  <a:path w="196" h="197">
                    <a:moveTo>
                      <a:pt x="160" y="161"/>
                    </a:moveTo>
                    <a:cubicBezTo>
                      <a:pt x="195" y="126"/>
                      <a:pt x="195" y="70"/>
                      <a:pt x="160" y="35"/>
                    </a:cubicBezTo>
                    <a:cubicBezTo>
                      <a:pt x="125" y="0"/>
                      <a:pt x="69" y="0"/>
                      <a:pt x="34" y="35"/>
                    </a:cubicBezTo>
                    <a:cubicBezTo>
                      <a:pt x="0" y="70"/>
                      <a:pt x="0" y="126"/>
                      <a:pt x="34" y="161"/>
                    </a:cubicBezTo>
                    <a:cubicBezTo>
                      <a:pt x="69" y="196"/>
                      <a:pt x="125" y="196"/>
                      <a:pt x="160" y="161"/>
                    </a:cubicBezTo>
                  </a:path>
                </a:pathLst>
              </a:custGeom>
              <a:grpFill/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de-DE" kern="0">
                  <a:solidFill>
                    <a:sysClr val="windowText" lastClr="000000"/>
                  </a:solidFill>
                  <a:ea typeface="ＭＳ Ｐゴシック" charset="-128"/>
                </a:endParaRPr>
              </a:p>
            </p:txBody>
          </p:sp>
          <p:sp>
            <p:nvSpPr>
              <p:cNvPr id="70" name="Freeform 6"/>
              <p:cNvSpPr>
                <a:spLocks noChangeArrowheads="1"/>
              </p:cNvSpPr>
              <p:nvPr/>
            </p:nvSpPr>
            <p:spPr bwMode="auto">
              <a:xfrm>
                <a:off x="5905500" y="3268663"/>
                <a:ext cx="69850" cy="71437"/>
              </a:xfrm>
              <a:custGeom>
                <a:avLst/>
                <a:gdLst/>
                <a:ahLst/>
                <a:cxnLst>
                  <a:cxn ang="0">
                    <a:pos x="160" y="161"/>
                  </a:cxn>
                  <a:cxn ang="0">
                    <a:pos x="160" y="35"/>
                  </a:cxn>
                  <a:cxn ang="0">
                    <a:pos x="34" y="35"/>
                  </a:cxn>
                  <a:cxn ang="0">
                    <a:pos x="34" y="161"/>
                  </a:cxn>
                  <a:cxn ang="0">
                    <a:pos x="160" y="161"/>
                  </a:cxn>
                </a:cxnLst>
                <a:rect l="0" t="0" r="r" b="b"/>
                <a:pathLst>
                  <a:path w="196" h="197">
                    <a:moveTo>
                      <a:pt x="160" y="161"/>
                    </a:moveTo>
                    <a:cubicBezTo>
                      <a:pt x="195" y="127"/>
                      <a:pt x="195" y="69"/>
                      <a:pt x="160" y="35"/>
                    </a:cubicBezTo>
                    <a:cubicBezTo>
                      <a:pt x="125" y="0"/>
                      <a:pt x="69" y="1"/>
                      <a:pt x="34" y="35"/>
                    </a:cubicBezTo>
                    <a:cubicBezTo>
                      <a:pt x="0" y="70"/>
                      <a:pt x="0" y="126"/>
                      <a:pt x="34" y="161"/>
                    </a:cubicBezTo>
                    <a:cubicBezTo>
                      <a:pt x="69" y="195"/>
                      <a:pt x="125" y="196"/>
                      <a:pt x="160" y="161"/>
                    </a:cubicBezTo>
                  </a:path>
                </a:pathLst>
              </a:custGeom>
              <a:grpFill/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de-DE" kern="0">
                  <a:solidFill>
                    <a:sysClr val="windowText" lastClr="000000"/>
                  </a:solidFill>
                  <a:ea typeface="ＭＳ Ｐゴシック" charset="-128"/>
                </a:endParaRPr>
              </a:p>
            </p:txBody>
          </p:sp>
          <p:sp>
            <p:nvSpPr>
              <p:cNvPr id="71" name="Freeform 7"/>
              <p:cNvSpPr>
                <a:spLocks noChangeArrowheads="1"/>
              </p:cNvSpPr>
              <p:nvPr/>
            </p:nvSpPr>
            <p:spPr bwMode="auto">
              <a:xfrm>
                <a:off x="5813425" y="3575050"/>
                <a:ext cx="53975" cy="53975"/>
              </a:xfrm>
              <a:custGeom>
                <a:avLst/>
                <a:gdLst/>
                <a:ahLst/>
                <a:cxnLst>
                  <a:cxn ang="0">
                    <a:pos x="124" y="123"/>
                  </a:cxn>
                  <a:cxn ang="0">
                    <a:pos x="124" y="27"/>
                  </a:cxn>
                  <a:cxn ang="0">
                    <a:pos x="27" y="27"/>
                  </a:cxn>
                  <a:cxn ang="0">
                    <a:pos x="27" y="123"/>
                  </a:cxn>
                  <a:cxn ang="0">
                    <a:pos x="124" y="123"/>
                  </a:cxn>
                </a:cxnLst>
                <a:rect l="0" t="0" r="r" b="b"/>
                <a:pathLst>
                  <a:path w="152" h="151">
                    <a:moveTo>
                      <a:pt x="124" y="123"/>
                    </a:moveTo>
                    <a:cubicBezTo>
                      <a:pt x="151" y="96"/>
                      <a:pt x="151" y="54"/>
                      <a:pt x="124" y="27"/>
                    </a:cubicBezTo>
                    <a:cubicBezTo>
                      <a:pt x="98" y="0"/>
                      <a:pt x="54" y="0"/>
                      <a:pt x="27" y="27"/>
                    </a:cubicBezTo>
                    <a:cubicBezTo>
                      <a:pt x="0" y="54"/>
                      <a:pt x="0" y="96"/>
                      <a:pt x="27" y="123"/>
                    </a:cubicBezTo>
                    <a:cubicBezTo>
                      <a:pt x="54" y="150"/>
                      <a:pt x="98" y="150"/>
                      <a:pt x="124" y="123"/>
                    </a:cubicBezTo>
                  </a:path>
                </a:pathLst>
              </a:custGeom>
              <a:grpFill/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de-DE" kern="0">
                  <a:solidFill>
                    <a:sysClr val="windowText" lastClr="000000"/>
                  </a:solidFill>
                  <a:ea typeface="ＭＳ Ｐゴシック" charset="-128"/>
                </a:endParaRPr>
              </a:p>
            </p:txBody>
          </p:sp>
          <p:sp>
            <p:nvSpPr>
              <p:cNvPr id="72" name="Freeform 8"/>
              <p:cNvSpPr>
                <a:spLocks noChangeArrowheads="1"/>
              </p:cNvSpPr>
              <p:nvPr/>
            </p:nvSpPr>
            <p:spPr bwMode="auto">
              <a:xfrm>
                <a:off x="5813425" y="3376613"/>
                <a:ext cx="53975" cy="53975"/>
              </a:xfrm>
              <a:custGeom>
                <a:avLst/>
                <a:gdLst/>
                <a:ahLst/>
                <a:cxnLst>
                  <a:cxn ang="0">
                    <a:pos x="124" y="124"/>
                  </a:cxn>
                  <a:cxn ang="0">
                    <a:pos x="124" y="27"/>
                  </a:cxn>
                  <a:cxn ang="0">
                    <a:pos x="27" y="27"/>
                  </a:cxn>
                  <a:cxn ang="0">
                    <a:pos x="27" y="124"/>
                  </a:cxn>
                  <a:cxn ang="0">
                    <a:pos x="124" y="124"/>
                  </a:cxn>
                </a:cxnLst>
                <a:rect l="0" t="0" r="r" b="b"/>
                <a:pathLst>
                  <a:path w="152" h="151">
                    <a:moveTo>
                      <a:pt x="124" y="124"/>
                    </a:moveTo>
                    <a:cubicBezTo>
                      <a:pt x="151" y="97"/>
                      <a:pt x="151" y="54"/>
                      <a:pt x="124" y="27"/>
                    </a:cubicBezTo>
                    <a:cubicBezTo>
                      <a:pt x="98" y="0"/>
                      <a:pt x="54" y="0"/>
                      <a:pt x="27" y="27"/>
                    </a:cubicBezTo>
                    <a:cubicBezTo>
                      <a:pt x="0" y="54"/>
                      <a:pt x="0" y="97"/>
                      <a:pt x="27" y="124"/>
                    </a:cubicBezTo>
                    <a:cubicBezTo>
                      <a:pt x="54" y="150"/>
                      <a:pt x="98" y="150"/>
                      <a:pt x="124" y="124"/>
                    </a:cubicBezTo>
                  </a:path>
                </a:pathLst>
              </a:custGeom>
              <a:grpFill/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de-DE" kern="0">
                  <a:solidFill>
                    <a:sysClr val="windowText" lastClr="000000"/>
                  </a:solidFill>
                  <a:ea typeface="ＭＳ Ｐゴシック" charset="-128"/>
                </a:endParaRPr>
              </a:p>
            </p:txBody>
          </p:sp>
          <p:sp>
            <p:nvSpPr>
              <p:cNvPr id="73" name="Freeform 9"/>
              <p:cNvSpPr>
                <a:spLocks noChangeArrowheads="1"/>
              </p:cNvSpPr>
              <p:nvPr/>
            </p:nvSpPr>
            <p:spPr bwMode="auto">
              <a:xfrm>
                <a:off x="5721350" y="3481388"/>
                <a:ext cx="41275" cy="41275"/>
              </a:xfrm>
              <a:custGeom>
                <a:avLst/>
                <a:gdLst/>
                <a:ahLst/>
                <a:cxnLst>
                  <a:cxn ang="0">
                    <a:pos x="94" y="94"/>
                  </a:cxn>
                  <a:cxn ang="0">
                    <a:pos x="94" y="20"/>
                  </a:cxn>
                  <a:cxn ang="0">
                    <a:pos x="20" y="20"/>
                  </a:cxn>
                  <a:cxn ang="0">
                    <a:pos x="20" y="94"/>
                  </a:cxn>
                  <a:cxn ang="0">
                    <a:pos x="94" y="94"/>
                  </a:cxn>
                </a:cxnLst>
                <a:rect l="0" t="0" r="r" b="b"/>
                <a:pathLst>
                  <a:path w="115" h="115">
                    <a:moveTo>
                      <a:pt x="94" y="94"/>
                    </a:moveTo>
                    <a:cubicBezTo>
                      <a:pt x="114" y="73"/>
                      <a:pt x="114" y="40"/>
                      <a:pt x="94" y="20"/>
                    </a:cubicBezTo>
                    <a:cubicBezTo>
                      <a:pt x="74" y="0"/>
                      <a:pt x="40" y="0"/>
                      <a:pt x="20" y="20"/>
                    </a:cubicBezTo>
                    <a:cubicBezTo>
                      <a:pt x="0" y="40"/>
                      <a:pt x="0" y="73"/>
                      <a:pt x="20" y="94"/>
                    </a:cubicBezTo>
                    <a:cubicBezTo>
                      <a:pt x="40" y="114"/>
                      <a:pt x="74" y="114"/>
                      <a:pt x="94" y="94"/>
                    </a:cubicBezTo>
                  </a:path>
                </a:pathLst>
              </a:custGeom>
              <a:grpFill/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de-DE" kern="0">
                  <a:solidFill>
                    <a:sysClr val="windowText" lastClr="000000"/>
                  </a:solidFill>
                  <a:ea typeface="ＭＳ Ｐゴシック" charset="-128"/>
                </a:endParaRPr>
              </a:p>
            </p:txBody>
          </p:sp>
        </p:grpSp>
        <p:grpSp>
          <p:nvGrpSpPr>
            <p:cNvPr id="43" name="Group 32"/>
            <p:cNvGrpSpPr/>
            <p:nvPr/>
          </p:nvGrpSpPr>
          <p:grpSpPr>
            <a:xfrm>
              <a:off x="4281811" y="2590800"/>
              <a:ext cx="4066045" cy="646398"/>
              <a:chOff x="4137025" y="3168650"/>
              <a:chExt cx="1547813" cy="246063"/>
            </a:xfrm>
            <a:solidFill>
              <a:srgbClr val="118992"/>
            </a:solidFill>
          </p:grpSpPr>
          <p:sp>
            <p:nvSpPr>
              <p:cNvPr id="58" name="Freeform 10"/>
              <p:cNvSpPr>
                <a:spLocks noChangeArrowheads="1"/>
              </p:cNvSpPr>
              <p:nvPr/>
            </p:nvSpPr>
            <p:spPr bwMode="auto">
              <a:xfrm>
                <a:off x="4137025" y="3168650"/>
                <a:ext cx="180975" cy="246063"/>
              </a:xfrm>
              <a:custGeom>
                <a:avLst/>
                <a:gdLst/>
                <a:ahLst/>
                <a:cxnLst>
                  <a:cxn ang="0">
                    <a:pos x="13" y="526"/>
                  </a:cxn>
                  <a:cxn ang="0">
                    <a:pos x="209" y="561"/>
                  </a:cxn>
                  <a:cxn ang="0">
                    <a:pos x="326" y="500"/>
                  </a:cxn>
                  <a:cxn ang="0">
                    <a:pos x="308" y="461"/>
                  </a:cxn>
                  <a:cxn ang="0">
                    <a:pos x="220" y="414"/>
                  </a:cxn>
                  <a:cxn ang="0">
                    <a:pos x="51" y="323"/>
                  </a:cxn>
                  <a:cxn ang="0">
                    <a:pos x="0" y="198"/>
                  </a:cxn>
                  <a:cxn ang="0">
                    <a:pos x="74" y="51"/>
                  </a:cxn>
                  <a:cxn ang="0">
                    <a:pos x="263" y="0"/>
                  </a:cxn>
                  <a:cxn ang="0">
                    <a:pos x="450" y="24"/>
                  </a:cxn>
                  <a:cxn ang="0">
                    <a:pos x="450" y="149"/>
                  </a:cxn>
                  <a:cxn ang="0">
                    <a:pos x="282" y="113"/>
                  </a:cxn>
                  <a:cxn ang="0">
                    <a:pos x="173" y="173"/>
                  </a:cxn>
                  <a:cxn ang="0">
                    <a:pos x="196" y="210"/>
                  </a:cxn>
                  <a:cxn ang="0">
                    <a:pos x="296" y="260"/>
                  </a:cxn>
                  <a:cxn ang="0">
                    <a:pos x="456" y="352"/>
                  </a:cxn>
                  <a:cxn ang="0">
                    <a:pos x="503" y="473"/>
                  </a:cxn>
                  <a:cxn ang="0">
                    <a:pos x="410" y="635"/>
                  </a:cxn>
                  <a:cxn ang="0">
                    <a:pos x="217" y="681"/>
                  </a:cxn>
                  <a:cxn ang="0">
                    <a:pos x="13" y="655"/>
                  </a:cxn>
                  <a:cxn ang="0">
                    <a:pos x="13" y="526"/>
                  </a:cxn>
                </a:cxnLst>
                <a:rect l="0" t="0" r="r" b="b"/>
                <a:pathLst>
                  <a:path w="504" h="682">
                    <a:moveTo>
                      <a:pt x="13" y="526"/>
                    </a:moveTo>
                    <a:cubicBezTo>
                      <a:pt x="87" y="549"/>
                      <a:pt x="153" y="561"/>
                      <a:pt x="209" y="561"/>
                    </a:cubicBezTo>
                    <a:cubicBezTo>
                      <a:pt x="286" y="561"/>
                      <a:pt x="326" y="541"/>
                      <a:pt x="326" y="500"/>
                    </a:cubicBezTo>
                    <a:cubicBezTo>
                      <a:pt x="326" y="484"/>
                      <a:pt x="321" y="472"/>
                      <a:pt x="308" y="461"/>
                    </a:cubicBezTo>
                    <a:cubicBezTo>
                      <a:pt x="296" y="450"/>
                      <a:pt x="267" y="434"/>
                      <a:pt x="220" y="414"/>
                    </a:cubicBezTo>
                    <a:cubicBezTo>
                      <a:pt x="134" y="379"/>
                      <a:pt x="78" y="348"/>
                      <a:pt x="51" y="323"/>
                    </a:cubicBezTo>
                    <a:cubicBezTo>
                      <a:pt x="17" y="289"/>
                      <a:pt x="0" y="248"/>
                      <a:pt x="0" y="198"/>
                    </a:cubicBezTo>
                    <a:cubicBezTo>
                      <a:pt x="0" y="134"/>
                      <a:pt x="24" y="84"/>
                      <a:pt x="74" y="51"/>
                    </a:cubicBezTo>
                    <a:cubicBezTo>
                      <a:pt x="122" y="17"/>
                      <a:pt x="186" y="0"/>
                      <a:pt x="263" y="0"/>
                    </a:cubicBezTo>
                    <a:cubicBezTo>
                      <a:pt x="306" y="0"/>
                      <a:pt x="369" y="8"/>
                      <a:pt x="450" y="24"/>
                    </a:cubicBezTo>
                    <a:lnTo>
                      <a:pt x="450" y="149"/>
                    </a:lnTo>
                    <a:cubicBezTo>
                      <a:pt x="390" y="125"/>
                      <a:pt x="334" y="113"/>
                      <a:pt x="282" y="113"/>
                    </a:cubicBezTo>
                    <a:cubicBezTo>
                      <a:pt x="209" y="113"/>
                      <a:pt x="173" y="133"/>
                      <a:pt x="173" y="173"/>
                    </a:cubicBezTo>
                    <a:cubicBezTo>
                      <a:pt x="173" y="188"/>
                      <a:pt x="181" y="200"/>
                      <a:pt x="196" y="210"/>
                    </a:cubicBezTo>
                    <a:cubicBezTo>
                      <a:pt x="208" y="218"/>
                      <a:pt x="242" y="234"/>
                      <a:pt x="296" y="260"/>
                    </a:cubicBezTo>
                    <a:cubicBezTo>
                      <a:pt x="377" y="295"/>
                      <a:pt x="430" y="325"/>
                      <a:pt x="456" y="352"/>
                    </a:cubicBezTo>
                    <a:cubicBezTo>
                      <a:pt x="488" y="382"/>
                      <a:pt x="503" y="423"/>
                      <a:pt x="503" y="473"/>
                    </a:cubicBezTo>
                    <a:cubicBezTo>
                      <a:pt x="503" y="544"/>
                      <a:pt x="472" y="597"/>
                      <a:pt x="410" y="635"/>
                    </a:cubicBezTo>
                    <a:cubicBezTo>
                      <a:pt x="361" y="666"/>
                      <a:pt x="295" y="681"/>
                      <a:pt x="217" y="681"/>
                    </a:cubicBezTo>
                    <a:cubicBezTo>
                      <a:pt x="150" y="679"/>
                      <a:pt x="82" y="671"/>
                      <a:pt x="13" y="655"/>
                    </a:cubicBezTo>
                    <a:lnTo>
                      <a:pt x="13" y="526"/>
                    </a:lnTo>
                  </a:path>
                </a:pathLst>
              </a:custGeom>
              <a:grpFill/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de-DE" kern="0">
                  <a:solidFill>
                    <a:sysClr val="windowText" lastClr="000000"/>
                  </a:solidFill>
                  <a:ea typeface="ＭＳ Ｐゴシック" charset="-128"/>
                </a:endParaRPr>
              </a:p>
            </p:txBody>
          </p:sp>
          <p:sp>
            <p:nvSpPr>
              <p:cNvPr id="59" name="Freeform 11"/>
              <p:cNvSpPr>
                <a:spLocks noChangeArrowheads="1"/>
              </p:cNvSpPr>
              <p:nvPr/>
            </p:nvSpPr>
            <p:spPr bwMode="auto">
              <a:xfrm>
                <a:off x="4356100" y="3173413"/>
                <a:ext cx="65088" cy="236537"/>
              </a:xfrm>
              <a:custGeom>
                <a:avLst/>
                <a:gdLst/>
                <a:ahLst/>
                <a:cxnLst>
                  <a:cxn ang="0">
                    <a:pos x="91" y="655"/>
                  </a:cxn>
                  <a:cxn ang="0">
                    <a:pos x="0" y="655"/>
                  </a:cxn>
                  <a:cxn ang="0">
                    <a:pos x="0" y="0"/>
                  </a:cxn>
                  <a:cxn ang="0">
                    <a:pos x="182" y="0"/>
                  </a:cxn>
                  <a:cxn ang="0">
                    <a:pos x="182" y="655"/>
                  </a:cxn>
                  <a:cxn ang="0">
                    <a:pos x="91" y="655"/>
                  </a:cxn>
                </a:cxnLst>
                <a:rect l="0" t="0" r="r" b="b"/>
                <a:pathLst>
                  <a:path w="183" h="656">
                    <a:moveTo>
                      <a:pt x="91" y="655"/>
                    </a:moveTo>
                    <a:lnTo>
                      <a:pt x="0" y="655"/>
                    </a:lnTo>
                    <a:lnTo>
                      <a:pt x="0" y="0"/>
                    </a:lnTo>
                    <a:lnTo>
                      <a:pt x="182" y="0"/>
                    </a:lnTo>
                    <a:lnTo>
                      <a:pt x="182" y="655"/>
                    </a:lnTo>
                    <a:lnTo>
                      <a:pt x="91" y="655"/>
                    </a:lnTo>
                  </a:path>
                </a:pathLst>
              </a:custGeom>
              <a:grpFill/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de-DE" kern="0">
                  <a:solidFill>
                    <a:sysClr val="windowText" lastClr="000000"/>
                  </a:solidFill>
                  <a:ea typeface="ＭＳ Ｐゴシック" charset="-128"/>
                </a:endParaRPr>
              </a:p>
            </p:txBody>
          </p:sp>
          <p:sp>
            <p:nvSpPr>
              <p:cNvPr id="60" name="Freeform 12"/>
              <p:cNvSpPr>
                <a:spLocks noChangeArrowheads="1"/>
              </p:cNvSpPr>
              <p:nvPr/>
            </p:nvSpPr>
            <p:spPr bwMode="auto">
              <a:xfrm>
                <a:off x="4481513" y="3173413"/>
                <a:ext cx="171450" cy="236537"/>
              </a:xfrm>
              <a:custGeom>
                <a:avLst/>
                <a:gdLst/>
                <a:ahLst/>
                <a:cxnLst>
                  <a:cxn ang="0">
                    <a:pos x="0" y="654"/>
                  </a:cxn>
                  <a:cxn ang="0">
                    <a:pos x="0" y="0"/>
                  </a:cxn>
                  <a:cxn ang="0">
                    <a:pos x="469" y="0"/>
                  </a:cxn>
                  <a:cxn ang="0">
                    <a:pos x="469" y="118"/>
                  </a:cxn>
                  <a:cxn ang="0">
                    <a:pos x="175" y="118"/>
                  </a:cxn>
                  <a:cxn ang="0">
                    <a:pos x="175" y="265"/>
                  </a:cxn>
                  <a:cxn ang="0">
                    <a:pos x="431" y="265"/>
                  </a:cxn>
                  <a:cxn ang="0">
                    <a:pos x="431" y="374"/>
                  </a:cxn>
                  <a:cxn ang="0">
                    <a:pos x="175" y="374"/>
                  </a:cxn>
                  <a:cxn ang="0">
                    <a:pos x="175" y="529"/>
                  </a:cxn>
                  <a:cxn ang="0">
                    <a:pos x="475" y="529"/>
                  </a:cxn>
                  <a:cxn ang="0">
                    <a:pos x="475" y="654"/>
                  </a:cxn>
                  <a:cxn ang="0">
                    <a:pos x="0" y="654"/>
                  </a:cxn>
                </a:cxnLst>
                <a:rect l="0" t="0" r="r" b="b"/>
                <a:pathLst>
                  <a:path w="476" h="655">
                    <a:moveTo>
                      <a:pt x="0" y="654"/>
                    </a:moveTo>
                    <a:lnTo>
                      <a:pt x="0" y="0"/>
                    </a:lnTo>
                    <a:lnTo>
                      <a:pt x="469" y="0"/>
                    </a:lnTo>
                    <a:lnTo>
                      <a:pt x="469" y="118"/>
                    </a:lnTo>
                    <a:lnTo>
                      <a:pt x="175" y="118"/>
                    </a:lnTo>
                    <a:lnTo>
                      <a:pt x="175" y="265"/>
                    </a:lnTo>
                    <a:lnTo>
                      <a:pt x="431" y="265"/>
                    </a:lnTo>
                    <a:lnTo>
                      <a:pt x="431" y="374"/>
                    </a:lnTo>
                    <a:lnTo>
                      <a:pt x="175" y="374"/>
                    </a:lnTo>
                    <a:lnTo>
                      <a:pt x="175" y="529"/>
                    </a:lnTo>
                    <a:lnTo>
                      <a:pt x="475" y="529"/>
                    </a:lnTo>
                    <a:lnTo>
                      <a:pt x="475" y="654"/>
                    </a:lnTo>
                    <a:lnTo>
                      <a:pt x="0" y="654"/>
                    </a:lnTo>
                  </a:path>
                </a:pathLst>
              </a:custGeom>
              <a:grpFill/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de-DE" kern="0">
                  <a:solidFill>
                    <a:sysClr val="windowText" lastClr="000000"/>
                  </a:solidFill>
                  <a:ea typeface="ＭＳ Ｐゴシック" charset="-128"/>
                </a:endParaRPr>
              </a:p>
            </p:txBody>
          </p:sp>
          <p:sp>
            <p:nvSpPr>
              <p:cNvPr id="61" name="Freeform 13"/>
              <p:cNvSpPr>
                <a:spLocks noChangeArrowheads="1"/>
              </p:cNvSpPr>
              <p:nvPr/>
            </p:nvSpPr>
            <p:spPr bwMode="auto">
              <a:xfrm>
                <a:off x="4695825" y="3173413"/>
                <a:ext cx="287338" cy="238125"/>
              </a:xfrm>
              <a:custGeom>
                <a:avLst/>
                <a:gdLst/>
                <a:ahLst/>
                <a:cxnLst>
                  <a:cxn ang="0">
                    <a:pos x="0" y="654"/>
                  </a:cxn>
                  <a:cxn ang="0">
                    <a:pos x="0" y="0"/>
                  </a:cxn>
                  <a:cxn ang="0">
                    <a:pos x="237" y="0"/>
                  </a:cxn>
                  <a:cxn ang="0">
                    <a:pos x="400" y="418"/>
                  </a:cxn>
                  <a:cxn ang="0">
                    <a:pos x="571" y="0"/>
                  </a:cxn>
                  <a:cxn ang="0">
                    <a:pos x="796" y="0"/>
                  </a:cxn>
                  <a:cxn ang="0">
                    <a:pos x="796" y="654"/>
                  </a:cxn>
                  <a:cxn ang="0">
                    <a:pos x="621" y="654"/>
                  </a:cxn>
                  <a:cxn ang="0">
                    <a:pos x="621" y="190"/>
                  </a:cxn>
                  <a:cxn ang="0">
                    <a:pos x="430" y="660"/>
                  </a:cxn>
                  <a:cxn ang="0">
                    <a:pos x="316" y="660"/>
                  </a:cxn>
                  <a:cxn ang="0">
                    <a:pos x="129" y="190"/>
                  </a:cxn>
                  <a:cxn ang="0">
                    <a:pos x="129" y="654"/>
                  </a:cxn>
                  <a:cxn ang="0">
                    <a:pos x="0" y="654"/>
                  </a:cxn>
                </a:cxnLst>
                <a:rect l="0" t="0" r="r" b="b"/>
                <a:pathLst>
                  <a:path w="797" h="661">
                    <a:moveTo>
                      <a:pt x="0" y="654"/>
                    </a:moveTo>
                    <a:lnTo>
                      <a:pt x="0" y="0"/>
                    </a:lnTo>
                    <a:lnTo>
                      <a:pt x="237" y="0"/>
                    </a:lnTo>
                    <a:lnTo>
                      <a:pt x="400" y="418"/>
                    </a:lnTo>
                    <a:lnTo>
                      <a:pt x="571" y="0"/>
                    </a:lnTo>
                    <a:lnTo>
                      <a:pt x="796" y="0"/>
                    </a:lnTo>
                    <a:lnTo>
                      <a:pt x="796" y="654"/>
                    </a:lnTo>
                    <a:lnTo>
                      <a:pt x="621" y="654"/>
                    </a:lnTo>
                    <a:lnTo>
                      <a:pt x="621" y="190"/>
                    </a:lnTo>
                    <a:lnTo>
                      <a:pt x="430" y="660"/>
                    </a:lnTo>
                    <a:lnTo>
                      <a:pt x="316" y="660"/>
                    </a:lnTo>
                    <a:lnTo>
                      <a:pt x="129" y="190"/>
                    </a:lnTo>
                    <a:lnTo>
                      <a:pt x="129" y="654"/>
                    </a:lnTo>
                    <a:lnTo>
                      <a:pt x="0" y="654"/>
                    </a:lnTo>
                  </a:path>
                </a:pathLst>
              </a:custGeom>
              <a:grpFill/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de-DE" kern="0">
                  <a:solidFill>
                    <a:sysClr val="windowText" lastClr="000000"/>
                  </a:solidFill>
                  <a:ea typeface="ＭＳ Ｐゴシック" charset="-128"/>
                </a:endParaRPr>
              </a:p>
            </p:txBody>
          </p:sp>
          <p:sp>
            <p:nvSpPr>
              <p:cNvPr id="62" name="Freeform 14"/>
              <p:cNvSpPr>
                <a:spLocks noChangeArrowheads="1"/>
              </p:cNvSpPr>
              <p:nvPr/>
            </p:nvSpPr>
            <p:spPr bwMode="auto">
              <a:xfrm>
                <a:off x="5043488" y="3173413"/>
                <a:ext cx="171450" cy="236537"/>
              </a:xfrm>
              <a:custGeom>
                <a:avLst/>
                <a:gdLst/>
                <a:ahLst/>
                <a:cxnLst>
                  <a:cxn ang="0">
                    <a:pos x="0" y="654"/>
                  </a:cxn>
                  <a:cxn ang="0">
                    <a:pos x="0" y="0"/>
                  </a:cxn>
                  <a:cxn ang="0">
                    <a:pos x="469" y="0"/>
                  </a:cxn>
                  <a:cxn ang="0">
                    <a:pos x="469" y="118"/>
                  </a:cxn>
                  <a:cxn ang="0">
                    <a:pos x="176" y="118"/>
                  </a:cxn>
                  <a:cxn ang="0">
                    <a:pos x="176" y="265"/>
                  </a:cxn>
                  <a:cxn ang="0">
                    <a:pos x="431" y="265"/>
                  </a:cxn>
                  <a:cxn ang="0">
                    <a:pos x="431" y="374"/>
                  </a:cxn>
                  <a:cxn ang="0">
                    <a:pos x="176" y="374"/>
                  </a:cxn>
                  <a:cxn ang="0">
                    <a:pos x="176" y="529"/>
                  </a:cxn>
                  <a:cxn ang="0">
                    <a:pos x="476" y="529"/>
                  </a:cxn>
                  <a:cxn ang="0">
                    <a:pos x="476" y="654"/>
                  </a:cxn>
                  <a:cxn ang="0">
                    <a:pos x="0" y="654"/>
                  </a:cxn>
                </a:cxnLst>
                <a:rect l="0" t="0" r="r" b="b"/>
                <a:pathLst>
                  <a:path w="477" h="655">
                    <a:moveTo>
                      <a:pt x="0" y="654"/>
                    </a:moveTo>
                    <a:lnTo>
                      <a:pt x="0" y="0"/>
                    </a:lnTo>
                    <a:lnTo>
                      <a:pt x="469" y="0"/>
                    </a:lnTo>
                    <a:lnTo>
                      <a:pt x="469" y="118"/>
                    </a:lnTo>
                    <a:lnTo>
                      <a:pt x="176" y="118"/>
                    </a:lnTo>
                    <a:lnTo>
                      <a:pt x="176" y="265"/>
                    </a:lnTo>
                    <a:lnTo>
                      <a:pt x="431" y="265"/>
                    </a:lnTo>
                    <a:lnTo>
                      <a:pt x="431" y="374"/>
                    </a:lnTo>
                    <a:lnTo>
                      <a:pt x="176" y="374"/>
                    </a:lnTo>
                    <a:lnTo>
                      <a:pt x="176" y="529"/>
                    </a:lnTo>
                    <a:lnTo>
                      <a:pt x="476" y="529"/>
                    </a:lnTo>
                    <a:lnTo>
                      <a:pt x="476" y="654"/>
                    </a:lnTo>
                    <a:lnTo>
                      <a:pt x="0" y="654"/>
                    </a:lnTo>
                  </a:path>
                </a:pathLst>
              </a:custGeom>
              <a:grpFill/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de-DE" kern="0">
                  <a:solidFill>
                    <a:sysClr val="windowText" lastClr="000000"/>
                  </a:solidFill>
                  <a:ea typeface="ＭＳ Ｐゴシック" charset="-128"/>
                </a:endParaRPr>
              </a:p>
            </p:txBody>
          </p:sp>
          <p:sp>
            <p:nvSpPr>
              <p:cNvPr id="63" name="Freeform 15"/>
              <p:cNvSpPr>
                <a:spLocks noChangeArrowheads="1"/>
              </p:cNvSpPr>
              <p:nvPr/>
            </p:nvSpPr>
            <p:spPr bwMode="auto">
              <a:xfrm>
                <a:off x="5257800" y="3173413"/>
                <a:ext cx="203200" cy="236537"/>
              </a:xfrm>
              <a:custGeom>
                <a:avLst/>
                <a:gdLst/>
                <a:ahLst/>
                <a:cxnLst>
                  <a:cxn ang="0">
                    <a:pos x="0" y="654"/>
                  </a:cxn>
                  <a:cxn ang="0">
                    <a:pos x="0" y="0"/>
                  </a:cxn>
                  <a:cxn ang="0">
                    <a:pos x="212" y="0"/>
                  </a:cxn>
                  <a:cxn ang="0">
                    <a:pos x="437" y="438"/>
                  </a:cxn>
                  <a:cxn ang="0">
                    <a:pos x="437" y="0"/>
                  </a:cxn>
                  <a:cxn ang="0">
                    <a:pos x="565" y="0"/>
                  </a:cxn>
                  <a:cxn ang="0">
                    <a:pos x="565" y="654"/>
                  </a:cxn>
                  <a:cxn ang="0">
                    <a:pos x="361" y="654"/>
                  </a:cxn>
                  <a:cxn ang="0">
                    <a:pos x="129" y="210"/>
                  </a:cxn>
                  <a:cxn ang="0">
                    <a:pos x="129" y="654"/>
                  </a:cxn>
                  <a:cxn ang="0">
                    <a:pos x="0" y="654"/>
                  </a:cxn>
                </a:cxnLst>
                <a:rect l="0" t="0" r="r" b="b"/>
                <a:pathLst>
                  <a:path w="566" h="655">
                    <a:moveTo>
                      <a:pt x="0" y="654"/>
                    </a:moveTo>
                    <a:lnTo>
                      <a:pt x="0" y="0"/>
                    </a:lnTo>
                    <a:lnTo>
                      <a:pt x="212" y="0"/>
                    </a:lnTo>
                    <a:lnTo>
                      <a:pt x="437" y="438"/>
                    </a:lnTo>
                    <a:lnTo>
                      <a:pt x="437" y="0"/>
                    </a:lnTo>
                    <a:lnTo>
                      <a:pt x="565" y="0"/>
                    </a:lnTo>
                    <a:lnTo>
                      <a:pt x="565" y="654"/>
                    </a:lnTo>
                    <a:lnTo>
                      <a:pt x="361" y="654"/>
                    </a:lnTo>
                    <a:lnTo>
                      <a:pt x="129" y="210"/>
                    </a:lnTo>
                    <a:lnTo>
                      <a:pt x="129" y="654"/>
                    </a:lnTo>
                    <a:lnTo>
                      <a:pt x="0" y="654"/>
                    </a:lnTo>
                  </a:path>
                </a:pathLst>
              </a:custGeom>
              <a:grpFill/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de-DE" kern="0">
                  <a:solidFill>
                    <a:sysClr val="windowText" lastClr="000000"/>
                  </a:solidFill>
                  <a:ea typeface="ＭＳ Ｐゴシック" charset="-128"/>
                </a:endParaRPr>
              </a:p>
            </p:txBody>
          </p:sp>
          <p:sp>
            <p:nvSpPr>
              <p:cNvPr id="64" name="Freeform 16"/>
              <p:cNvSpPr>
                <a:spLocks noChangeArrowheads="1"/>
              </p:cNvSpPr>
              <p:nvPr/>
            </p:nvSpPr>
            <p:spPr bwMode="auto">
              <a:xfrm>
                <a:off x="5503863" y="3168650"/>
                <a:ext cx="180975" cy="244475"/>
              </a:xfrm>
              <a:custGeom>
                <a:avLst/>
                <a:gdLst/>
                <a:ahLst/>
                <a:cxnLst>
                  <a:cxn ang="0">
                    <a:pos x="12" y="527"/>
                  </a:cxn>
                  <a:cxn ang="0">
                    <a:pos x="208" y="562"/>
                  </a:cxn>
                  <a:cxn ang="0">
                    <a:pos x="326" y="501"/>
                  </a:cxn>
                  <a:cxn ang="0">
                    <a:pos x="310" y="462"/>
                  </a:cxn>
                  <a:cxn ang="0">
                    <a:pos x="220" y="415"/>
                  </a:cxn>
                  <a:cxn ang="0">
                    <a:pos x="51" y="324"/>
                  </a:cxn>
                  <a:cxn ang="0">
                    <a:pos x="0" y="198"/>
                  </a:cxn>
                  <a:cxn ang="0">
                    <a:pos x="74" y="51"/>
                  </a:cxn>
                  <a:cxn ang="0">
                    <a:pos x="264" y="0"/>
                  </a:cxn>
                  <a:cxn ang="0">
                    <a:pos x="436" y="21"/>
                  </a:cxn>
                  <a:cxn ang="0">
                    <a:pos x="452" y="24"/>
                  </a:cxn>
                  <a:cxn ang="0">
                    <a:pos x="452" y="148"/>
                  </a:cxn>
                  <a:cxn ang="0">
                    <a:pos x="282" y="112"/>
                  </a:cxn>
                  <a:cxn ang="0">
                    <a:pos x="172" y="172"/>
                  </a:cxn>
                  <a:cxn ang="0">
                    <a:pos x="195" y="210"/>
                  </a:cxn>
                  <a:cxn ang="0">
                    <a:pos x="296" y="260"/>
                  </a:cxn>
                  <a:cxn ang="0">
                    <a:pos x="456" y="352"/>
                  </a:cxn>
                  <a:cxn ang="0">
                    <a:pos x="503" y="473"/>
                  </a:cxn>
                  <a:cxn ang="0">
                    <a:pos x="410" y="635"/>
                  </a:cxn>
                  <a:cxn ang="0">
                    <a:pos x="216" y="680"/>
                  </a:cxn>
                  <a:cxn ang="0">
                    <a:pos x="12" y="656"/>
                  </a:cxn>
                  <a:cxn ang="0">
                    <a:pos x="12" y="527"/>
                  </a:cxn>
                </a:cxnLst>
                <a:rect l="0" t="0" r="r" b="b"/>
                <a:pathLst>
                  <a:path w="504" h="681">
                    <a:moveTo>
                      <a:pt x="12" y="527"/>
                    </a:moveTo>
                    <a:cubicBezTo>
                      <a:pt x="85" y="550"/>
                      <a:pt x="150" y="562"/>
                      <a:pt x="208" y="562"/>
                    </a:cubicBezTo>
                    <a:cubicBezTo>
                      <a:pt x="286" y="562"/>
                      <a:pt x="326" y="542"/>
                      <a:pt x="326" y="501"/>
                    </a:cubicBezTo>
                    <a:cubicBezTo>
                      <a:pt x="326" y="485"/>
                      <a:pt x="321" y="473"/>
                      <a:pt x="310" y="462"/>
                    </a:cubicBezTo>
                    <a:cubicBezTo>
                      <a:pt x="298" y="451"/>
                      <a:pt x="268" y="435"/>
                      <a:pt x="220" y="415"/>
                    </a:cubicBezTo>
                    <a:cubicBezTo>
                      <a:pt x="134" y="380"/>
                      <a:pt x="78" y="349"/>
                      <a:pt x="51" y="324"/>
                    </a:cubicBezTo>
                    <a:cubicBezTo>
                      <a:pt x="18" y="292"/>
                      <a:pt x="0" y="249"/>
                      <a:pt x="0" y="198"/>
                    </a:cubicBezTo>
                    <a:cubicBezTo>
                      <a:pt x="0" y="134"/>
                      <a:pt x="24" y="84"/>
                      <a:pt x="74" y="51"/>
                    </a:cubicBezTo>
                    <a:cubicBezTo>
                      <a:pt x="122" y="17"/>
                      <a:pt x="187" y="0"/>
                      <a:pt x="264" y="0"/>
                    </a:cubicBezTo>
                    <a:cubicBezTo>
                      <a:pt x="308" y="0"/>
                      <a:pt x="365" y="6"/>
                      <a:pt x="436" y="21"/>
                    </a:cubicBezTo>
                    <a:lnTo>
                      <a:pt x="452" y="24"/>
                    </a:lnTo>
                    <a:lnTo>
                      <a:pt x="452" y="148"/>
                    </a:lnTo>
                    <a:cubicBezTo>
                      <a:pt x="391" y="124"/>
                      <a:pt x="334" y="112"/>
                      <a:pt x="282" y="112"/>
                    </a:cubicBezTo>
                    <a:cubicBezTo>
                      <a:pt x="208" y="112"/>
                      <a:pt x="172" y="132"/>
                      <a:pt x="172" y="172"/>
                    </a:cubicBezTo>
                    <a:cubicBezTo>
                      <a:pt x="172" y="187"/>
                      <a:pt x="179" y="199"/>
                      <a:pt x="195" y="210"/>
                    </a:cubicBezTo>
                    <a:cubicBezTo>
                      <a:pt x="207" y="218"/>
                      <a:pt x="240" y="234"/>
                      <a:pt x="296" y="260"/>
                    </a:cubicBezTo>
                    <a:cubicBezTo>
                      <a:pt x="375" y="294"/>
                      <a:pt x="429" y="325"/>
                      <a:pt x="456" y="352"/>
                    </a:cubicBezTo>
                    <a:cubicBezTo>
                      <a:pt x="487" y="383"/>
                      <a:pt x="503" y="423"/>
                      <a:pt x="503" y="473"/>
                    </a:cubicBezTo>
                    <a:cubicBezTo>
                      <a:pt x="503" y="544"/>
                      <a:pt x="472" y="597"/>
                      <a:pt x="410" y="635"/>
                    </a:cubicBezTo>
                    <a:cubicBezTo>
                      <a:pt x="359" y="665"/>
                      <a:pt x="295" y="680"/>
                      <a:pt x="216" y="680"/>
                    </a:cubicBezTo>
                    <a:cubicBezTo>
                      <a:pt x="149" y="680"/>
                      <a:pt x="81" y="672"/>
                      <a:pt x="12" y="656"/>
                    </a:cubicBezTo>
                    <a:lnTo>
                      <a:pt x="12" y="527"/>
                    </a:lnTo>
                  </a:path>
                </a:pathLst>
              </a:custGeom>
              <a:grpFill/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de-DE" kern="0">
                  <a:solidFill>
                    <a:sysClr val="windowText" lastClr="000000"/>
                  </a:solidFill>
                  <a:ea typeface="ＭＳ Ｐゴシック" charset="-128"/>
                </a:endParaRPr>
              </a:p>
            </p:txBody>
          </p:sp>
        </p:grpSp>
        <p:grpSp>
          <p:nvGrpSpPr>
            <p:cNvPr id="44" name="Group 34"/>
            <p:cNvGrpSpPr/>
            <p:nvPr/>
          </p:nvGrpSpPr>
          <p:grpSpPr>
            <a:xfrm>
              <a:off x="2517775" y="3466563"/>
              <a:ext cx="5838422" cy="804869"/>
              <a:chOff x="3465513" y="3502025"/>
              <a:chExt cx="2222500" cy="306388"/>
            </a:xfrm>
            <a:solidFill>
              <a:srgbClr val="E55008"/>
            </a:solidFill>
          </p:grpSpPr>
          <p:sp>
            <p:nvSpPr>
              <p:cNvPr id="45" name="Freeform 17"/>
              <p:cNvSpPr>
                <a:spLocks noChangeArrowheads="1"/>
              </p:cNvSpPr>
              <p:nvPr/>
            </p:nvSpPr>
            <p:spPr bwMode="auto">
              <a:xfrm>
                <a:off x="4975225" y="3589338"/>
                <a:ext cx="171450" cy="219075"/>
              </a:xfrm>
              <a:custGeom>
                <a:avLst/>
                <a:gdLst/>
                <a:ahLst/>
                <a:cxnLst>
                  <a:cxn ang="0">
                    <a:pos x="152" y="263"/>
                  </a:cxn>
                  <a:cxn ang="0">
                    <a:pos x="273" y="110"/>
                  </a:cxn>
                  <a:cxn ang="0">
                    <a:pos x="330" y="166"/>
                  </a:cxn>
                  <a:cxn ang="0">
                    <a:pos x="152" y="263"/>
                  </a:cxn>
                  <a:cxn ang="0">
                    <a:pos x="281" y="0"/>
                  </a:cxn>
                  <a:cxn ang="0">
                    <a:pos x="0" y="316"/>
                  </a:cxn>
                  <a:cxn ang="0">
                    <a:pos x="267" y="606"/>
                  </a:cxn>
                  <a:cxn ang="0">
                    <a:pos x="474" y="543"/>
                  </a:cxn>
                  <a:cxn ang="0">
                    <a:pos x="428" y="438"/>
                  </a:cxn>
                  <a:cxn ang="0">
                    <a:pos x="288" y="486"/>
                  </a:cxn>
                  <a:cxn ang="0">
                    <a:pos x="158" y="375"/>
                  </a:cxn>
                  <a:cxn ang="0">
                    <a:pos x="468" y="165"/>
                  </a:cxn>
                  <a:cxn ang="0">
                    <a:pos x="281" y="0"/>
                  </a:cxn>
                </a:cxnLst>
                <a:rect l="0" t="0" r="r" b="b"/>
                <a:pathLst>
                  <a:path w="475" h="607">
                    <a:moveTo>
                      <a:pt x="152" y="263"/>
                    </a:moveTo>
                    <a:cubicBezTo>
                      <a:pt x="156" y="186"/>
                      <a:pt x="196" y="110"/>
                      <a:pt x="273" y="110"/>
                    </a:cubicBezTo>
                    <a:cubicBezTo>
                      <a:pt x="308" y="110"/>
                      <a:pt x="330" y="131"/>
                      <a:pt x="330" y="166"/>
                    </a:cubicBezTo>
                    <a:cubicBezTo>
                      <a:pt x="330" y="243"/>
                      <a:pt x="226" y="261"/>
                      <a:pt x="152" y="263"/>
                    </a:cubicBezTo>
                    <a:close/>
                    <a:moveTo>
                      <a:pt x="281" y="0"/>
                    </a:moveTo>
                    <a:cubicBezTo>
                      <a:pt x="96" y="0"/>
                      <a:pt x="0" y="151"/>
                      <a:pt x="0" y="316"/>
                    </a:cubicBezTo>
                    <a:cubicBezTo>
                      <a:pt x="0" y="485"/>
                      <a:pt x="76" y="606"/>
                      <a:pt x="267" y="606"/>
                    </a:cubicBezTo>
                    <a:cubicBezTo>
                      <a:pt x="381" y="606"/>
                      <a:pt x="460" y="553"/>
                      <a:pt x="474" y="543"/>
                    </a:cubicBezTo>
                    <a:lnTo>
                      <a:pt x="428" y="438"/>
                    </a:lnTo>
                    <a:cubicBezTo>
                      <a:pt x="396" y="460"/>
                      <a:pt x="348" y="486"/>
                      <a:pt x="288" y="486"/>
                    </a:cubicBezTo>
                    <a:cubicBezTo>
                      <a:pt x="202" y="486"/>
                      <a:pt x="166" y="429"/>
                      <a:pt x="158" y="375"/>
                    </a:cubicBezTo>
                    <a:cubicBezTo>
                      <a:pt x="296" y="367"/>
                      <a:pt x="468" y="334"/>
                      <a:pt x="468" y="165"/>
                    </a:cubicBezTo>
                    <a:cubicBezTo>
                      <a:pt x="468" y="57"/>
                      <a:pt x="395" y="0"/>
                      <a:pt x="281" y="0"/>
                    </a:cubicBezTo>
                    <a:close/>
                  </a:path>
                </a:pathLst>
              </a:custGeom>
              <a:grpFill/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de-DE" kern="0">
                  <a:solidFill>
                    <a:sysClr val="windowText" lastClr="000000"/>
                  </a:solidFill>
                  <a:ea typeface="ＭＳ Ｐゴシック" charset="-128"/>
                </a:endParaRPr>
              </a:p>
            </p:txBody>
          </p:sp>
          <p:sp>
            <p:nvSpPr>
              <p:cNvPr id="46" name="Freeform 18"/>
              <p:cNvSpPr>
                <a:spLocks noChangeArrowheads="1"/>
              </p:cNvSpPr>
              <p:nvPr/>
            </p:nvSpPr>
            <p:spPr bwMode="auto">
              <a:xfrm>
                <a:off x="5172075" y="3589338"/>
                <a:ext cx="171450" cy="219075"/>
              </a:xfrm>
              <a:custGeom>
                <a:avLst/>
                <a:gdLst/>
                <a:ahLst/>
                <a:cxnLst>
                  <a:cxn ang="0">
                    <a:pos x="153" y="263"/>
                  </a:cxn>
                  <a:cxn ang="0">
                    <a:pos x="273" y="110"/>
                  </a:cxn>
                  <a:cxn ang="0">
                    <a:pos x="331" y="166"/>
                  </a:cxn>
                  <a:cxn ang="0">
                    <a:pos x="153" y="263"/>
                  </a:cxn>
                  <a:cxn ang="0">
                    <a:pos x="281" y="0"/>
                  </a:cxn>
                  <a:cxn ang="0">
                    <a:pos x="0" y="316"/>
                  </a:cxn>
                  <a:cxn ang="0">
                    <a:pos x="268" y="606"/>
                  </a:cxn>
                  <a:cxn ang="0">
                    <a:pos x="474" y="543"/>
                  </a:cxn>
                  <a:cxn ang="0">
                    <a:pos x="429" y="438"/>
                  </a:cxn>
                  <a:cxn ang="0">
                    <a:pos x="288" y="486"/>
                  </a:cxn>
                  <a:cxn ang="0">
                    <a:pos x="158" y="375"/>
                  </a:cxn>
                  <a:cxn ang="0">
                    <a:pos x="469" y="165"/>
                  </a:cxn>
                  <a:cxn ang="0">
                    <a:pos x="281" y="0"/>
                  </a:cxn>
                </a:cxnLst>
                <a:rect l="0" t="0" r="r" b="b"/>
                <a:pathLst>
                  <a:path w="475" h="607">
                    <a:moveTo>
                      <a:pt x="153" y="263"/>
                    </a:moveTo>
                    <a:cubicBezTo>
                      <a:pt x="157" y="186"/>
                      <a:pt x="197" y="110"/>
                      <a:pt x="273" y="110"/>
                    </a:cubicBezTo>
                    <a:cubicBezTo>
                      <a:pt x="310" y="110"/>
                      <a:pt x="331" y="131"/>
                      <a:pt x="331" y="166"/>
                    </a:cubicBezTo>
                    <a:cubicBezTo>
                      <a:pt x="331" y="243"/>
                      <a:pt x="226" y="261"/>
                      <a:pt x="153" y="263"/>
                    </a:cubicBezTo>
                    <a:close/>
                    <a:moveTo>
                      <a:pt x="281" y="0"/>
                    </a:moveTo>
                    <a:cubicBezTo>
                      <a:pt x="97" y="0"/>
                      <a:pt x="0" y="151"/>
                      <a:pt x="0" y="316"/>
                    </a:cubicBezTo>
                    <a:cubicBezTo>
                      <a:pt x="0" y="485"/>
                      <a:pt x="76" y="606"/>
                      <a:pt x="268" y="606"/>
                    </a:cubicBezTo>
                    <a:cubicBezTo>
                      <a:pt x="382" y="606"/>
                      <a:pt x="461" y="553"/>
                      <a:pt x="474" y="543"/>
                    </a:cubicBezTo>
                    <a:lnTo>
                      <a:pt x="429" y="438"/>
                    </a:lnTo>
                    <a:cubicBezTo>
                      <a:pt x="397" y="460"/>
                      <a:pt x="348" y="486"/>
                      <a:pt x="288" y="486"/>
                    </a:cubicBezTo>
                    <a:cubicBezTo>
                      <a:pt x="202" y="486"/>
                      <a:pt x="166" y="429"/>
                      <a:pt x="158" y="375"/>
                    </a:cubicBezTo>
                    <a:cubicBezTo>
                      <a:pt x="296" y="367"/>
                      <a:pt x="469" y="334"/>
                      <a:pt x="469" y="165"/>
                    </a:cubicBezTo>
                    <a:cubicBezTo>
                      <a:pt x="469" y="57"/>
                      <a:pt x="395" y="0"/>
                      <a:pt x="281" y="0"/>
                    </a:cubicBezTo>
                    <a:close/>
                  </a:path>
                </a:pathLst>
              </a:custGeom>
              <a:grpFill/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de-DE" kern="0">
                  <a:solidFill>
                    <a:sysClr val="windowText" lastClr="000000"/>
                  </a:solidFill>
                  <a:ea typeface="ＭＳ Ｐゴシック" charset="-128"/>
                </a:endParaRPr>
              </a:p>
            </p:txBody>
          </p:sp>
          <p:sp>
            <p:nvSpPr>
              <p:cNvPr id="47" name="Freeform 19"/>
              <p:cNvSpPr>
                <a:spLocks noChangeArrowheads="1"/>
              </p:cNvSpPr>
              <p:nvPr/>
            </p:nvSpPr>
            <p:spPr bwMode="auto">
              <a:xfrm>
                <a:off x="3706813" y="3589338"/>
                <a:ext cx="171450" cy="219075"/>
              </a:xfrm>
              <a:custGeom>
                <a:avLst/>
                <a:gdLst/>
                <a:ahLst/>
                <a:cxnLst>
                  <a:cxn ang="0">
                    <a:pos x="154" y="263"/>
                  </a:cxn>
                  <a:cxn ang="0">
                    <a:pos x="275" y="110"/>
                  </a:cxn>
                  <a:cxn ang="0">
                    <a:pos x="332" y="166"/>
                  </a:cxn>
                  <a:cxn ang="0">
                    <a:pos x="154" y="263"/>
                  </a:cxn>
                  <a:cxn ang="0">
                    <a:pos x="281" y="0"/>
                  </a:cxn>
                  <a:cxn ang="0">
                    <a:pos x="0" y="316"/>
                  </a:cxn>
                  <a:cxn ang="0">
                    <a:pos x="268" y="606"/>
                  </a:cxn>
                  <a:cxn ang="0">
                    <a:pos x="474" y="543"/>
                  </a:cxn>
                  <a:cxn ang="0">
                    <a:pos x="429" y="438"/>
                  </a:cxn>
                  <a:cxn ang="0">
                    <a:pos x="288" y="486"/>
                  </a:cxn>
                  <a:cxn ang="0">
                    <a:pos x="158" y="375"/>
                  </a:cxn>
                  <a:cxn ang="0">
                    <a:pos x="469" y="165"/>
                  </a:cxn>
                  <a:cxn ang="0">
                    <a:pos x="281" y="0"/>
                  </a:cxn>
                </a:cxnLst>
                <a:rect l="0" t="0" r="r" b="b"/>
                <a:pathLst>
                  <a:path w="475" h="607">
                    <a:moveTo>
                      <a:pt x="154" y="263"/>
                    </a:moveTo>
                    <a:cubicBezTo>
                      <a:pt x="158" y="186"/>
                      <a:pt x="198" y="110"/>
                      <a:pt x="275" y="110"/>
                    </a:cubicBezTo>
                    <a:cubicBezTo>
                      <a:pt x="310" y="110"/>
                      <a:pt x="332" y="131"/>
                      <a:pt x="332" y="166"/>
                    </a:cubicBezTo>
                    <a:cubicBezTo>
                      <a:pt x="332" y="243"/>
                      <a:pt x="228" y="261"/>
                      <a:pt x="154" y="263"/>
                    </a:cubicBezTo>
                    <a:close/>
                    <a:moveTo>
                      <a:pt x="281" y="0"/>
                    </a:moveTo>
                    <a:cubicBezTo>
                      <a:pt x="97" y="0"/>
                      <a:pt x="0" y="151"/>
                      <a:pt x="0" y="316"/>
                    </a:cubicBezTo>
                    <a:cubicBezTo>
                      <a:pt x="0" y="485"/>
                      <a:pt x="76" y="606"/>
                      <a:pt x="268" y="606"/>
                    </a:cubicBezTo>
                    <a:cubicBezTo>
                      <a:pt x="382" y="606"/>
                      <a:pt x="461" y="553"/>
                      <a:pt x="474" y="543"/>
                    </a:cubicBezTo>
                    <a:lnTo>
                      <a:pt x="429" y="438"/>
                    </a:lnTo>
                    <a:cubicBezTo>
                      <a:pt x="397" y="460"/>
                      <a:pt x="348" y="486"/>
                      <a:pt x="288" y="486"/>
                    </a:cubicBezTo>
                    <a:cubicBezTo>
                      <a:pt x="202" y="486"/>
                      <a:pt x="166" y="429"/>
                      <a:pt x="158" y="375"/>
                    </a:cubicBezTo>
                    <a:cubicBezTo>
                      <a:pt x="298" y="367"/>
                      <a:pt x="469" y="334"/>
                      <a:pt x="469" y="165"/>
                    </a:cubicBezTo>
                    <a:cubicBezTo>
                      <a:pt x="469" y="57"/>
                      <a:pt x="395" y="0"/>
                      <a:pt x="281" y="0"/>
                    </a:cubicBezTo>
                    <a:close/>
                  </a:path>
                </a:pathLst>
              </a:custGeom>
              <a:grpFill/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de-DE" kern="0">
                  <a:solidFill>
                    <a:sysClr val="windowText" lastClr="000000"/>
                  </a:solidFill>
                  <a:ea typeface="ＭＳ Ｐゴシック" charset="-128"/>
                </a:endParaRPr>
              </a:p>
            </p:txBody>
          </p:sp>
          <p:sp>
            <p:nvSpPr>
              <p:cNvPr id="48" name="Freeform 20"/>
              <p:cNvSpPr>
                <a:spLocks noChangeArrowheads="1"/>
              </p:cNvSpPr>
              <p:nvPr/>
            </p:nvSpPr>
            <p:spPr bwMode="auto">
              <a:xfrm>
                <a:off x="3465513" y="3532188"/>
                <a:ext cx="200025" cy="269875"/>
              </a:xfrm>
              <a:custGeom>
                <a:avLst/>
                <a:gdLst/>
                <a:ahLst/>
                <a:cxnLst>
                  <a:cxn ang="0">
                    <a:pos x="391" y="0"/>
                  </a:cxn>
                  <a:cxn ang="0">
                    <a:pos x="391" y="298"/>
                  </a:cxn>
                  <a:cxn ang="0">
                    <a:pos x="160" y="298"/>
                  </a:cxn>
                  <a:cxn ang="0">
                    <a:pos x="160" y="0"/>
                  </a:cxn>
                  <a:cxn ang="0">
                    <a:pos x="0" y="0"/>
                  </a:cxn>
                  <a:cxn ang="0">
                    <a:pos x="0" y="749"/>
                  </a:cxn>
                  <a:cxn ang="0">
                    <a:pos x="160" y="749"/>
                  </a:cxn>
                  <a:cxn ang="0">
                    <a:pos x="160" y="439"/>
                  </a:cxn>
                  <a:cxn ang="0">
                    <a:pos x="391" y="439"/>
                  </a:cxn>
                  <a:cxn ang="0">
                    <a:pos x="391" y="749"/>
                  </a:cxn>
                  <a:cxn ang="0">
                    <a:pos x="553" y="749"/>
                  </a:cxn>
                  <a:cxn ang="0">
                    <a:pos x="553" y="0"/>
                  </a:cxn>
                  <a:cxn ang="0">
                    <a:pos x="391" y="0"/>
                  </a:cxn>
                </a:cxnLst>
                <a:rect l="0" t="0" r="r" b="b"/>
                <a:pathLst>
                  <a:path w="554" h="750">
                    <a:moveTo>
                      <a:pt x="391" y="0"/>
                    </a:moveTo>
                    <a:lnTo>
                      <a:pt x="391" y="298"/>
                    </a:lnTo>
                    <a:lnTo>
                      <a:pt x="160" y="298"/>
                    </a:lnTo>
                    <a:lnTo>
                      <a:pt x="160" y="0"/>
                    </a:lnTo>
                    <a:lnTo>
                      <a:pt x="0" y="0"/>
                    </a:lnTo>
                    <a:lnTo>
                      <a:pt x="0" y="749"/>
                    </a:lnTo>
                    <a:lnTo>
                      <a:pt x="160" y="749"/>
                    </a:lnTo>
                    <a:lnTo>
                      <a:pt x="160" y="439"/>
                    </a:lnTo>
                    <a:lnTo>
                      <a:pt x="391" y="439"/>
                    </a:lnTo>
                    <a:lnTo>
                      <a:pt x="391" y="749"/>
                    </a:lnTo>
                    <a:lnTo>
                      <a:pt x="553" y="749"/>
                    </a:lnTo>
                    <a:lnTo>
                      <a:pt x="553" y="0"/>
                    </a:lnTo>
                    <a:lnTo>
                      <a:pt x="391" y="0"/>
                    </a:lnTo>
                  </a:path>
                </a:pathLst>
              </a:custGeom>
              <a:grpFill/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de-DE" kern="0">
                  <a:solidFill>
                    <a:sysClr val="windowText" lastClr="000000"/>
                  </a:solidFill>
                  <a:ea typeface="ＭＳ Ｐゴシック" charset="-128"/>
                </a:endParaRPr>
              </a:p>
            </p:txBody>
          </p:sp>
          <p:sp>
            <p:nvSpPr>
              <p:cNvPr id="49" name="Freeform 21"/>
              <p:cNvSpPr>
                <a:spLocks noChangeArrowheads="1"/>
              </p:cNvSpPr>
              <p:nvPr/>
            </p:nvSpPr>
            <p:spPr bwMode="auto">
              <a:xfrm>
                <a:off x="3908425" y="3589338"/>
                <a:ext cx="185738" cy="217487"/>
              </a:xfrm>
              <a:custGeom>
                <a:avLst/>
                <a:gdLst/>
                <a:ahLst/>
                <a:cxnLst>
                  <a:cxn ang="0">
                    <a:pos x="259" y="489"/>
                  </a:cxn>
                  <a:cxn ang="0">
                    <a:pos x="155" y="318"/>
                  </a:cxn>
                  <a:cxn ang="0">
                    <a:pos x="280" y="115"/>
                  </a:cxn>
                  <a:cxn ang="0">
                    <a:pos x="351" y="127"/>
                  </a:cxn>
                  <a:cxn ang="0">
                    <a:pos x="351" y="405"/>
                  </a:cxn>
                  <a:cxn ang="0">
                    <a:pos x="259" y="489"/>
                  </a:cxn>
                  <a:cxn ang="0">
                    <a:pos x="517" y="587"/>
                  </a:cxn>
                  <a:cxn ang="0">
                    <a:pos x="506" y="473"/>
                  </a:cxn>
                  <a:cxn ang="0">
                    <a:pos x="506" y="41"/>
                  </a:cxn>
                  <a:cxn ang="0">
                    <a:pos x="299" y="0"/>
                  </a:cxn>
                  <a:cxn ang="0">
                    <a:pos x="0" y="327"/>
                  </a:cxn>
                  <a:cxn ang="0">
                    <a:pos x="218" y="603"/>
                  </a:cxn>
                  <a:cxn ang="0">
                    <a:pos x="370" y="528"/>
                  </a:cxn>
                  <a:cxn ang="0">
                    <a:pos x="375" y="529"/>
                  </a:cxn>
                  <a:cxn ang="0">
                    <a:pos x="383" y="587"/>
                  </a:cxn>
                  <a:cxn ang="0">
                    <a:pos x="517" y="587"/>
                  </a:cxn>
                </a:cxnLst>
                <a:rect l="0" t="0" r="r" b="b"/>
                <a:pathLst>
                  <a:path w="518" h="604">
                    <a:moveTo>
                      <a:pt x="259" y="489"/>
                    </a:moveTo>
                    <a:cubicBezTo>
                      <a:pt x="176" y="489"/>
                      <a:pt x="155" y="409"/>
                      <a:pt x="155" y="318"/>
                    </a:cubicBezTo>
                    <a:cubicBezTo>
                      <a:pt x="155" y="207"/>
                      <a:pt x="188" y="115"/>
                      <a:pt x="280" y="115"/>
                    </a:cubicBezTo>
                    <a:cubicBezTo>
                      <a:pt x="310" y="115"/>
                      <a:pt x="336" y="120"/>
                      <a:pt x="351" y="127"/>
                    </a:cubicBezTo>
                    <a:lnTo>
                      <a:pt x="351" y="405"/>
                    </a:lnTo>
                    <a:cubicBezTo>
                      <a:pt x="351" y="446"/>
                      <a:pt x="318" y="489"/>
                      <a:pt x="259" y="489"/>
                    </a:cubicBezTo>
                    <a:close/>
                    <a:moveTo>
                      <a:pt x="517" y="587"/>
                    </a:moveTo>
                    <a:lnTo>
                      <a:pt x="506" y="473"/>
                    </a:lnTo>
                    <a:lnTo>
                      <a:pt x="506" y="41"/>
                    </a:lnTo>
                    <a:cubicBezTo>
                      <a:pt x="421" y="9"/>
                      <a:pt x="338" y="0"/>
                      <a:pt x="299" y="0"/>
                    </a:cubicBezTo>
                    <a:cubicBezTo>
                      <a:pt x="99" y="0"/>
                      <a:pt x="0" y="130"/>
                      <a:pt x="0" y="327"/>
                    </a:cubicBezTo>
                    <a:cubicBezTo>
                      <a:pt x="0" y="480"/>
                      <a:pt x="55" y="603"/>
                      <a:pt x="218" y="603"/>
                    </a:cubicBezTo>
                    <a:cubicBezTo>
                      <a:pt x="279" y="603"/>
                      <a:pt x="336" y="580"/>
                      <a:pt x="370" y="528"/>
                    </a:cubicBezTo>
                    <a:lnTo>
                      <a:pt x="375" y="529"/>
                    </a:lnTo>
                    <a:lnTo>
                      <a:pt x="383" y="587"/>
                    </a:lnTo>
                    <a:lnTo>
                      <a:pt x="517" y="587"/>
                    </a:lnTo>
                    <a:close/>
                  </a:path>
                </a:pathLst>
              </a:custGeom>
              <a:grpFill/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de-DE" kern="0">
                  <a:solidFill>
                    <a:sysClr val="windowText" lastClr="000000"/>
                  </a:solidFill>
                  <a:ea typeface="ＭＳ Ｐゴシック" charset="-128"/>
                </a:endParaRPr>
              </a:p>
            </p:txBody>
          </p:sp>
          <p:sp>
            <p:nvSpPr>
              <p:cNvPr id="50" name="Freeform 22"/>
              <p:cNvSpPr>
                <a:spLocks noChangeArrowheads="1"/>
              </p:cNvSpPr>
              <p:nvPr/>
            </p:nvSpPr>
            <p:spPr bwMode="auto">
              <a:xfrm>
                <a:off x="4141788" y="3532188"/>
                <a:ext cx="112712" cy="27622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78"/>
                  </a:cxn>
                  <a:cxn ang="0">
                    <a:pos x="172" y="765"/>
                  </a:cxn>
                  <a:cxn ang="0">
                    <a:pos x="314" y="729"/>
                  </a:cxn>
                  <a:cxn ang="0">
                    <a:pos x="281" y="625"/>
                  </a:cxn>
                  <a:cxn ang="0">
                    <a:pos x="213" y="642"/>
                  </a:cxn>
                  <a:cxn ang="0">
                    <a:pos x="158" y="555"/>
                  </a:cxn>
                  <a:cxn ang="0">
                    <a:pos x="158" y="0"/>
                  </a:cxn>
                  <a:cxn ang="0">
                    <a:pos x="0" y="0"/>
                  </a:cxn>
                </a:cxnLst>
                <a:rect l="0" t="0" r="r" b="b"/>
                <a:pathLst>
                  <a:path w="315" h="766">
                    <a:moveTo>
                      <a:pt x="0" y="0"/>
                    </a:moveTo>
                    <a:lnTo>
                      <a:pt x="0" y="578"/>
                    </a:lnTo>
                    <a:cubicBezTo>
                      <a:pt x="0" y="673"/>
                      <a:pt x="10" y="765"/>
                      <a:pt x="172" y="765"/>
                    </a:cubicBezTo>
                    <a:cubicBezTo>
                      <a:pt x="221" y="765"/>
                      <a:pt x="281" y="751"/>
                      <a:pt x="314" y="729"/>
                    </a:cubicBezTo>
                    <a:lnTo>
                      <a:pt x="281" y="625"/>
                    </a:lnTo>
                    <a:cubicBezTo>
                      <a:pt x="255" y="635"/>
                      <a:pt x="233" y="642"/>
                      <a:pt x="213" y="642"/>
                    </a:cubicBezTo>
                    <a:cubicBezTo>
                      <a:pt x="172" y="642"/>
                      <a:pt x="158" y="617"/>
                      <a:pt x="158" y="555"/>
                    </a:cubicBezTo>
                    <a:lnTo>
                      <a:pt x="158" y="0"/>
                    </a:lnTo>
                    <a:lnTo>
                      <a:pt x="0" y="0"/>
                    </a:lnTo>
                  </a:path>
                </a:pathLst>
              </a:custGeom>
              <a:grpFill/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de-DE" kern="0">
                  <a:solidFill>
                    <a:sysClr val="windowText" lastClr="000000"/>
                  </a:solidFill>
                  <a:ea typeface="ＭＳ Ｐゴシック" charset="-128"/>
                </a:endParaRPr>
              </a:p>
            </p:txBody>
          </p:sp>
          <p:sp>
            <p:nvSpPr>
              <p:cNvPr id="51" name="Freeform 23"/>
              <p:cNvSpPr>
                <a:spLocks noChangeArrowheads="1"/>
              </p:cNvSpPr>
              <p:nvPr/>
            </p:nvSpPr>
            <p:spPr bwMode="auto">
              <a:xfrm>
                <a:off x="4438650" y="3532188"/>
                <a:ext cx="173038" cy="269875"/>
              </a:xfrm>
              <a:custGeom>
                <a:avLst/>
                <a:gdLst/>
                <a:ahLst/>
                <a:cxnLst>
                  <a:cxn ang="0">
                    <a:pos x="155" y="749"/>
                  </a:cxn>
                  <a:cxn ang="0">
                    <a:pos x="155" y="381"/>
                  </a:cxn>
                  <a:cxn ang="0">
                    <a:pos x="252" y="282"/>
                  </a:cxn>
                  <a:cxn ang="0">
                    <a:pos x="324" y="385"/>
                  </a:cxn>
                  <a:cxn ang="0">
                    <a:pos x="324" y="749"/>
                  </a:cxn>
                  <a:cxn ang="0">
                    <a:pos x="481" y="749"/>
                  </a:cxn>
                  <a:cxn ang="0">
                    <a:pos x="481" y="361"/>
                  </a:cxn>
                  <a:cxn ang="0">
                    <a:pos x="299" y="160"/>
                  </a:cxn>
                  <a:cxn ang="0">
                    <a:pos x="157" y="219"/>
                  </a:cxn>
                  <a:cxn ang="0">
                    <a:pos x="157" y="0"/>
                  </a:cxn>
                  <a:cxn ang="0">
                    <a:pos x="0" y="0"/>
                  </a:cxn>
                  <a:cxn ang="0">
                    <a:pos x="0" y="749"/>
                  </a:cxn>
                  <a:cxn ang="0">
                    <a:pos x="155" y="749"/>
                  </a:cxn>
                </a:cxnLst>
                <a:rect l="0" t="0" r="r" b="b"/>
                <a:pathLst>
                  <a:path w="482" h="750">
                    <a:moveTo>
                      <a:pt x="155" y="749"/>
                    </a:moveTo>
                    <a:lnTo>
                      <a:pt x="155" y="381"/>
                    </a:lnTo>
                    <a:cubicBezTo>
                      <a:pt x="155" y="328"/>
                      <a:pt x="194" y="282"/>
                      <a:pt x="252" y="282"/>
                    </a:cubicBezTo>
                    <a:cubicBezTo>
                      <a:pt x="312" y="282"/>
                      <a:pt x="324" y="328"/>
                      <a:pt x="324" y="385"/>
                    </a:cubicBezTo>
                    <a:lnTo>
                      <a:pt x="324" y="749"/>
                    </a:lnTo>
                    <a:lnTo>
                      <a:pt x="481" y="749"/>
                    </a:lnTo>
                    <a:lnTo>
                      <a:pt x="481" y="361"/>
                    </a:lnTo>
                    <a:cubicBezTo>
                      <a:pt x="481" y="227"/>
                      <a:pt x="417" y="160"/>
                      <a:pt x="299" y="160"/>
                    </a:cubicBezTo>
                    <a:cubicBezTo>
                      <a:pt x="244" y="160"/>
                      <a:pt x="193" y="181"/>
                      <a:pt x="157" y="219"/>
                    </a:cubicBezTo>
                    <a:lnTo>
                      <a:pt x="157" y="0"/>
                    </a:lnTo>
                    <a:lnTo>
                      <a:pt x="0" y="0"/>
                    </a:lnTo>
                    <a:lnTo>
                      <a:pt x="0" y="749"/>
                    </a:lnTo>
                    <a:lnTo>
                      <a:pt x="155" y="749"/>
                    </a:lnTo>
                  </a:path>
                </a:pathLst>
              </a:custGeom>
              <a:grpFill/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de-DE" kern="0">
                  <a:solidFill>
                    <a:sysClr val="windowText" lastClr="000000"/>
                  </a:solidFill>
                  <a:ea typeface="ＭＳ Ｐゴシック" charset="-128"/>
                </a:endParaRPr>
              </a:p>
            </p:txBody>
          </p:sp>
          <p:sp>
            <p:nvSpPr>
              <p:cNvPr id="52" name="Freeform 24"/>
              <p:cNvSpPr>
                <a:spLocks noChangeArrowheads="1"/>
              </p:cNvSpPr>
              <p:nvPr/>
            </p:nvSpPr>
            <p:spPr bwMode="auto">
              <a:xfrm>
                <a:off x="4660900" y="3595688"/>
                <a:ext cx="57150" cy="206375"/>
              </a:xfrm>
              <a:custGeom>
                <a:avLst/>
                <a:gdLst/>
                <a:ahLst/>
                <a:cxnLst>
                  <a:cxn ang="0">
                    <a:pos x="78" y="571"/>
                  </a:cxn>
                  <a:cxn ang="0">
                    <a:pos x="0" y="571"/>
                  </a:cxn>
                  <a:cxn ang="0">
                    <a:pos x="0" y="0"/>
                  </a:cxn>
                  <a:cxn ang="0">
                    <a:pos x="157" y="0"/>
                  </a:cxn>
                  <a:cxn ang="0">
                    <a:pos x="157" y="571"/>
                  </a:cxn>
                  <a:cxn ang="0">
                    <a:pos x="78" y="571"/>
                  </a:cxn>
                </a:cxnLst>
                <a:rect l="0" t="0" r="r" b="b"/>
                <a:pathLst>
                  <a:path w="158" h="572">
                    <a:moveTo>
                      <a:pt x="78" y="571"/>
                    </a:moveTo>
                    <a:lnTo>
                      <a:pt x="0" y="571"/>
                    </a:lnTo>
                    <a:lnTo>
                      <a:pt x="0" y="0"/>
                    </a:lnTo>
                    <a:lnTo>
                      <a:pt x="157" y="0"/>
                    </a:lnTo>
                    <a:lnTo>
                      <a:pt x="157" y="571"/>
                    </a:lnTo>
                    <a:lnTo>
                      <a:pt x="78" y="571"/>
                    </a:lnTo>
                  </a:path>
                </a:pathLst>
              </a:custGeom>
              <a:grpFill/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de-DE" kern="0">
                  <a:solidFill>
                    <a:sysClr val="windowText" lastClr="000000"/>
                  </a:solidFill>
                  <a:ea typeface="ＭＳ Ｐゴシック" charset="-128"/>
                </a:endParaRPr>
              </a:p>
            </p:txBody>
          </p:sp>
          <p:sp>
            <p:nvSpPr>
              <p:cNvPr id="53" name="Freeform 25"/>
              <p:cNvSpPr>
                <a:spLocks noChangeArrowheads="1"/>
              </p:cNvSpPr>
              <p:nvPr/>
            </p:nvSpPr>
            <p:spPr bwMode="auto">
              <a:xfrm>
                <a:off x="4657725" y="3502025"/>
                <a:ext cx="61913" cy="58738"/>
              </a:xfrm>
              <a:custGeom>
                <a:avLst/>
                <a:gdLst/>
                <a:ahLst/>
                <a:cxnLst>
                  <a:cxn ang="0">
                    <a:pos x="86" y="161"/>
                  </a:cxn>
                  <a:cxn ang="0">
                    <a:pos x="172" y="81"/>
                  </a:cxn>
                  <a:cxn ang="0">
                    <a:pos x="86" y="0"/>
                  </a:cxn>
                  <a:cxn ang="0">
                    <a:pos x="0" y="81"/>
                  </a:cxn>
                  <a:cxn ang="0">
                    <a:pos x="86" y="161"/>
                  </a:cxn>
                </a:cxnLst>
                <a:rect l="0" t="0" r="r" b="b"/>
                <a:pathLst>
                  <a:path w="173" h="162">
                    <a:moveTo>
                      <a:pt x="86" y="161"/>
                    </a:moveTo>
                    <a:cubicBezTo>
                      <a:pt x="137" y="161"/>
                      <a:pt x="172" y="128"/>
                      <a:pt x="172" y="81"/>
                    </a:cubicBezTo>
                    <a:cubicBezTo>
                      <a:pt x="172" y="37"/>
                      <a:pt x="137" y="0"/>
                      <a:pt x="86" y="0"/>
                    </a:cubicBezTo>
                    <a:cubicBezTo>
                      <a:pt x="35" y="0"/>
                      <a:pt x="0" y="37"/>
                      <a:pt x="0" y="81"/>
                    </a:cubicBezTo>
                    <a:cubicBezTo>
                      <a:pt x="0" y="128"/>
                      <a:pt x="34" y="161"/>
                      <a:pt x="86" y="161"/>
                    </a:cubicBezTo>
                  </a:path>
                </a:pathLst>
              </a:custGeom>
              <a:grpFill/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de-DE" kern="0">
                  <a:solidFill>
                    <a:sysClr val="windowText" lastClr="000000"/>
                  </a:solidFill>
                  <a:ea typeface="ＭＳ Ｐゴシック" charset="-128"/>
                </a:endParaRPr>
              </a:p>
            </p:txBody>
          </p:sp>
          <p:sp>
            <p:nvSpPr>
              <p:cNvPr id="54" name="Freeform 26"/>
              <p:cNvSpPr>
                <a:spLocks noChangeArrowheads="1"/>
              </p:cNvSpPr>
              <p:nvPr/>
            </p:nvSpPr>
            <p:spPr bwMode="auto">
              <a:xfrm>
                <a:off x="4764088" y="3589338"/>
                <a:ext cx="177800" cy="211137"/>
              </a:xfrm>
              <a:custGeom>
                <a:avLst/>
                <a:gdLst/>
                <a:ahLst/>
                <a:cxnLst>
                  <a:cxn ang="0">
                    <a:pos x="168" y="587"/>
                  </a:cxn>
                  <a:cxn ang="0">
                    <a:pos x="168" y="221"/>
                  </a:cxn>
                  <a:cxn ang="0">
                    <a:pos x="265" y="119"/>
                  </a:cxn>
                  <a:cxn ang="0">
                    <a:pos x="335" y="227"/>
                  </a:cxn>
                  <a:cxn ang="0">
                    <a:pos x="335" y="587"/>
                  </a:cxn>
                  <a:cxn ang="0">
                    <a:pos x="492" y="587"/>
                  </a:cxn>
                  <a:cxn ang="0">
                    <a:pos x="492" y="198"/>
                  </a:cxn>
                  <a:cxn ang="0">
                    <a:pos x="312" y="0"/>
                  </a:cxn>
                  <a:cxn ang="0">
                    <a:pos x="142" y="84"/>
                  </a:cxn>
                  <a:cxn ang="0">
                    <a:pos x="131" y="16"/>
                  </a:cxn>
                  <a:cxn ang="0">
                    <a:pos x="0" y="16"/>
                  </a:cxn>
                  <a:cxn ang="0">
                    <a:pos x="11" y="122"/>
                  </a:cxn>
                  <a:cxn ang="0">
                    <a:pos x="11" y="587"/>
                  </a:cxn>
                  <a:cxn ang="0">
                    <a:pos x="168" y="587"/>
                  </a:cxn>
                </a:cxnLst>
                <a:rect l="0" t="0" r="r" b="b"/>
                <a:pathLst>
                  <a:path w="493" h="588">
                    <a:moveTo>
                      <a:pt x="168" y="587"/>
                    </a:moveTo>
                    <a:lnTo>
                      <a:pt x="168" y="221"/>
                    </a:lnTo>
                    <a:cubicBezTo>
                      <a:pt x="168" y="167"/>
                      <a:pt x="206" y="119"/>
                      <a:pt x="265" y="119"/>
                    </a:cubicBezTo>
                    <a:cubicBezTo>
                      <a:pt x="326" y="119"/>
                      <a:pt x="335" y="166"/>
                      <a:pt x="335" y="227"/>
                    </a:cubicBezTo>
                    <a:lnTo>
                      <a:pt x="335" y="587"/>
                    </a:lnTo>
                    <a:lnTo>
                      <a:pt x="492" y="587"/>
                    </a:lnTo>
                    <a:lnTo>
                      <a:pt x="492" y="198"/>
                    </a:lnTo>
                    <a:cubicBezTo>
                      <a:pt x="492" y="63"/>
                      <a:pt x="423" y="0"/>
                      <a:pt x="312" y="0"/>
                    </a:cubicBezTo>
                    <a:cubicBezTo>
                      <a:pt x="237" y="0"/>
                      <a:pt x="180" y="32"/>
                      <a:pt x="142" y="84"/>
                    </a:cubicBezTo>
                    <a:lnTo>
                      <a:pt x="131" y="16"/>
                    </a:lnTo>
                    <a:lnTo>
                      <a:pt x="0" y="16"/>
                    </a:lnTo>
                    <a:lnTo>
                      <a:pt x="11" y="122"/>
                    </a:lnTo>
                    <a:lnTo>
                      <a:pt x="11" y="587"/>
                    </a:lnTo>
                    <a:lnTo>
                      <a:pt x="168" y="587"/>
                    </a:lnTo>
                  </a:path>
                </a:pathLst>
              </a:custGeom>
              <a:grpFill/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de-DE" kern="0">
                  <a:solidFill>
                    <a:sysClr val="windowText" lastClr="000000"/>
                  </a:solidFill>
                  <a:ea typeface="ＭＳ Ｐゴシック" charset="-128"/>
                </a:endParaRPr>
              </a:p>
            </p:txBody>
          </p:sp>
          <p:sp>
            <p:nvSpPr>
              <p:cNvPr id="55" name="Freeform 27"/>
              <p:cNvSpPr>
                <a:spLocks noChangeArrowheads="1"/>
              </p:cNvSpPr>
              <p:nvPr/>
            </p:nvSpPr>
            <p:spPr bwMode="auto">
              <a:xfrm>
                <a:off x="5381625" y="3589338"/>
                <a:ext cx="133350" cy="211137"/>
              </a:xfrm>
              <a:custGeom>
                <a:avLst/>
                <a:gdLst/>
                <a:ahLst/>
                <a:cxnLst>
                  <a:cxn ang="0">
                    <a:pos x="168" y="232"/>
                  </a:cxn>
                  <a:cxn ang="0">
                    <a:pos x="263" y="135"/>
                  </a:cxn>
                  <a:cxn ang="0">
                    <a:pos x="343" y="155"/>
                  </a:cxn>
                  <a:cxn ang="0">
                    <a:pos x="371" y="20"/>
                  </a:cxn>
                  <a:cxn ang="0">
                    <a:pos x="277" y="0"/>
                  </a:cxn>
                  <a:cxn ang="0">
                    <a:pos x="142" y="98"/>
                  </a:cxn>
                  <a:cxn ang="0">
                    <a:pos x="127" y="16"/>
                  </a:cxn>
                  <a:cxn ang="0">
                    <a:pos x="0" y="16"/>
                  </a:cxn>
                  <a:cxn ang="0">
                    <a:pos x="11" y="115"/>
                  </a:cxn>
                  <a:cxn ang="0">
                    <a:pos x="11" y="587"/>
                  </a:cxn>
                  <a:cxn ang="0">
                    <a:pos x="168" y="587"/>
                  </a:cxn>
                  <a:cxn ang="0">
                    <a:pos x="168" y="232"/>
                  </a:cxn>
                </a:cxnLst>
                <a:rect l="0" t="0" r="r" b="b"/>
                <a:pathLst>
                  <a:path w="372" h="588">
                    <a:moveTo>
                      <a:pt x="168" y="232"/>
                    </a:moveTo>
                    <a:cubicBezTo>
                      <a:pt x="170" y="173"/>
                      <a:pt x="206" y="135"/>
                      <a:pt x="263" y="135"/>
                    </a:cubicBezTo>
                    <a:cubicBezTo>
                      <a:pt x="292" y="135"/>
                      <a:pt x="319" y="143"/>
                      <a:pt x="343" y="155"/>
                    </a:cubicBezTo>
                    <a:lnTo>
                      <a:pt x="371" y="20"/>
                    </a:lnTo>
                    <a:cubicBezTo>
                      <a:pt x="344" y="5"/>
                      <a:pt x="310" y="0"/>
                      <a:pt x="277" y="0"/>
                    </a:cubicBezTo>
                    <a:cubicBezTo>
                      <a:pt x="224" y="0"/>
                      <a:pt x="169" y="32"/>
                      <a:pt x="142" y="98"/>
                    </a:cubicBezTo>
                    <a:lnTo>
                      <a:pt x="127" y="16"/>
                    </a:lnTo>
                    <a:lnTo>
                      <a:pt x="0" y="16"/>
                    </a:lnTo>
                    <a:lnTo>
                      <a:pt x="11" y="115"/>
                    </a:lnTo>
                    <a:lnTo>
                      <a:pt x="11" y="587"/>
                    </a:lnTo>
                    <a:lnTo>
                      <a:pt x="168" y="587"/>
                    </a:lnTo>
                    <a:lnTo>
                      <a:pt x="168" y="232"/>
                    </a:lnTo>
                  </a:path>
                </a:pathLst>
              </a:custGeom>
              <a:grpFill/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de-DE" kern="0">
                  <a:solidFill>
                    <a:sysClr val="windowText" lastClr="000000"/>
                  </a:solidFill>
                  <a:ea typeface="ＭＳ Ｐゴシック" charset="-128"/>
                </a:endParaRPr>
              </a:p>
            </p:txBody>
          </p:sp>
          <p:sp>
            <p:nvSpPr>
              <p:cNvPr id="56" name="Freeform 28"/>
              <p:cNvSpPr>
                <a:spLocks noChangeArrowheads="1"/>
              </p:cNvSpPr>
              <p:nvPr/>
            </p:nvSpPr>
            <p:spPr bwMode="auto">
              <a:xfrm>
                <a:off x="5529263" y="3587750"/>
                <a:ext cx="158750" cy="220663"/>
              </a:xfrm>
              <a:custGeom>
                <a:avLst/>
                <a:gdLst/>
                <a:ahLst/>
                <a:cxnLst>
                  <a:cxn ang="0">
                    <a:pos x="393" y="53"/>
                  </a:cxn>
                  <a:cxn ang="0">
                    <a:pos x="393" y="52"/>
                  </a:cxn>
                  <a:cxn ang="0">
                    <a:pos x="207" y="4"/>
                  </a:cxn>
                  <a:cxn ang="0">
                    <a:pos x="6" y="198"/>
                  </a:cxn>
                  <a:cxn ang="0">
                    <a:pos x="185" y="364"/>
                  </a:cxn>
                  <a:cxn ang="0">
                    <a:pos x="278" y="430"/>
                  </a:cxn>
                  <a:cxn ang="0">
                    <a:pos x="209" y="493"/>
                  </a:cxn>
                  <a:cxn ang="0">
                    <a:pos x="53" y="452"/>
                  </a:cxn>
                  <a:cxn ang="0">
                    <a:pos x="6" y="559"/>
                  </a:cxn>
                  <a:cxn ang="0">
                    <a:pos x="224" y="607"/>
                  </a:cxn>
                  <a:cxn ang="0">
                    <a:pos x="433" y="403"/>
                  </a:cxn>
                  <a:cxn ang="0">
                    <a:pos x="250" y="239"/>
                  </a:cxn>
                  <a:cxn ang="0">
                    <a:pos x="157" y="170"/>
                  </a:cxn>
                  <a:cxn ang="0">
                    <a:pos x="221" y="115"/>
                  </a:cxn>
                  <a:cxn ang="0">
                    <a:pos x="346" y="161"/>
                  </a:cxn>
                  <a:cxn ang="0">
                    <a:pos x="393" y="53"/>
                  </a:cxn>
                </a:cxnLst>
                <a:rect l="0" t="0" r="r" b="b"/>
                <a:pathLst>
                  <a:path w="441" h="613">
                    <a:moveTo>
                      <a:pt x="393" y="53"/>
                    </a:moveTo>
                    <a:lnTo>
                      <a:pt x="393" y="52"/>
                    </a:lnTo>
                    <a:cubicBezTo>
                      <a:pt x="343" y="20"/>
                      <a:pt x="278" y="0"/>
                      <a:pt x="207" y="4"/>
                    </a:cubicBezTo>
                    <a:cubicBezTo>
                      <a:pt x="90" y="11"/>
                      <a:pt x="0" y="79"/>
                      <a:pt x="6" y="198"/>
                    </a:cubicBezTo>
                    <a:cubicBezTo>
                      <a:pt x="13" y="316"/>
                      <a:pt x="99" y="344"/>
                      <a:pt x="185" y="364"/>
                    </a:cubicBezTo>
                    <a:cubicBezTo>
                      <a:pt x="235" y="377"/>
                      <a:pt x="275" y="386"/>
                      <a:pt x="278" y="430"/>
                    </a:cubicBezTo>
                    <a:cubicBezTo>
                      <a:pt x="280" y="473"/>
                      <a:pt x="251" y="492"/>
                      <a:pt x="209" y="493"/>
                    </a:cubicBezTo>
                    <a:cubicBezTo>
                      <a:pt x="158" y="496"/>
                      <a:pt x="94" y="473"/>
                      <a:pt x="53" y="452"/>
                    </a:cubicBezTo>
                    <a:lnTo>
                      <a:pt x="6" y="559"/>
                    </a:lnTo>
                    <a:cubicBezTo>
                      <a:pt x="39" y="580"/>
                      <a:pt x="124" y="612"/>
                      <a:pt x="224" y="607"/>
                    </a:cubicBezTo>
                    <a:cubicBezTo>
                      <a:pt x="354" y="600"/>
                      <a:pt x="440" y="532"/>
                      <a:pt x="433" y="403"/>
                    </a:cubicBezTo>
                    <a:cubicBezTo>
                      <a:pt x="426" y="285"/>
                      <a:pt x="333" y="260"/>
                      <a:pt x="250" y="239"/>
                    </a:cubicBezTo>
                    <a:cubicBezTo>
                      <a:pt x="199" y="225"/>
                      <a:pt x="160" y="214"/>
                      <a:pt x="157" y="170"/>
                    </a:cubicBezTo>
                    <a:cubicBezTo>
                      <a:pt x="156" y="132"/>
                      <a:pt x="185" y="116"/>
                      <a:pt x="221" y="115"/>
                    </a:cubicBezTo>
                    <a:cubicBezTo>
                      <a:pt x="260" y="114"/>
                      <a:pt x="302" y="130"/>
                      <a:pt x="346" y="161"/>
                    </a:cubicBezTo>
                    <a:lnTo>
                      <a:pt x="393" y="53"/>
                    </a:lnTo>
                  </a:path>
                </a:pathLst>
              </a:custGeom>
              <a:grpFill/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de-DE" kern="0">
                  <a:solidFill>
                    <a:sysClr val="windowText" lastClr="000000"/>
                  </a:solidFill>
                  <a:ea typeface="ＭＳ Ｐゴシック" charset="-128"/>
                </a:endParaRPr>
              </a:p>
            </p:txBody>
          </p:sp>
          <p:sp>
            <p:nvSpPr>
              <p:cNvPr id="57" name="Freeform 29"/>
              <p:cNvSpPr>
                <a:spLocks noChangeArrowheads="1"/>
              </p:cNvSpPr>
              <p:nvPr/>
            </p:nvSpPr>
            <p:spPr bwMode="auto">
              <a:xfrm>
                <a:off x="4249738" y="3532188"/>
                <a:ext cx="144462" cy="276225"/>
              </a:xfrm>
              <a:custGeom>
                <a:avLst/>
                <a:gdLst/>
                <a:ahLst/>
                <a:cxnLst>
                  <a:cxn ang="0">
                    <a:pos x="392" y="301"/>
                  </a:cxn>
                  <a:cxn ang="0">
                    <a:pos x="392" y="178"/>
                  </a:cxn>
                  <a:cxn ang="0">
                    <a:pos x="244" y="178"/>
                  </a:cxn>
                  <a:cxn ang="0">
                    <a:pos x="244" y="0"/>
                  </a:cxn>
                  <a:cxn ang="0">
                    <a:pos x="88" y="0"/>
                  </a:cxn>
                  <a:cxn ang="0">
                    <a:pos x="88" y="178"/>
                  </a:cxn>
                  <a:cxn ang="0">
                    <a:pos x="0" y="178"/>
                  </a:cxn>
                  <a:cxn ang="0">
                    <a:pos x="0" y="301"/>
                  </a:cxn>
                  <a:cxn ang="0">
                    <a:pos x="88" y="301"/>
                  </a:cxn>
                  <a:cxn ang="0">
                    <a:pos x="88" y="579"/>
                  </a:cxn>
                  <a:cxn ang="0">
                    <a:pos x="259" y="766"/>
                  </a:cxn>
                  <a:cxn ang="0">
                    <a:pos x="402" y="730"/>
                  </a:cxn>
                  <a:cxn ang="0">
                    <a:pos x="369" y="626"/>
                  </a:cxn>
                  <a:cxn ang="0">
                    <a:pos x="301" y="643"/>
                  </a:cxn>
                  <a:cxn ang="0">
                    <a:pos x="246" y="556"/>
                  </a:cxn>
                  <a:cxn ang="0">
                    <a:pos x="246" y="301"/>
                  </a:cxn>
                  <a:cxn ang="0">
                    <a:pos x="392" y="301"/>
                  </a:cxn>
                </a:cxnLst>
                <a:rect l="0" t="0" r="r" b="b"/>
                <a:pathLst>
                  <a:path w="403" h="767">
                    <a:moveTo>
                      <a:pt x="392" y="301"/>
                    </a:moveTo>
                    <a:lnTo>
                      <a:pt x="392" y="178"/>
                    </a:lnTo>
                    <a:lnTo>
                      <a:pt x="244" y="178"/>
                    </a:lnTo>
                    <a:lnTo>
                      <a:pt x="244" y="0"/>
                    </a:lnTo>
                    <a:lnTo>
                      <a:pt x="88" y="0"/>
                    </a:lnTo>
                    <a:lnTo>
                      <a:pt x="88" y="178"/>
                    </a:lnTo>
                    <a:lnTo>
                      <a:pt x="0" y="178"/>
                    </a:lnTo>
                    <a:lnTo>
                      <a:pt x="0" y="301"/>
                    </a:lnTo>
                    <a:lnTo>
                      <a:pt x="88" y="301"/>
                    </a:lnTo>
                    <a:lnTo>
                      <a:pt x="88" y="579"/>
                    </a:lnTo>
                    <a:cubicBezTo>
                      <a:pt x="88" y="674"/>
                      <a:pt x="97" y="766"/>
                      <a:pt x="259" y="766"/>
                    </a:cubicBezTo>
                    <a:cubicBezTo>
                      <a:pt x="309" y="766"/>
                      <a:pt x="369" y="752"/>
                      <a:pt x="402" y="730"/>
                    </a:cubicBezTo>
                    <a:lnTo>
                      <a:pt x="369" y="626"/>
                    </a:lnTo>
                    <a:cubicBezTo>
                      <a:pt x="343" y="636"/>
                      <a:pt x="321" y="643"/>
                      <a:pt x="301" y="643"/>
                    </a:cubicBezTo>
                    <a:cubicBezTo>
                      <a:pt x="259" y="643"/>
                      <a:pt x="246" y="618"/>
                      <a:pt x="246" y="556"/>
                    </a:cubicBezTo>
                    <a:lnTo>
                      <a:pt x="246" y="301"/>
                    </a:lnTo>
                    <a:lnTo>
                      <a:pt x="392" y="301"/>
                    </a:lnTo>
                  </a:path>
                </a:pathLst>
              </a:custGeom>
              <a:grpFill/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de-DE" kern="0">
                  <a:solidFill>
                    <a:sysClr val="windowText" lastClr="000000"/>
                  </a:solidFill>
                  <a:ea typeface="ＭＳ Ｐゴシック" charset="-128"/>
                </a:endParaRPr>
              </a:p>
            </p:txBody>
          </p:sp>
        </p:grpSp>
      </p:grpSp>
      <p:sp>
        <p:nvSpPr>
          <p:cNvPr id="74" name="cdtText Box 133 Id16"/>
          <p:cNvSpPr txBox="1">
            <a:spLocks noChangeArrowheads="1"/>
          </p:cNvSpPr>
          <p:nvPr userDrawn="1">
            <p:custDataLst>
              <p:tags r:id="rId3"/>
            </p:custDataLst>
          </p:nvPr>
        </p:nvSpPr>
        <p:spPr bwMode="auto">
          <a:xfrm>
            <a:off x="364311" y="5497867"/>
            <a:ext cx="3238313" cy="15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en-US" sz="1000">
                <a:solidFill>
                  <a:srgbClr val="948E8F"/>
                </a:solidFill>
                <a:latin typeface="Calibri Light" panose="020F0302020204030204" pitchFamily="34" charset="0"/>
                <a:ea typeface="ＭＳ Ｐゴシック" charset="-128"/>
              </a:rPr>
              <a:t>Confidential, Not For Distribution © Siemens Healthcare GmbH, 2016 </a:t>
            </a:r>
            <a:endParaRPr lang="en-US" sz="1000" dirty="0">
              <a:solidFill>
                <a:srgbClr val="948E8F"/>
              </a:solidFill>
              <a:latin typeface="Calibri Light" panose="020F0302020204030204" pitchFamily="34" charset="0"/>
              <a:ea typeface="ＭＳ Ｐゴシック" charset="-128"/>
            </a:endParaRPr>
          </a:p>
        </p:txBody>
      </p:sp>
      <p:pic>
        <p:nvPicPr>
          <p:cNvPr id="77" name="Picture 2" descr="\\132.186.93.95\med\Healthcare\30_STRATEGY\Innovation Camp@GOA\ITT CAMP 15\2_Templates\ITT Logo.JPG"/>
          <p:cNvPicPr>
            <a:picLocks noChangeAspect="1" noChangeArrowheads="1"/>
          </p:cNvPicPr>
          <p:nvPr userDrawn="1"/>
        </p:nvPicPr>
        <p:blipFill>
          <a:blip r:embed="rId6"/>
          <a:srcRect/>
          <a:stretch>
            <a:fillRect/>
          </a:stretch>
        </p:blipFill>
        <p:spPr bwMode="auto">
          <a:xfrm>
            <a:off x="8267757" y="5498042"/>
            <a:ext cx="879748" cy="21695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372113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0" y="-1"/>
            <a:ext cx="9144000" cy="571500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endParaRPr lang="en-GB">
              <a:solidFill>
                <a:srgbClr val="FFFFFF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78" b="4970"/>
          <a:stretch/>
        </p:blipFill>
        <p:spPr>
          <a:xfrm>
            <a:off x="4356083" y="553159"/>
            <a:ext cx="4783158" cy="5178407"/>
          </a:xfrm>
          <a:prstGeom prst="rect">
            <a:avLst/>
          </a:prstGeom>
        </p:spPr>
      </p:pic>
      <p:sp>
        <p:nvSpPr>
          <p:cNvPr id="41" name="Freeform 11"/>
          <p:cNvSpPr>
            <a:spLocks/>
          </p:cNvSpPr>
          <p:nvPr userDrawn="1"/>
        </p:nvSpPr>
        <p:spPr bwMode="auto">
          <a:xfrm>
            <a:off x="-2739" y="26"/>
            <a:ext cx="9146739" cy="1338366"/>
          </a:xfrm>
          <a:custGeom>
            <a:avLst/>
            <a:gdLst>
              <a:gd name="T0" fmla="*/ 2 w 7684"/>
              <a:gd name="T1" fmla="*/ 964 h 964"/>
              <a:gd name="T2" fmla="*/ 2 w 7684"/>
              <a:gd name="T3" fmla="*/ 964 h 964"/>
              <a:gd name="T4" fmla="*/ 112 w 7684"/>
              <a:gd name="T5" fmla="*/ 954 h 964"/>
              <a:gd name="T6" fmla="*/ 394 w 7684"/>
              <a:gd name="T7" fmla="*/ 932 h 964"/>
              <a:gd name="T8" fmla="*/ 812 w 7684"/>
              <a:gd name="T9" fmla="*/ 896 h 964"/>
              <a:gd name="T10" fmla="*/ 1340 w 7684"/>
              <a:gd name="T11" fmla="*/ 854 h 964"/>
              <a:gd name="T12" fmla="*/ 1948 w 7684"/>
              <a:gd name="T13" fmla="*/ 808 h 964"/>
              <a:gd name="T14" fmla="*/ 2272 w 7684"/>
              <a:gd name="T15" fmla="*/ 784 h 964"/>
              <a:gd name="T16" fmla="*/ 2604 w 7684"/>
              <a:gd name="T17" fmla="*/ 762 h 964"/>
              <a:gd name="T18" fmla="*/ 2942 w 7684"/>
              <a:gd name="T19" fmla="*/ 740 h 964"/>
              <a:gd name="T20" fmla="*/ 3282 w 7684"/>
              <a:gd name="T21" fmla="*/ 720 h 964"/>
              <a:gd name="T22" fmla="*/ 3618 w 7684"/>
              <a:gd name="T23" fmla="*/ 702 h 964"/>
              <a:gd name="T24" fmla="*/ 3950 w 7684"/>
              <a:gd name="T25" fmla="*/ 686 h 964"/>
              <a:gd name="T26" fmla="*/ 3950 w 7684"/>
              <a:gd name="T27" fmla="*/ 686 h 964"/>
              <a:gd name="T28" fmla="*/ 4292 w 7684"/>
              <a:gd name="T29" fmla="*/ 672 h 964"/>
              <a:gd name="T30" fmla="*/ 4634 w 7684"/>
              <a:gd name="T31" fmla="*/ 660 h 964"/>
              <a:gd name="T32" fmla="*/ 5304 w 7684"/>
              <a:gd name="T33" fmla="*/ 638 h 964"/>
              <a:gd name="T34" fmla="*/ 5934 w 7684"/>
              <a:gd name="T35" fmla="*/ 620 h 964"/>
              <a:gd name="T36" fmla="*/ 6502 w 7684"/>
              <a:gd name="T37" fmla="*/ 606 h 964"/>
              <a:gd name="T38" fmla="*/ 6984 w 7684"/>
              <a:gd name="T39" fmla="*/ 598 h 964"/>
              <a:gd name="T40" fmla="*/ 7358 w 7684"/>
              <a:gd name="T41" fmla="*/ 590 h 964"/>
              <a:gd name="T42" fmla="*/ 7684 w 7684"/>
              <a:gd name="T43" fmla="*/ 586 h 964"/>
              <a:gd name="T44" fmla="*/ 7684 w 7684"/>
              <a:gd name="T45" fmla="*/ 0 h 964"/>
              <a:gd name="T46" fmla="*/ 0 w 7684"/>
              <a:gd name="T47" fmla="*/ 0 h 964"/>
              <a:gd name="T48" fmla="*/ 2 w 7684"/>
              <a:gd name="T49" fmla="*/ 964 h 964"/>
              <a:gd name="T50" fmla="*/ 2 w 7684"/>
              <a:gd name="T51" fmla="*/ 964 h 964"/>
              <a:gd name="connsiteX0" fmla="*/ 3 w 10000"/>
              <a:gd name="connsiteY0" fmla="*/ 10000 h 10000"/>
              <a:gd name="connsiteX1" fmla="*/ 3 w 10000"/>
              <a:gd name="connsiteY1" fmla="*/ 10000 h 10000"/>
              <a:gd name="connsiteX2" fmla="*/ 513 w 10000"/>
              <a:gd name="connsiteY2" fmla="*/ 9668 h 10000"/>
              <a:gd name="connsiteX3" fmla="*/ 1057 w 10000"/>
              <a:gd name="connsiteY3" fmla="*/ 9295 h 10000"/>
              <a:gd name="connsiteX4" fmla="*/ 1744 w 10000"/>
              <a:gd name="connsiteY4" fmla="*/ 8859 h 10000"/>
              <a:gd name="connsiteX5" fmla="*/ 2535 w 10000"/>
              <a:gd name="connsiteY5" fmla="*/ 8382 h 10000"/>
              <a:gd name="connsiteX6" fmla="*/ 2957 w 10000"/>
              <a:gd name="connsiteY6" fmla="*/ 8133 h 10000"/>
              <a:gd name="connsiteX7" fmla="*/ 3389 w 10000"/>
              <a:gd name="connsiteY7" fmla="*/ 7905 h 10000"/>
              <a:gd name="connsiteX8" fmla="*/ 3829 w 10000"/>
              <a:gd name="connsiteY8" fmla="*/ 7676 h 10000"/>
              <a:gd name="connsiteX9" fmla="*/ 4271 w 10000"/>
              <a:gd name="connsiteY9" fmla="*/ 7469 h 10000"/>
              <a:gd name="connsiteX10" fmla="*/ 4708 w 10000"/>
              <a:gd name="connsiteY10" fmla="*/ 7282 h 10000"/>
              <a:gd name="connsiteX11" fmla="*/ 5141 w 10000"/>
              <a:gd name="connsiteY11" fmla="*/ 7116 h 10000"/>
              <a:gd name="connsiteX12" fmla="*/ 5141 w 10000"/>
              <a:gd name="connsiteY12" fmla="*/ 7116 h 10000"/>
              <a:gd name="connsiteX13" fmla="*/ 5586 w 10000"/>
              <a:gd name="connsiteY13" fmla="*/ 6971 h 10000"/>
              <a:gd name="connsiteX14" fmla="*/ 6031 w 10000"/>
              <a:gd name="connsiteY14" fmla="*/ 6846 h 10000"/>
              <a:gd name="connsiteX15" fmla="*/ 6903 w 10000"/>
              <a:gd name="connsiteY15" fmla="*/ 6618 h 10000"/>
              <a:gd name="connsiteX16" fmla="*/ 7723 w 10000"/>
              <a:gd name="connsiteY16" fmla="*/ 6432 h 10000"/>
              <a:gd name="connsiteX17" fmla="*/ 8462 w 10000"/>
              <a:gd name="connsiteY17" fmla="*/ 6286 h 10000"/>
              <a:gd name="connsiteX18" fmla="*/ 9089 w 10000"/>
              <a:gd name="connsiteY18" fmla="*/ 6203 h 10000"/>
              <a:gd name="connsiteX19" fmla="*/ 9576 w 10000"/>
              <a:gd name="connsiteY19" fmla="*/ 6120 h 10000"/>
              <a:gd name="connsiteX20" fmla="*/ 10000 w 10000"/>
              <a:gd name="connsiteY20" fmla="*/ 6079 h 10000"/>
              <a:gd name="connsiteX21" fmla="*/ 10000 w 10000"/>
              <a:gd name="connsiteY21" fmla="*/ 0 h 10000"/>
              <a:gd name="connsiteX22" fmla="*/ 0 w 10000"/>
              <a:gd name="connsiteY22" fmla="*/ 0 h 10000"/>
              <a:gd name="connsiteX23" fmla="*/ 3 w 10000"/>
              <a:gd name="connsiteY23" fmla="*/ 10000 h 10000"/>
              <a:gd name="connsiteX24" fmla="*/ 3 w 10000"/>
              <a:gd name="connsiteY24" fmla="*/ 10000 h 10000"/>
              <a:gd name="connsiteX0" fmla="*/ 3 w 10000"/>
              <a:gd name="connsiteY0" fmla="*/ 10000 h 10000"/>
              <a:gd name="connsiteX1" fmla="*/ 3 w 10000"/>
              <a:gd name="connsiteY1" fmla="*/ 10000 h 10000"/>
              <a:gd name="connsiteX2" fmla="*/ 1057 w 10000"/>
              <a:gd name="connsiteY2" fmla="*/ 9295 h 10000"/>
              <a:gd name="connsiteX3" fmla="*/ 1744 w 10000"/>
              <a:gd name="connsiteY3" fmla="*/ 8859 h 10000"/>
              <a:gd name="connsiteX4" fmla="*/ 2535 w 10000"/>
              <a:gd name="connsiteY4" fmla="*/ 8382 h 10000"/>
              <a:gd name="connsiteX5" fmla="*/ 2957 w 10000"/>
              <a:gd name="connsiteY5" fmla="*/ 8133 h 10000"/>
              <a:gd name="connsiteX6" fmla="*/ 3389 w 10000"/>
              <a:gd name="connsiteY6" fmla="*/ 7905 h 10000"/>
              <a:gd name="connsiteX7" fmla="*/ 3829 w 10000"/>
              <a:gd name="connsiteY7" fmla="*/ 7676 h 10000"/>
              <a:gd name="connsiteX8" fmla="*/ 4271 w 10000"/>
              <a:gd name="connsiteY8" fmla="*/ 7469 h 10000"/>
              <a:gd name="connsiteX9" fmla="*/ 4708 w 10000"/>
              <a:gd name="connsiteY9" fmla="*/ 7282 h 10000"/>
              <a:gd name="connsiteX10" fmla="*/ 5141 w 10000"/>
              <a:gd name="connsiteY10" fmla="*/ 7116 h 10000"/>
              <a:gd name="connsiteX11" fmla="*/ 5141 w 10000"/>
              <a:gd name="connsiteY11" fmla="*/ 7116 h 10000"/>
              <a:gd name="connsiteX12" fmla="*/ 5586 w 10000"/>
              <a:gd name="connsiteY12" fmla="*/ 6971 h 10000"/>
              <a:gd name="connsiteX13" fmla="*/ 6031 w 10000"/>
              <a:gd name="connsiteY13" fmla="*/ 6846 h 10000"/>
              <a:gd name="connsiteX14" fmla="*/ 6903 w 10000"/>
              <a:gd name="connsiteY14" fmla="*/ 6618 h 10000"/>
              <a:gd name="connsiteX15" fmla="*/ 7723 w 10000"/>
              <a:gd name="connsiteY15" fmla="*/ 6432 h 10000"/>
              <a:gd name="connsiteX16" fmla="*/ 8462 w 10000"/>
              <a:gd name="connsiteY16" fmla="*/ 6286 h 10000"/>
              <a:gd name="connsiteX17" fmla="*/ 9089 w 10000"/>
              <a:gd name="connsiteY17" fmla="*/ 6203 h 10000"/>
              <a:gd name="connsiteX18" fmla="*/ 9576 w 10000"/>
              <a:gd name="connsiteY18" fmla="*/ 6120 h 10000"/>
              <a:gd name="connsiteX19" fmla="*/ 10000 w 10000"/>
              <a:gd name="connsiteY19" fmla="*/ 6079 h 10000"/>
              <a:gd name="connsiteX20" fmla="*/ 10000 w 10000"/>
              <a:gd name="connsiteY20" fmla="*/ 0 h 10000"/>
              <a:gd name="connsiteX21" fmla="*/ 0 w 10000"/>
              <a:gd name="connsiteY21" fmla="*/ 0 h 10000"/>
              <a:gd name="connsiteX22" fmla="*/ 3 w 10000"/>
              <a:gd name="connsiteY22" fmla="*/ 10000 h 10000"/>
              <a:gd name="connsiteX23" fmla="*/ 3 w 10000"/>
              <a:gd name="connsiteY23" fmla="*/ 10000 h 10000"/>
              <a:gd name="connsiteX0" fmla="*/ 3 w 10000"/>
              <a:gd name="connsiteY0" fmla="*/ 10000 h 10000"/>
              <a:gd name="connsiteX1" fmla="*/ 3 w 10000"/>
              <a:gd name="connsiteY1" fmla="*/ 10000 h 10000"/>
              <a:gd name="connsiteX2" fmla="*/ 1744 w 10000"/>
              <a:gd name="connsiteY2" fmla="*/ 8859 h 10000"/>
              <a:gd name="connsiteX3" fmla="*/ 2535 w 10000"/>
              <a:gd name="connsiteY3" fmla="*/ 8382 h 10000"/>
              <a:gd name="connsiteX4" fmla="*/ 2957 w 10000"/>
              <a:gd name="connsiteY4" fmla="*/ 8133 h 10000"/>
              <a:gd name="connsiteX5" fmla="*/ 3389 w 10000"/>
              <a:gd name="connsiteY5" fmla="*/ 7905 h 10000"/>
              <a:gd name="connsiteX6" fmla="*/ 3829 w 10000"/>
              <a:gd name="connsiteY6" fmla="*/ 7676 h 10000"/>
              <a:gd name="connsiteX7" fmla="*/ 4271 w 10000"/>
              <a:gd name="connsiteY7" fmla="*/ 7469 h 10000"/>
              <a:gd name="connsiteX8" fmla="*/ 4708 w 10000"/>
              <a:gd name="connsiteY8" fmla="*/ 7282 h 10000"/>
              <a:gd name="connsiteX9" fmla="*/ 5141 w 10000"/>
              <a:gd name="connsiteY9" fmla="*/ 7116 h 10000"/>
              <a:gd name="connsiteX10" fmla="*/ 5141 w 10000"/>
              <a:gd name="connsiteY10" fmla="*/ 7116 h 10000"/>
              <a:gd name="connsiteX11" fmla="*/ 5586 w 10000"/>
              <a:gd name="connsiteY11" fmla="*/ 6971 h 10000"/>
              <a:gd name="connsiteX12" fmla="*/ 6031 w 10000"/>
              <a:gd name="connsiteY12" fmla="*/ 6846 h 10000"/>
              <a:gd name="connsiteX13" fmla="*/ 6903 w 10000"/>
              <a:gd name="connsiteY13" fmla="*/ 6618 h 10000"/>
              <a:gd name="connsiteX14" fmla="*/ 7723 w 10000"/>
              <a:gd name="connsiteY14" fmla="*/ 6432 h 10000"/>
              <a:gd name="connsiteX15" fmla="*/ 8462 w 10000"/>
              <a:gd name="connsiteY15" fmla="*/ 6286 h 10000"/>
              <a:gd name="connsiteX16" fmla="*/ 9089 w 10000"/>
              <a:gd name="connsiteY16" fmla="*/ 6203 h 10000"/>
              <a:gd name="connsiteX17" fmla="*/ 9576 w 10000"/>
              <a:gd name="connsiteY17" fmla="*/ 6120 h 10000"/>
              <a:gd name="connsiteX18" fmla="*/ 10000 w 10000"/>
              <a:gd name="connsiteY18" fmla="*/ 6079 h 10000"/>
              <a:gd name="connsiteX19" fmla="*/ 10000 w 10000"/>
              <a:gd name="connsiteY19" fmla="*/ 0 h 10000"/>
              <a:gd name="connsiteX20" fmla="*/ 0 w 10000"/>
              <a:gd name="connsiteY20" fmla="*/ 0 h 10000"/>
              <a:gd name="connsiteX21" fmla="*/ 3 w 10000"/>
              <a:gd name="connsiteY21" fmla="*/ 10000 h 10000"/>
              <a:gd name="connsiteX22" fmla="*/ 3 w 10000"/>
              <a:gd name="connsiteY22" fmla="*/ 10000 h 10000"/>
              <a:gd name="connsiteX0" fmla="*/ 3 w 10000"/>
              <a:gd name="connsiteY0" fmla="*/ 10000 h 10000"/>
              <a:gd name="connsiteX1" fmla="*/ 3 w 10000"/>
              <a:gd name="connsiteY1" fmla="*/ 10000 h 10000"/>
              <a:gd name="connsiteX2" fmla="*/ 2535 w 10000"/>
              <a:gd name="connsiteY2" fmla="*/ 8382 h 10000"/>
              <a:gd name="connsiteX3" fmla="*/ 2957 w 10000"/>
              <a:gd name="connsiteY3" fmla="*/ 8133 h 10000"/>
              <a:gd name="connsiteX4" fmla="*/ 3389 w 10000"/>
              <a:gd name="connsiteY4" fmla="*/ 7905 h 10000"/>
              <a:gd name="connsiteX5" fmla="*/ 3829 w 10000"/>
              <a:gd name="connsiteY5" fmla="*/ 7676 h 10000"/>
              <a:gd name="connsiteX6" fmla="*/ 4271 w 10000"/>
              <a:gd name="connsiteY6" fmla="*/ 7469 h 10000"/>
              <a:gd name="connsiteX7" fmla="*/ 4708 w 10000"/>
              <a:gd name="connsiteY7" fmla="*/ 7282 h 10000"/>
              <a:gd name="connsiteX8" fmla="*/ 5141 w 10000"/>
              <a:gd name="connsiteY8" fmla="*/ 7116 h 10000"/>
              <a:gd name="connsiteX9" fmla="*/ 5141 w 10000"/>
              <a:gd name="connsiteY9" fmla="*/ 7116 h 10000"/>
              <a:gd name="connsiteX10" fmla="*/ 5586 w 10000"/>
              <a:gd name="connsiteY10" fmla="*/ 6971 h 10000"/>
              <a:gd name="connsiteX11" fmla="*/ 6031 w 10000"/>
              <a:gd name="connsiteY11" fmla="*/ 6846 h 10000"/>
              <a:gd name="connsiteX12" fmla="*/ 6903 w 10000"/>
              <a:gd name="connsiteY12" fmla="*/ 6618 h 10000"/>
              <a:gd name="connsiteX13" fmla="*/ 7723 w 10000"/>
              <a:gd name="connsiteY13" fmla="*/ 6432 h 10000"/>
              <a:gd name="connsiteX14" fmla="*/ 8462 w 10000"/>
              <a:gd name="connsiteY14" fmla="*/ 6286 h 10000"/>
              <a:gd name="connsiteX15" fmla="*/ 9089 w 10000"/>
              <a:gd name="connsiteY15" fmla="*/ 6203 h 10000"/>
              <a:gd name="connsiteX16" fmla="*/ 9576 w 10000"/>
              <a:gd name="connsiteY16" fmla="*/ 6120 h 10000"/>
              <a:gd name="connsiteX17" fmla="*/ 10000 w 10000"/>
              <a:gd name="connsiteY17" fmla="*/ 6079 h 10000"/>
              <a:gd name="connsiteX18" fmla="*/ 10000 w 10000"/>
              <a:gd name="connsiteY18" fmla="*/ 0 h 10000"/>
              <a:gd name="connsiteX19" fmla="*/ 0 w 10000"/>
              <a:gd name="connsiteY19" fmla="*/ 0 h 10000"/>
              <a:gd name="connsiteX20" fmla="*/ 3 w 10000"/>
              <a:gd name="connsiteY20" fmla="*/ 10000 h 10000"/>
              <a:gd name="connsiteX21" fmla="*/ 3 w 10000"/>
              <a:gd name="connsiteY21" fmla="*/ 10000 h 10000"/>
              <a:gd name="connsiteX0" fmla="*/ 3 w 10000"/>
              <a:gd name="connsiteY0" fmla="*/ 10000 h 10000"/>
              <a:gd name="connsiteX1" fmla="*/ 3 w 10000"/>
              <a:gd name="connsiteY1" fmla="*/ 10000 h 10000"/>
              <a:gd name="connsiteX2" fmla="*/ 2957 w 10000"/>
              <a:gd name="connsiteY2" fmla="*/ 8133 h 10000"/>
              <a:gd name="connsiteX3" fmla="*/ 3389 w 10000"/>
              <a:gd name="connsiteY3" fmla="*/ 7905 h 10000"/>
              <a:gd name="connsiteX4" fmla="*/ 3829 w 10000"/>
              <a:gd name="connsiteY4" fmla="*/ 7676 h 10000"/>
              <a:gd name="connsiteX5" fmla="*/ 4271 w 10000"/>
              <a:gd name="connsiteY5" fmla="*/ 7469 h 10000"/>
              <a:gd name="connsiteX6" fmla="*/ 4708 w 10000"/>
              <a:gd name="connsiteY6" fmla="*/ 7282 h 10000"/>
              <a:gd name="connsiteX7" fmla="*/ 5141 w 10000"/>
              <a:gd name="connsiteY7" fmla="*/ 7116 h 10000"/>
              <a:gd name="connsiteX8" fmla="*/ 5141 w 10000"/>
              <a:gd name="connsiteY8" fmla="*/ 7116 h 10000"/>
              <a:gd name="connsiteX9" fmla="*/ 5586 w 10000"/>
              <a:gd name="connsiteY9" fmla="*/ 6971 h 10000"/>
              <a:gd name="connsiteX10" fmla="*/ 6031 w 10000"/>
              <a:gd name="connsiteY10" fmla="*/ 6846 h 10000"/>
              <a:gd name="connsiteX11" fmla="*/ 6903 w 10000"/>
              <a:gd name="connsiteY11" fmla="*/ 6618 h 10000"/>
              <a:gd name="connsiteX12" fmla="*/ 7723 w 10000"/>
              <a:gd name="connsiteY12" fmla="*/ 6432 h 10000"/>
              <a:gd name="connsiteX13" fmla="*/ 8462 w 10000"/>
              <a:gd name="connsiteY13" fmla="*/ 6286 h 10000"/>
              <a:gd name="connsiteX14" fmla="*/ 9089 w 10000"/>
              <a:gd name="connsiteY14" fmla="*/ 6203 h 10000"/>
              <a:gd name="connsiteX15" fmla="*/ 9576 w 10000"/>
              <a:gd name="connsiteY15" fmla="*/ 6120 h 10000"/>
              <a:gd name="connsiteX16" fmla="*/ 10000 w 10000"/>
              <a:gd name="connsiteY16" fmla="*/ 6079 h 10000"/>
              <a:gd name="connsiteX17" fmla="*/ 10000 w 10000"/>
              <a:gd name="connsiteY17" fmla="*/ 0 h 10000"/>
              <a:gd name="connsiteX18" fmla="*/ 0 w 10000"/>
              <a:gd name="connsiteY18" fmla="*/ 0 h 10000"/>
              <a:gd name="connsiteX19" fmla="*/ 3 w 10000"/>
              <a:gd name="connsiteY19" fmla="*/ 10000 h 10000"/>
              <a:gd name="connsiteX20" fmla="*/ 3 w 10000"/>
              <a:gd name="connsiteY20" fmla="*/ 10000 h 10000"/>
              <a:gd name="connsiteX0" fmla="*/ 3 w 10000"/>
              <a:gd name="connsiteY0" fmla="*/ 10000 h 10000"/>
              <a:gd name="connsiteX1" fmla="*/ 3 w 10000"/>
              <a:gd name="connsiteY1" fmla="*/ 10000 h 10000"/>
              <a:gd name="connsiteX2" fmla="*/ 3389 w 10000"/>
              <a:gd name="connsiteY2" fmla="*/ 7905 h 10000"/>
              <a:gd name="connsiteX3" fmla="*/ 3829 w 10000"/>
              <a:gd name="connsiteY3" fmla="*/ 7676 h 10000"/>
              <a:gd name="connsiteX4" fmla="*/ 4271 w 10000"/>
              <a:gd name="connsiteY4" fmla="*/ 7469 h 10000"/>
              <a:gd name="connsiteX5" fmla="*/ 4708 w 10000"/>
              <a:gd name="connsiteY5" fmla="*/ 7282 h 10000"/>
              <a:gd name="connsiteX6" fmla="*/ 5141 w 10000"/>
              <a:gd name="connsiteY6" fmla="*/ 7116 h 10000"/>
              <a:gd name="connsiteX7" fmla="*/ 5141 w 10000"/>
              <a:gd name="connsiteY7" fmla="*/ 7116 h 10000"/>
              <a:gd name="connsiteX8" fmla="*/ 5586 w 10000"/>
              <a:gd name="connsiteY8" fmla="*/ 6971 h 10000"/>
              <a:gd name="connsiteX9" fmla="*/ 6031 w 10000"/>
              <a:gd name="connsiteY9" fmla="*/ 6846 h 10000"/>
              <a:gd name="connsiteX10" fmla="*/ 6903 w 10000"/>
              <a:gd name="connsiteY10" fmla="*/ 6618 h 10000"/>
              <a:gd name="connsiteX11" fmla="*/ 7723 w 10000"/>
              <a:gd name="connsiteY11" fmla="*/ 6432 h 10000"/>
              <a:gd name="connsiteX12" fmla="*/ 8462 w 10000"/>
              <a:gd name="connsiteY12" fmla="*/ 6286 h 10000"/>
              <a:gd name="connsiteX13" fmla="*/ 9089 w 10000"/>
              <a:gd name="connsiteY13" fmla="*/ 6203 h 10000"/>
              <a:gd name="connsiteX14" fmla="*/ 9576 w 10000"/>
              <a:gd name="connsiteY14" fmla="*/ 6120 h 10000"/>
              <a:gd name="connsiteX15" fmla="*/ 10000 w 10000"/>
              <a:gd name="connsiteY15" fmla="*/ 6079 h 10000"/>
              <a:gd name="connsiteX16" fmla="*/ 10000 w 10000"/>
              <a:gd name="connsiteY16" fmla="*/ 0 h 10000"/>
              <a:gd name="connsiteX17" fmla="*/ 0 w 10000"/>
              <a:gd name="connsiteY17" fmla="*/ 0 h 10000"/>
              <a:gd name="connsiteX18" fmla="*/ 3 w 10000"/>
              <a:gd name="connsiteY18" fmla="*/ 10000 h 10000"/>
              <a:gd name="connsiteX19" fmla="*/ 3 w 10000"/>
              <a:gd name="connsiteY19" fmla="*/ 10000 h 10000"/>
              <a:gd name="connsiteX0" fmla="*/ 3 w 10000"/>
              <a:gd name="connsiteY0" fmla="*/ 10000 h 10000"/>
              <a:gd name="connsiteX1" fmla="*/ 3 w 10000"/>
              <a:gd name="connsiteY1" fmla="*/ 10000 h 10000"/>
              <a:gd name="connsiteX2" fmla="*/ 3829 w 10000"/>
              <a:gd name="connsiteY2" fmla="*/ 7676 h 10000"/>
              <a:gd name="connsiteX3" fmla="*/ 4271 w 10000"/>
              <a:gd name="connsiteY3" fmla="*/ 7469 h 10000"/>
              <a:gd name="connsiteX4" fmla="*/ 4708 w 10000"/>
              <a:gd name="connsiteY4" fmla="*/ 7282 h 10000"/>
              <a:gd name="connsiteX5" fmla="*/ 5141 w 10000"/>
              <a:gd name="connsiteY5" fmla="*/ 7116 h 10000"/>
              <a:gd name="connsiteX6" fmla="*/ 5141 w 10000"/>
              <a:gd name="connsiteY6" fmla="*/ 7116 h 10000"/>
              <a:gd name="connsiteX7" fmla="*/ 5586 w 10000"/>
              <a:gd name="connsiteY7" fmla="*/ 6971 h 10000"/>
              <a:gd name="connsiteX8" fmla="*/ 6031 w 10000"/>
              <a:gd name="connsiteY8" fmla="*/ 6846 h 10000"/>
              <a:gd name="connsiteX9" fmla="*/ 6903 w 10000"/>
              <a:gd name="connsiteY9" fmla="*/ 6618 h 10000"/>
              <a:gd name="connsiteX10" fmla="*/ 7723 w 10000"/>
              <a:gd name="connsiteY10" fmla="*/ 6432 h 10000"/>
              <a:gd name="connsiteX11" fmla="*/ 8462 w 10000"/>
              <a:gd name="connsiteY11" fmla="*/ 6286 h 10000"/>
              <a:gd name="connsiteX12" fmla="*/ 9089 w 10000"/>
              <a:gd name="connsiteY12" fmla="*/ 6203 h 10000"/>
              <a:gd name="connsiteX13" fmla="*/ 9576 w 10000"/>
              <a:gd name="connsiteY13" fmla="*/ 6120 h 10000"/>
              <a:gd name="connsiteX14" fmla="*/ 10000 w 10000"/>
              <a:gd name="connsiteY14" fmla="*/ 6079 h 10000"/>
              <a:gd name="connsiteX15" fmla="*/ 10000 w 10000"/>
              <a:gd name="connsiteY15" fmla="*/ 0 h 10000"/>
              <a:gd name="connsiteX16" fmla="*/ 0 w 10000"/>
              <a:gd name="connsiteY16" fmla="*/ 0 h 10000"/>
              <a:gd name="connsiteX17" fmla="*/ 3 w 10000"/>
              <a:gd name="connsiteY17" fmla="*/ 10000 h 10000"/>
              <a:gd name="connsiteX18" fmla="*/ 3 w 10000"/>
              <a:gd name="connsiteY18" fmla="*/ 10000 h 10000"/>
              <a:gd name="connsiteX0" fmla="*/ 3 w 10000"/>
              <a:gd name="connsiteY0" fmla="*/ 10000 h 10000"/>
              <a:gd name="connsiteX1" fmla="*/ 3 w 10000"/>
              <a:gd name="connsiteY1" fmla="*/ 10000 h 10000"/>
              <a:gd name="connsiteX2" fmla="*/ 4271 w 10000"/>
              <a:gd name="connsiteY2" fmla="*/ 7469 h 10000"/>
              <a:gd name="connsiteX3" fmla="*/ 4708 w 10000"/>
              <a:gd name="connsiteY3" fmla="*/ 7282 h 10000"/>
              <a:gd name="connsiteX4" fmla="*/ 5141 w 10000"/>
              <a:gd name="connsiteY4" fmla="*/ 7116 h 10000"/>
              <a:gd name="connsiteX5" fmla="*/ 5141 w 10000"/>
              <a:gd name="connsiteY5" fmla="*/ 7116 h 10000"/>
              <a:gd name="connsiteX6" fmla="*/ 5586 w 10000"/>
              <a:gd name="connsiteY6" fmla="*/ 6971 h 10000"/>
              <a:gd name="connsiteX7" fmla="*/ 6031 w 10000"/>
              <a:gd name="connsiteY7" fmla="*/ 6846 h 10000"/>
              <a:gd name="connsiteX8" fmla="*/ 6903 w 10000"/>
              <a:gd name="connsiteY8" fmla="*/ 6618 h 10000"/>
              <a:gd name="connsiteX9" fmla="*/ 7723 w 10000"/>
              <a:gd name="connsiteY9" fmla="*/ 6432 h 10000"/>
              <a:gd name="connsiteX10" fmla="*/ 8462 w 10000"/>
              <a:gd name="connsiteY10" fmla="*/ 6286 h 10000"/>
              <a:gd name="connsiteX11" fmla="*/ 9089 w 10000"/>
              <a:gd name="connsiteY11" fmla="*/ 6203 h 10000"/>
              <a:gd name="connsiteX12" fmla="*/ 9576 w 10000"/>
              <a:gd name="connsiteY12" fmla="*/ 6120 h 10000"/>
              <a:gd name="connsiteX13" fmla="*/ 10000 w 10000"/>
              <a:gd name="connsiteY13" fmla="*/ 6079 h 10000"/>
              <a:gd name="connsiteX14" fmla="*/ 10000 w 10000"/>
              <a:gd name="connsiteY14" fmla="*/ 0 h 10000"/>
              <a:gd name="connsiteX15" fmla="*/ 0 w 10000"/>
              <a:gd name="connsiteY15" fmla="*/ 0 h 10000"/>
              <a:gd name="connsiteX16" fmla="*/ 3 w 10000"/>
              <a:gd name="connsiteY16" fmla="*/ 10000 h 10000"/>
              <a:gd name="connsiteX17" fmla="*/ 3 w 10000"/>
              <a:gd name="connsiteY17" fmla="*/ 10000 h 10000"/>
              <a:gd name="connsiteX0" fmla="*/ 3 w 10000"/>
              <a:gd name="connsiteY0" fmla="*/ 10000 h 10000"/>
              <a:gd name="connsiteX1" fmla="*/ 3 w 10000"/>
              <a:gd name="connsiteY1" fmla="*/ 10000 h 10000"/>
              <a:gd name="connsiteX2" fmla="*/ 4708 w 10000"/>
              <a:gd name="connsiteY2" fmla="*/ 7282 h 10000"/>
              <a:gd name="connsiteX3" fmla="*/ 5141 w 10000"/>
              <a:gd name="connsiteY3" fmla="*/ 7116 h 10000"/>
              <a:gd name="connsiteX4" fmla="*/ 5141 w 10000"/>
              <a:gd name="connsiteY4" fmla="*/ 7116 h 10000"/>
              <a:gd name="connsiteX5" fmla="*/ 5586 w 10000"/>
              <a:gd name="connsiteY5" fmla="*/ 6971 h 10000"/>
              <a:gd name="connsiteX6" fmla="*/ 6031 w 10000"/>
              <a:gd name="connsiteY6" fmla="*/ 6846 h 10000"/>
              <a:gd name="connsiteX7" fmla="*/ 6903 w 10000"/>
              <a:gd name="connsiteY7" fmla="*/ 6618 h 10000"/>
              <a:gd name="connsiteX8" fmla="*/ 7723 w 10000"/>
              <a:gd name="connsiteY8" fmla="*/ 6432 h 10000"/>
              <a:gd name="connsiteX9" fmla="*/ 8462 w 10000"/>
              <a:gd name="connsiteY9" fmla="*/ 6286 h 10000"/>
              <a:gd name="connsiteX10" fmla="*/ 9089 w 10000"/>
              <a:gd name="connsiteY10" fmla="*/ 6203 h 10000"/>
              <a:gd name="connsiteX11" fmla="*/ 9576 w 10000"/>
              <a:gd name="connsiteY11" fmla="*/ 6120 h 10000"/>
              <a:gd name="connsiteX12" fmla="*/ 10000 w 10000"/>
              <a:gd name="connsiteY12" fmla="*/ 6079 h 10000"/>
              <a:gd name="connsiteX13" fmla="*/ 10000 w 10000"/>
              <a:gd name="connsiteY13" fmla="*/ 0 h 10000"/>
              <a:gd name="connsiteX14" fmla="*/ 0 w 10000"/>
              <a:gd name="connsiteY14" fmla="*/ 0 h 10000"/>
              <a:gd name="connsiteX15" fmla="*/ 3 w 10000"/>
              <a:gd name="connsiteY15" fmla="*/ 10000 h 10000"/>
              <a:gd name="connsiteX16" fmla="*/ 3 w 10000"/>
              <a:gd name="connsiteY16" fmla="*/ 10000 h 10000"/>
              <a:gd name="connsiteX0" fmla="*/ 3 w 10000"/>
              <a:gd name="connsiteY0" fmla="*/ 10000 h 10000"/>
              <a:gd name="connsiteX1" fmla="*/ 3 w 10000"/>
              <a:gd name="connsiteY1" fmla="*/ 10000 h 10000"/>
              <a:gd name="connsiteX2" fmla="*/ 5141 w 10000"/>
              <a:gd name="connsiteY2" fmla="*/ 7116 h 10000"/>
              <a:gd name="connsiteX3" fmla="*/ 5141 w 10000"/>
              <a:gd name="connsiteY3" fmla="*/ 7116 h 10000"/>
              <a:gd name="connsiteX4" fmla="*/ 5586 w 10000"/>
              <a:gd name="connsiteY4" fmla="*/ 6971 h 10000"/>
              <a:gd name="connsiteX5" fmla="*/ 6031 w 10000"/>
              <a:gd name="connsiteY5" fmla="*/ 6846 h 10000"/>
              <a:gd name="connsiteX6" fmla="*/ 6903 w 10000"/>
              <a:gd name="connsiteY6" fmla="*/ 6618 h 10000"/>
              <a:gd name="connsiteX7" fmla="*/ 7723 w 10000"/>
              <a:gd name="connsiteY7" fmla="*/ 6432 h 10000"/>
              <a:gd name="connsiteX8" fmla="*/ 8462 w 10000"/>
              <a:gd name="connsiteY8" fmla="*/ 6286 h 10000"/>
              <a:gd name="connsiteX9" fmla="*/ 9089 w 10000"/>
              <a:gd name="connsiteY9" fmla="*/ 6203 h 10000"/>
              <a:gd name="connsiteX10" fmla="*/ 9576 w 10000"/>
              <a:gd name="connsiteY10" fmla="*/ 6120 h 10000"/>
              <a:gd name="connsiteX11" fmla="*/ 10000 w 10000"/>
              <a:gd name="connsiteY11" fmla="*/ 6079 h 10000"/>
              <a:gd name="connsiteX12" fmla="*/ 10000 w 10000"/>
              <a:gd name="connsiteY12" fmla="*/ 0 h 10000"/>
              <a:gd name="connsiteX13" fmla="*/ 0 w 10000"/>
              <a:gd name="connsiteY13" fmla="*/ 0 h 10000"/>
              <a:gd name="connsiteX14" fmla="*/ 3 w 10000"/>
              <a:gd name="connsiteY14" fmla="*/ 10000 h 10000"/>
              <a:gd name="connsiteX15" fmla="*/ 3 w 10000"/>
              <a:gd name="connsiteY15" fmla="*/ 10000 h 10000"/>
              <a:gd name="connsiteX0" fmla="*/ 3 w 10000"/>
              <a:gd name="connsiteY0" fmla="*/ 10000 h 10000"/>
              <a:gd name="connsiteX1" fmla="*/ 3 w 10000"/>
              <a:gd name="connsiteY1" fmla="*/ 10000 h 10000"/>
              <a:gd name="connsiteX2" fmla="*/ 5141 w 10000"/>
              <a:gd name="connsiteY2" fmla="*/ 7116 h 10000"/>
              <a:gd name="connsiteX3" fmla="*/ 5586 w 10000"/>
              <a:gd name="connsiteY3" fmla="*/ 6971 h 10000"/>
              <a:gd name="connsiteX4" fmla="*/ 6031 w 10000"/>
              <a:gd name="connsiteY4" fmla="*/ 6846 h 10000"/>
              <a:gd name="connsiteX5" fmla="*/ 6903 w 10000"/>
              <a:gd name="connsiteY5" fmla="*/ 6618 h 10000"/>
              <a:gd name="connsiteX6" fmla="*/ 7723 w 10000"/>
              <a:gd name="connsiteY6" fmla="*/ 6432 h 10000"/>
              <a:gd name="connsiteX7" fmla="*/ 8462 w 10000"/>
              <a:gd name="connsiteY7" fmla="*/ 6286 h 10000"/>
              <a:gd name="connsiteX8" fmla="*/ 9089 w 10000"/>
              <a:gd name="connsiteY8" fmla="*/ 6203 h 10000"/>
              <a:gd name="connsiteX9" fmla="*/ 9576 w 10000"/>
              <a:gd name="connsiteY9" fmla="*/ 6120 h 10000"/>
              <a:gd name="connsiteX10" fmla="*/ 10000 w 10000"/>
              <a:gd name="connsiteY10" fmla="*/ 6079 h 10000"/>
              <a:gd name="connsiteX11" fmla="*/ 10000 w 10000"/>
              <a:gd name="connsiteY11" fmla="*/ 0 h 10000"/>
              <a:gd name="connsiteX12" fmla="*/ 0 w 10000"/>
              <a:gd name="connsiteY12" fmla="*/ 0 h 10000"/>
              <a:gd name="connsiteX13" fmla="*/ 3 w 10000"/>
              <a:gd name="connsiteY13" fmla="*/ 10000 h 10000"/>
              <a:gd name="connsiteX14" fmla="*/ 3 w 10000"/>
              <a:gd name="connsiteY14" fmla="*/ 10000 h 10000"/>
              <a:gd name="connsiteX0" fmla="*/ 3 w 10000"/>
              <a:gd name="connsiteY0" fmla="*/ 10000 h 10000"/>
              <a:gd name="connsiteX1" fmla="*/ 3 w 10000"/>
              <a:gd name="connsiteY1" fmla="*/ 10000 h 10000"/>
              <a:gd name="connsiteX2" fmla="*/ 5141 w 10000"/>
              <a:gd name="connsiteY2" fmla="*/ 7116 h 10000"/>
              <a:gd name="connsiteX3" fmla="*/ 5586 w 10000"/>
              <a:gd name="connsiteY3" fmla="*/ 6971 h 10000"/>
              <a:gd name="connsiteX4" fmla="*/ 6031 w 10000"/>
              <a:gd name="connsiteY4" fmla="*/ 6846 h 10000"/>
              <a:gd name="connsiteX5" fmla="*/ 6903 w 10000"/>
              <a:gd name="connsiteY5" fmla="*/ 6618 h 10000"/>
              <a:gd name="connsiteX6" fmla="*/ 7723 w 10000"/>
              <a:gd name="connsiteY6" fmla="*/ 6432 h 10000"/>
              <a:gd name="connsiteX7" fmla="*/ 8462 w 10000"/>
              <a:gd name="connsiteY7" fmla="*/ 6286 h 10000"/>
              <a:gd name="connsiteX8" fmla="*/ 9576 w 10000"/>
              <a:gd name="connsiteY8" fmla="*/ 6120 h 10000"/>
              <a:gd name="connsiteX9" fmla="*/ 10000 w 10000"/>
              <a:gd name="connsiteY9" fmla="*/ 6079 h 10000"/>
              <a:gd name="connsiteX10" fmla="*/ 10000 w 10000"/>
              <a:gd name="connsiteY10" fmla="*/ 0 h 10000"/>
              <a:gd name="connsiteX11" fmla="*/ 0 w 10000"/>
              <a:gd name="connsiteY11" fmla="*/ 0 h 10000"/>
              <a:gd name="connsiteX12" fmla="*/ 3 w 10000"/>
              <a:gd name="connsiteY12" fmla="*/ 10000 h 10000"/>
              <a:gd name="connsiteX13" fmla="*/ 3 w 10000"/>
              <a:gd name="connsiteY13" fmla="*/ 10000 h 10000"/>
              <a:gd name="connsiteX0" fmla="*/ 3 w 10000"/>
              <a:gd name="connsiteY0" fmla="*/ 10000 h 10000"/>
              <a:gd name="connsiteX1" fmla="*/ 3 w 10000"/>
              <a:gd name="connsiteY1" fmla="*/ 10000 h 10000"/>
              <a:gd name="connsiteX2" fmla="*/ 5141 w 10000"/>
              <a:gd name="connsiteY2" fmla="*/ 7116 h 10000"/>
              <a:gd name="connsiteX3" fmla="*/ 5586 w 10000"/>
              <a:gd name="connsiteY3" fmla="*/ 6971 h 10000"/>
              <a:gd name="connsiteX4" fmla="*/ 6031 w 10000"/>
              <a:gd name="connsiteY4" fmla="*/ 6846 h 10000"/>
              <a:gd name="connsiteX5" fmla="*/ 6903 w 10000"/>
              <a:gd name="connsiteY5" fmla="*/ 6618 h 10000"/>
              <a:gd name="connsiteX6" fmla="*/ 7723 w 10000"/>
              <a:gd name="connsiteY6" fmla="*/ 6432 h 10000"/>
              <a:gd name="connsiteX7" fmla="*/ 9576 w 10000"/>
              <a:gd name="connsiteY7" fmla="*/ 6120 h 10000"/>
              <a:gd name="connsiteX8" fmla="*/ 10000 w 10000"/>
              <a:gd name="connsiteY8" fmla="*/ 6079 h 10000"/>
              <a:gd name="connsiteX9" fmla="*/ 10000 w 10000"/>
              <a:gd name="connsiteY9" fmla="*/ 0 h 10000"/>
              <a:gd name="connsiteX10" fmla="*/ 0 w 10000"/>
              <a:gd name="connsiteY10" fmla="*/ 0 h 10000"/>
              <a:gd name="connsiteX11" fmla="*/ 3 w 10000"/>
              <a:gd name="connsiteY11" fmla="*/ 10000 h 10000"/>
              <a:gd name="connsiteX12" fmla="*/ 3 w 10000"/>
              <a:gd name="connsiteY12" fmla="*/ 10000 h 10000"/>
              <a:gd name="connsiteX0" fmla="*/ 3 w 10000"/>
              <a:gd name="connsiteY0" fmla="*/ 10000 h 10000"/>
              <a:gd name="connsiteX1" fmla="*/ 3 w 10000"/>
              <a:gd name="connsiteY1" fmla="*/ 10000 h 10000"/>
              <a:gd name="connsiteX2" fmla="*/ 5141 w 10000"/>
              <a:gd name="connsiteY2" fmla="*/ 7116 h 10000"/>
              <a:gd name="connsiteX3" fmla="*/ 5586 w 10000"/>
              <a:gd name="connsiteY3" fmla="*/ 6971 h 10000"/>
              <a:gd name="connsiteX4" fmla="*/ 6031 w 10000"/>
              <a:gd name="connsiteY4" fmla="*/ 6846 h 10000"/>
              <a:gd name="connsiteX5" fmla="*/ 6903 w 10000"/>
              <a:gd name="connsiteY5" fmla="*/ 6618 h 10000"/>
              <a:gd name="connsiteX6" fmla="*/ 9576 w 10000"/>
              <a:gd name="connsiteY6" fmla="*/ 6120 h 10000"/>
              <a:gd name="connsiteX7" fmla="*/ 10000 w 10000"/>
              <a:gd name="connsiteY7" fmla="*/ 6079 h 10000"/>
              <a:gd name="connsiteX8" fmla="*/ 10000 w 10000"/>
              <a:gd name="connsiteY8" fmla="*/ 0 h 10000"/>
              <a:gd name="connsiteX9" fmla="*/ 0 w 10000"/>
              <a:gd name="connsiteY9" fmla="*/ 0 h 10000"/>
              <a:gd name="connsiteX10" fmla="*/ 3 w 10000"/>
              <a:gd name="connsiteY10" fmla="*/ 10000 h 10000"/>
              <a:gd name="connsiteX11" fmla="*/ 3 w 10000"/>
              <a:gd name="connsiteY11" fmla="*/ 10000 h 10000"/>
              <a:gd name="connsiteX0" fmla="*/ 3 w 10000"/>
              <a:gd name="connsiteY0" fmla="*/ 10000 h 10000"/>
              <a:gd name="connsiteX1" fmla="*/ 3 w 10000"/>
              <a:gd name="connsiteY1" fmla="*/ 10000 h 10000"/>
              <a:gd name="connsiteX2" fmla="*/ 5141 w 10000"/>
              <a:gd name="connsiteY2" fmla="*/ 7116 h 10000"/>
              <a:gd name="connsiteX3" fmla="*/ 5586 w 10000"/>
              <a:gd name="connsiteY3" fmla="*/ 6971 h 10000"/>
              <a:gd name="connsiteX4" fmla="*/ 6031 w 10000"/>
              <a:gd name="connsiteY4" fmla="*/ 6846 h 10000"/>
              <a:gd name="connsiteX5" fmla="*/ 9576 w 10000"/>
              <a:gd name="connsiteY5" fmla="*/ 6120 h 10000"/>
              <a:gd name="connsiteX6" fmla="*/ 10000 w 10000"/>
              <a:gd name="connsiteY6" fmla="*/ 6079 h 10000"/>
              <a:gd name="connsiteX7" fmla="*/ 10000 w 10000"/>
              <a:gd name="connsiteY7" fmla="*/ 0 h 10000"/>
              <a:gd name="connsiteX8" fmla="*/ 0 w 10000"/>
              <a:gd name="connsiteY8" fmla="*/ 0 h 10000"/>
              <a:gd name="connsiteX9" fmla="*/ 3 w 10000"/>
              <a:gd name="connsiteY9" fmla="*/ 10000 h 10000"/>
              <a:gd name="connsiteX10" fmla="*/ 3 w 10000"/>
              <a:gd name="connsiteY10" fmla="*/ 10000 h 10000"/>
              <a:gd name="connsiteX0" fmla="*/ 3 w 10000"/>
              <a:gd name="connsiteY0" fmla="*/ 10000 h 10000"/>
              <a:gd name="connsiteX1" fmla="*/ 3 w 10000"/>
              <a:gd name="connsiteY1" fmla="*/ 10000 h 10000"/>
              <a:gd name="connsiteX2" fmla="*/ 5141 w 10000"/>
              <a:gd name="connsiteY2" fmla="*/ 7116 h 10000"/>
              <a:gd name="connsiteX3" fmla="*/ 5586 w 10000"/>
              <a:gd name="connsiteY3" fmla="*/ 6971 h 10000"/>
              <a:gd name="connsiteX4" fmla="*/ 9576 w 10000"/>
              <a:gd name="connsiteY4" fmla="*/ 6120 h 10000"/>
              <a:gd name="connsiteX5" fmla="*/ 10000 w 10000"/>
              <a:gd name="connsiteY5" fmla="*/ 6079 h 10000"/>
              <a:gd name="connsiteX6" fmla="*/ 10000 w 10000"/>
              <a:gd name="connsiteY6" fmla="*/ 0 h 10000"/>
              <a:gd name="connsiteX7" fmla="*/ 0 w 10000"/>
              <a:gd name="connsiteY7" fmla="*/ 0 h 10000"/>
              <a:gd name="connsiteX8" fmla="*/ 3 w 10000"/>
              <a:gd name="connsiteY8" fmla="*/ 10000 h 10000"/>
              <a:gd name="connsiteX9" fmla="*/ 3 w 10000"/>
              <a:gd name="connsiteY9" fmla="*/ 10000 h 10000"/>
              <a:gd name="connsiteX0" fmla="*/ 3 w 10000"/>
              <a:gd name="connsiteY0" fmla="*/ 10000 h 10000"/>
              <a:gd name="connsiteX1" fmla="*/ 3 w 10000"/>
              <a:gd name="connsiteY1" fmla="*/ 10000 h 10000"/>
              <a:gd name="connsiteX2" fmla="*/ 432 w 10000"/>
              <a:gd name="connsiteY2" fmla="*/ 9646 h 10000"/>
              <a:gd name="connsiteX3" fmla="*/ 5586 w 10000"/>
              <a:gd name="connsiteY3" fmla="*/ 6971 h 10000"/>
              <a:gd name="connsiteX4" fmla="*/ 9576 w 10000"/>
              <a:gd name="connsiteY4" fmla="*/ 6120 h 10000"/>
              <a:gd name="connsiteX5" fmla="*/ 10000 w 10000"/>
              <a:gd name="connsiteY5" fmla="*/ 6079 h 10000"/>
              <a:gd name="connsiteX6" fmla="*/ 10000 w 10000"/>
              <a:gd name="connsiteY6" fmla="*/ 0 h 10000"/>
              <a:gd name="connsiteX7" fmla="*/ 0 w 10000"/>
              <a:gd name="connsiteY7" fmla="*/ 0 h 10000"/>
              <a:gd name="connsiteX8" fmla="*/ 3 w 10000"/>
              <a:gd name="connsiteY8" fmla="*/ 10000 h 10000"/>
              <a:gd name="connsiteX9" fmla="*/ 3 w 10000"/>
              <a:gd name="connsiteY9" fmla="*/ 10000 h 10000"/>
              <a:gd name="connsiteX0" fmla="*/ 3 w 10000"/>
              <a:gd name="connsiteY0" fmla="*/ 10000 h 10000"/>
              <a:gd name="connsiteX1" fmla="*/ 3 w 10000"/>
              <a:gd name="connsiteY1" fmla="*/ 10000 h 10000"/>
              <a:gd name="connsiteX2" fmla="*/ 397 w 10000"/>
              <a:gd name="connsiteY2" fmla="*/ 9646 h 10000"/>
              <a:gd name="connsiteX3" fmla="*/ 5586 w 10000"/>
              <a:gd name="connsiteY3" fmla="*/ 6971 h 10000"/>
              <a:gd name="connsiteX4" fmla="*/ 9576 w 10000"/>
              <a:gd name="connsiteY4" fmla="*/ 6120 h 10000"/>
              <a:gd name="connsiteX5" fmla="*/ 10000 w 10000"/>
              <a:gd name="connsiteY5" fmla="*/ 6079 h 10000"/>
              <a:gd name="connsiteX6" fmla="*/ 10000 w 10000"/>
              <a:gd name="connsiteY6" fmla="*/ 0 h 10000"/>
              <a:gd name="connsiteX7" fmla="*/ 0 w 10000"/>
              <a:gd name="connsiteY7" fmla="*/ 0 h 10000"/>
              <a:gd name="connsiteX8" fmla="*/ 3 w 10000"/>
              <a:gd name="connsiteY8" fmla="*/ 10000 h 10000"/>
              <a:gd name="connsiteX9" fmla="*/ 3 w 10000"/>
              <a:gd name="connsiteY9" fmla="*/ 10000 h 10000"/>
              <a:gd name="connsiteX0" fmla="*/ 3 w 10000"/>
              <a:gd name="connsiteY0" fmla="*/ 10000 h 10000"/>
              <a:gd name="connsiteX1" fmla="*/ 3 w 10000"/>
              <a:gd name="connsiteY1" fmla="*/ 10000 h 10000"/>
              <a:gd name="connsiteX2" fmla="*/ 397 w 10000"/>
              <a:gd name="connsiteY2" fmla="*/ 9646 h 10000"/>
              <a:gd name="connsiteX3" fmla="*/ 5586 w 10000"/>
              <a:gd name="connsiteY3" fmla="*/ 6971 h 10000"/>
              <a:gd name="connsiteX4" fmla="*/ 9576 w 10000"/>
              <a:gd name="connsiteY4" fmla="*/ 6120 h 10000"/>
              <a:gd name="connsiteX5" fmla="*/ 10000 w 10000"/>
              <a:gd name="connsiteY5" fmla="*/ 6079 h 10000"/>
              <a:gd name="connsiteX6" fmla="*/ 10000 w 10000"/>
              <a:gd name="connsiteY6" fmla="*/ 0 h 10000"/>
              <a:gd name="connsiteX7" fmla="*/ 0 w 10000"/>
              <a:gd name="connsiteY7" fmla="*/ 0 h 10000"/>
              <a:gd name="connsiteX8" fmla="*/ 3 w 10000"/>
              <a:gd name="connsiteY8" fmla="*/ 10000 h 10000"/>
              <a:gd name="connsiteX0" fmla="*/ 489 w 10000"/>
              <a:gd name="connsiteY0" fmla="*/ 10509 h 10509"/>
              <a:gd name="connsiteX1" fmla="*/ 3 w 10000"/>
              <a:gd name="connsiteY1" fmla="*/ 10000 h 10509"/>
              <a:gd name="connsiteX2" fmla="*/ 397 w 10000"/>
              <a:gd name="connsiteY2" fmla="*/ 9646 h 10509"/>
              <a:gd name="connsiteX3" fmla="*/ 5586 w 10000"/>
              <a:gd name="connsiteY3" fmla="*/ 6971 h 10509"/>
              <a:gd name="connsiteX4" fmla="*/ 9576 w 10000"/>
              <a:gd name="connsiteY4" fmla="*/ 6120 h 10509"/>
              <a:gd name="connsiteX5" fmla="*/ 10000 w 10000"/>
              <a:gd name="connsiteY5" fmla="*/ 6079 h 10509"/>
              <a:gd name="connsiteX6" fmla="*/ 10000 w 10000"/>
              <a:gd name="connsiteY6" fmla="*/ 0 h 10509"/>
              <a:gd name="connsiteX7" fmla="*/ 0 w 10000"/>
              <a:gd name="connsiteY7" fmla="*/ 0 h 10509"/>
              <a:gd name="connsiteX8" fmla="*/ 489 w 10000"/>
              <a:gd name="connsiteY8" fmla="*/ 10509 h 10509"/>
              <a:gd name="connsiteX0" fmla="*/ 754 w 10754"/>
              <a:gd name="connsiteY0" fmla="*/ 0 h 10000"/>
              <a:gd name="connsiteX1" fmla="*/ 757 w 10754"/>
              <a:gd name="connsiteY1" fmla="*/ 10000 h 10000"/>
              <a:gd name="connsiteX2" fmla="*/ 1151 w 10754"/>
              <a:gd name="connsiteY2" fmla="*/ 9646 h 10000"/>
              <a:gd name="connsiteX3" fmla="*/ 6340 w 10754"/>
              <a:gd name="connsiteY3" fmla="*/ 6971 h 10000"/>
              <a:gd name="connsiteX4" fmla="*/ 10330 w 10754"/>
              <a:gd name="connsiteY4" fmla="*/ 6120 h 10000"/>
              <a:gd name="connsiteX5" fmla="*/ 10754 w 10754"/>
              <a:gd name="connsiteY5" fmla="*/ 6079 h 10000"/>
              <a:gd name="connsiteX6" fmla="*/ 10754 w 10754"/>
              <a:gd name="connsiteY6" fmla="*/ 0 h 10000"/>
              <a:gd name="connsiteX7" fmla="*/ 754 w 10754"/>
              <a:gd name="connsiteY7" fmla="*/ 0 h 10000"/>
              <a:gd name="connsiteX0" fmla="*/ 754 w 10754"/>
              <a:gd name="connsiteY0" fmla="*/ 1019 h 11019"/>
              <a:gd name="connsiteX1" fmla="*/ 757 w 10754"/>
              <a:gd name="connsiteY1" fmla="*/ 11019 h 11019"/>
              <a:gd name="connsiteX2" fmla="*/ 1151 w 10754"/>
              <a:gd name="connsiteY2" fmla="*/ 10665 h 11019"/>
              <a:gd name="connsiteX3" fmla="*/ 6340 w 10754"/>
              <a:gd name="connsiteY3" fmla="*/ 7990 h 11019"/>
              <a:gd name="connsiteX4" fmla="*/ 10330 w 10754"/>
              <a:gd name="connsiteY4" fmla="*/ 7139 h 11019"/>
              <a:gd name="connsiteX5" fmla="*/ 10754 w 10754"/>
              <a:gd name="connsiteY5" fmla="*/ 7098 h 11019"/>
              <a:gd name="connsiteX6" fmla="*/ 10754 w 10754"/>
              <a:gd name="connsiteY6" fmla="*/ 1019 h 11019"/>
              <a:gd name="connsiteX7" fmla="*/ 754 w 10754"/>
              <a:gd name="connsiteY7" fmla="*/ 1019 h 11019"/>
              <a:gd name="connsiteX0" fmla="*/ 754 w 10754"/>
              <a:gd name="connsiteY0" fmla="*/ 451 h 10451"/>
              <a:gd name="connsiteX1" fmla="*/ 757 w 10754"/>
              <a:gd name="connsiteY1" fmla="*/ 10451 h 10451"/>
              <a:gd name="connsiteX2" fmla="*/ 1151 w 10754"/>
              <a:gd name="connsiteY2" fmla="*/ 10097 h 10451"/>
              <a:gd name="connsiteX3" fmla="*/ 6340 w 10754"/>
              <a:gd name="connsiteY3" fmla="*/ 7422 h 10451"/>
              <a:gd name="connsiteX4" fmla="*/ 10330 w 10754"/>
              <a:gd name="connsiteY4" fmla="*/ 6571 h 10451"/>
              <a:gd name="connsiteX5" fmla="*/ 10754 w 10754"/>
              <a:gd name="connsiteY5" fmla="*/ 6530 h 10451"/>
              <a:gd name="connsiteX6" fmla="*/ 10754 w 10754"/>
              <a:gd name="connsiteY6" fmla="*/ 451 h 10451"/>
              <a:gd name="connsiteX7" fmla="*/ 754 w 10754"/>
              <a:gd name="connsiteY7" fmla="*/ 451 h 10451"/>
              <a:gd name="connsiteX0" fmla="*/ 28 w 10028"/>
              <a:gd name="connsiteY0" fmla="*/ 451 h 10451"/>
              <a:gd name="connsiteX1" fmla="*/ 31 w 10028"/>
              <a:gd name="connsiteY1" fmla="*/ 10451 h 10451"/>
              <a:gd name="connsiteX2" fmla="*/ 425 w 10028"/>
              <a:gd name="connsiteY2" fmla="*/ 10097 h 10451"/>
              <a:gd name="connsiteX3" fmla="*/ 5614 w 10028"/>
              <a:gd name="connsiteY3" fmla="*/ 7422 h 10451"/>
              <a:gd name="connsiteX4" fmla="*/ 9604 w 10028"/>
              <a:gd name="connsiteY4" fmla="*/ 6571 h 10451"/>
              <a:gd name="connsiteX5" fmla="*/ 10028 w 10028"/>
              <a:gd name="connsiteY5" fmla="*/ 6530 h 10451"/>
              <a:gd name="connsiteX6" fmla="*/ 10028 w 10028"/>
              <a:gd name="connsiteY6" fmla="*/ 451 h 10451"/>
              <a:gd name="connsiteX7" fmla="*/ 28 w 10028"/>
              <a:gd name="connsiteY7" fmla="*/ 451 h 10451"/>
              <a:gd name="connsiteX0" fmla="*/ 1 w 10001"/>
              <a:gd name="connsiteY0" fmla="*/ 451 h 10451"/>
              <a:gd name="connsiteX1" fmla="*/ 4 w 10001"/>
              <a:gd name="connsiteY1" fmla="*/ 10451 h 10451"/>
              <a:gd name="connsiteX2" fmla="*/ 398 w 10001"/>
              <a:gd name="connsiteY2" fmla="*/ 10097 h 10451"/>
              <a:gd name="connsiteX3" fmla="*/ 5587 w 10001"/>
              <a:gd name="connsiteY3" fmla="*/ 7422 h 10451"/>
              <a:gd name="connsiteX4" fmla="*/ 9577 w 10001"/>
              <a:gd name="connsiteY4" fmla="*/ 6571 h 10451"/>
              <a:gd name="connsiteX5" fmla="*/ 10001 w 10001"/>
              <a:gd name="connsiteY5" fmla="*/ 6530 h 10451"/>
              <a:gd name="connsiteX6" fmla="*/ 10001 w 10001"/>
              <a:gd name="connsiteY6" fmla="*/ 451 h 10451"/>
              <a:gd name="connsiteX7" fmla="*/ 1 w 10001"/>
              <a:gd name="connsiteY7" fmla="*/ 451 h 10451"/>
              <a:gd name="connsiteX0" fmla="*/ 1 w 10001"/>
              <a:gd name="connsiteY0" fmla="*/ 451 h 10451"/>
              <a:gd name="connsiteX1" fmla="*/ 4 w 10001"/>
              <a:gd name="connsiteY1" fmla="*/ 10451 h 10451"/>
              <a:gd name="connsiteX2" fmla="*/ 398 w 10001"/>
              <a:gd name="connsiteY2" fmla="*/ 10097 h 10451"/>
              <a:gd name="connsiteX3" fmla="*/ 5587 w 10001"/>
              <a:gd name="connsiteY3" fmla="*/ 7422 h 10451"/>
              <a:gd name="connsiteX4" fmla="*/ 9577 w 10001"/>
              <a:gd name="connsiteY4" fmla="*/ 6571 h 10451"/>
              <a:gd name="connsiteX5" fmla="*/ 10001 w 10001"/>
              <a:gd name="connsiteY5" fmla="*/ 6530 h 10451"/>
              <a:gd name="connsiteX6" fmla="*/ 10001 w 10001"/>
              <a:gd name="connsiteY6" fmla="*/ 451 h 10451"/>
              <a:gd name="connsiteX7" fmla="*/ 1 w 10001"/>
              <a:gd name="connsiteY7" fmla="*/ 451 h 10451"/>
              <a:gd name="connsiteX0" fmla="*/ 1 w 10001"/>
              <a:gd name="connsiteY0" fmla="*/ 451 h 10451"/>
              <a:gd name="connsiteX1" fmla="*/ 4 w 10001"/>
              <a:gd name="connsiteY1" fmla="*/ 10451 h 10451"/>
              <a:gd name="connsiteX2" fmla="*/ 935 w 10001"/>
              <a:gd name="connsiteY2" fmla="*/ 9758 h 10451"/>
              <a:gd name="connsiteX3" fmla="*/ 5587 w 10001"/>
              <a:gd name="connsiteY3" fmla="*/ 7422 h 10451"/>
              <a:gd name="connsiteX4" fmla="*/ 9577 w 10001"/>
              <a:gd name="connsiteY4" fmla="*/ 6571 h 10451"/>
              <a:gd name="connsiteX5" fmla="*/ 10001 w 10001"/>
              <a:gd name="connsiteY5" fmla="*/ 6530 h 10451"/>
              <a:gd name="connsiteX6" fmla="*/ 10001 w 10001"/>
              <a:gd name="connsiteY6" fmla="*/ 451 h 10451"/>
              <a:gd name="connsiteX7" fmla="*/ 1 w 10001"/>
              <a:gd name="connsiteY7" fmla="*/ 451 h 10451"/>
              <a:gd name="connsiteX0" fmla="*/ 8 w 10008"/>
              <a:gd name="connsiteY0" fmla="*/ 451 h 9846"/>
              <a:gd name="connsiteX1" fmla="*/ 1 w 10008"/>
              <a:gd name="connsiteY1" fmla="*/ 9846 h 9846"/>
              <a:gd name="connsiteX2" fmla="*/ 942 w 10008"/>
              <a:gd name="connsiteY2" fmla="*/ 9758 h 9846"/>
              <a:gd name="connsiteX3" fmla="*/ 5594 w 10008"/>
              <a:gd name="connsiteY3" fmla="*/ 7422 h 9846"/>
              <a:gd name="connsiteX4" fmla="*/ 9584 w 10008"/>
              <a:gd name="connsiteY4" fmla="*/ 6571 h 9846"/>
              <a:gd name="connsiteX5" fmla="*/ 10008 w 10008"/>
              <a:gd name="connsiteY5" fmla="*/ 6530 h 9846"/>
              <a:gd name="connsiteX6" fmla="*/ 10008 w 10008"/>
              <a:gd name="connsiteY6" fmla="*/ 451 h 9846"/>
              <a:gd name="connsiteX7" fmla="*/ 8 w 10008"/>
              <a:gd name="connsiteY7" fmla="*/ 451 h 9846"/>
              <a:gd name="connsiteX0" fmla="*/ 7 w 9999"/>
              <a:gd name="connsiteY0" fmla="*/ 458 h 10000"/>
              <a:gd name="connsiteX1" fmla="*/ 0 w 9999"/>
              <a:gd name="connsiteY1" fmla="*/ 10000 h 10000"/>
              <a:gd name="connsiteX2" fmla="*/ 940 w 9999"/>
              <a:gd name="connsiteY2" fmla="*/ 9911 h 10000"/>
              <a:gd name="connsiteX3" fmla="*/ 5589 w 9999"/>
              <a:gd name="connsiteY3" fmla="*/ 7538 h 10000"/>
              <a:gd name="connsiteX4" fmla="*/ 9575 w 9999"/>
              <a:gd name="connsiteY4" fmla="*/ 6674 h 10000"/>
              <a:gd name="connsiteX5" fmla="*/ 9999 w 9999"/>
              <a:gd name="connsiteY5" fmla="*/ 6632 h 10000"/>
              <a:gd name="connsiteX6" fmla="*/ 9999 w 9999"/>
              <a:gd name="connsiteY6" fmla="*/ 458 h 10000"/>
              <a:gd name="connsiteX7" fmla="*/ 7 w 9999"/>
              <a:gd name="connsiteY7" fmla="*/ 458 h 10000"/>
              <a:gd name="connsiteX0" fmla="*/ 1 w 9994"/>
              <a:gd name="connsiteY0" fmla="*/ 458 h 10049"/>
              <a:gd name="connsiteX1" fmla="*/ 1 w 9994"/>
              <a:gd name="connsiteY1" fmla="*/ 10049 h 10049"/>
              <a:gd name="connsiteX2" fmla="*/ 934 w 9994"/>
              <a:gd name="connsiteY2" fmla="*/ 9911 h 10049"/>
              <a:gd name="connsiteX3" fmla="*/ 5584 w 9994"/>
              <a:gd name="connsiteY3" fmla="*/ 7538 h 10049"/>
              <a:gd name="connsiteX4" fmla="*/ 9570 w 9994"/>
              <a:gd name="connsiteY4" fmla="*/ 6674 h 10049"/>
              <a:gd name="connsiteX5" fmla="*/ 9994 w 9994"/>
              <a:gd name="connsiteY5" fmla="*/ 6632 h 10049"/>
              <a:gd name="connsiteX6" fmla="*/ 9994 w 9994"/>
              <a:gd name="connsiteY6" fmla="*/ 458 h 10049"/>
              <a:gd name="connsiteX7" fmla="*/ 1 w 9994"/>
              <a:gd name="connsiteY7" fmla="*/ 458 h 10049"/>
              <a:gd name="connsiteX0" fmla="*/ 3 w 10002"/>
              <a:gd name="connsiteY0" fmla="*/ 456 h 10000"/>
              <a:gd name="connsiteX1" fmla="*/ 3 w 10002"/>
              <a:gd name="connsiteY1" fmla="*/ 10000 h 10000"/>
              <a:gd name="connsiteX2" fmla="*/ 937 w 10002"/>
              <a:gd name="connsiteY2" fmla="*/ 9863 h 10000"/>
              <a:gd name="connsiteX3" fmla="*/ 5589 w 10002"/>
              <a:gd name="connsiteY3" fmla="*/ 7501 h 10000"/>
              <a:gd name="connsiteX4" fmla="*/ 9578 w 10002"/>
              <a:gd name="connsiteY4" fmla="*/ 6641 h 10000"/>
              <a:gd name="connsiteX5" fmla="*/ 10002 w 10002"/>
              <a:gd name="connsiteY5" fmla="*/ 6600 h 10000"/>
              <a:gd name="connsiteX6" fmla="*/ 10002 w 10002"/>
              <a:gd name="connsiteY6" fmla="*/ 456 h 10000"/>
              <a:gd name="connsiteX7" fmla="*/ 3 w 10002"/>
              <a:gd name="connsiteY7" fmla="*/ 456 h 10000"/>
              <a:gd name="connsiteX0" fmla="*/ 3 w 10002"/>
              <a:gd name="connsiteY0" fmla="*/ 456 h 10000"/>
              <a:gd name="connsiteX1" fmla="*/ 3 w 10002"/>
              <a:gd name="connsiteY1" fmla="*/ 10000 h 10000"/>
              <a:gd name="connsiteX2" fmla="*/ 937 w 10002"/>
              <a:gd name="connsiteY2" fmla="*/ 9863 h 10000"/>
              <a:gd name="connsiteX3" fmla="*/ 5589 w 10002"/>
              <a:gd name="connsiteY3" fmla="*/ 7501 h 10000"/>
              <a:gd name="connsiteX4" fmla="*/ 9578 w 10002"/>
              <a:gd name="connsiteY4" fmla="*/ 6641 h 10000"/>
              <a:gd name="connsiteX5" fmla="*/ 10002 w 10002"/>
              <a:gd name="connsiteY5" fmla="*/ 6600 h 10000"/>
              <a:gd name="connsiteX6" fmla="*/ 10002 w 10002"/>
              <a:gd name="connsiteY6" fmla="*/ 456 h 10000"/>
              <a:gd name="connsiteX7" fmla="*/ 3 w 10002"/>
              <a:gd name="connsiteY7" fmla="*/ 456 h 10000"/>
              <a:gd name="connsiteX0" fmla="*/ 3 w 10002"/>
              <a:gd name="connsiteY0" fmla="*/ 456 h 10262"/>
              <a:gd name="connsiteX1" fmla="*/ 3 w 10002"/>
              <a:gd name="connsiteY1" fmla="*/ 10000 h 10262"/>
              <a:gd name="connsiteX2" fmla="*/ 5589 w 10002"/>
              <a:gd name="connsiteY2" fmla="*/ 7501 h 10262"/>
              <a:gd name="connsiteX3" fmla="*/ 9578 w 10002"/>
              <a:gd name="connsiteY3" fmla="*/ 6641 h 10262"/>
              <a:gd name="connsiteX4" fmla="*/ 10002 w 10002"/>
              <a:gd name="connsiteY4" fmla="*/ 6600 h 10262"/>
              <a:gd name="connsiteX5" fmla="*/ 10002 w 10002"/>
              <a:gd name="connsiteY5" fmla="*/ 456 h 10262"/>
              <a:gd name="connsiteX6" fmla="*/ 3 w 10002"/>
              <a:gd name="connsiteY6" fmla="*/ 456 h 10262"/>
              <a:gd name="connsiteX0" fmla="*/ 3 w 10002"/>
              <a:gd name="connsiteY0" fmla="*/ 456 h 10000"/>
              <a:gd name="connsiteX1" fmla="*/ 3 w 10002"/>
              <a:gd name="connsiteY1" fmla="*/ 10000 h 10000"/>
              <a:gd name="connsiteX2" fmla="*/ 5589 w 10002"/>
              <a:gd name="connsiteY2" fmla="*/ 7501 h 10000"/>
              <a:gd name="connsiteX3" fmla="*/ 9578 w 10002"/>
              <a:gd name="connsiteY3" fmla="*/ 6641 h 10000"/>
              <a:gd name="connsiteX4" fmla="*/ 10002 w 10002"/>
              <a:gd name="connsiteY4" fmla="*/ 6600 h 10000"/>
              <a:gd name="connsiteX5" fmla="*/ 10002 w 10002"/>
              <a:gd name="connsiteY5" fmla="*/ 456 h 10000"/>
              <a:gd name="connsiteX6" fmla="*/ 3 w 10002"/>
              <a:gd name="connsiteY6" fmla="*/ 456 h 10000"/>
              <a:gd name="connsiteX0" fmla="*/ 3 w 10002"/>
              <a:gd name="connsiteY0" fmla="*/ 456 h 10000"/>
              <a:gd name="connsiteX1" fmla="*/ 3 w 10002"/>
              <a:gd name="connsiteY1" fmla="*/ 10000 h 10000"/>
              <a:gd name="connsiteX2" fmla="*/ 5589 w 10002"/>
              <a:gd name="connsiteY2" fmla="*/ 7501 h 10000"/>
              <a:gd name="connsiteX3" fmla="*/ 9578 w 10002"/>
              <a:gd name="connsiteY3" fmla="*/ 6641 h 10000"/>
              <a:gd name="connsiteX4" fmla="*/ 10002 w 10002"/>
              <a:gd name="connsiteY4" fmla="*/ 6600 h 10000"/>
              <a:gd name="connsiteX5" fmla="*/ 10002 w 10002"/>
              <a:gd name="connsiteY5" fmla="*/ 456 h 10000"/>
              <a:gd name="connsiteX6" fmla="*/ 3 w 10002"/>
              <a:gd name="connsiteY6" fmla="*/ 456 h 10000"/>
              <a:gd name="connsiteX0" fmla="*/ 3 w 10002"/>
              <a:gd name="connsiteY0" fmla="*/ 456 h 10000"/>
              <a:gd name="connsiteX1" fmla="*/ 3 w 10002"/>
              <a:gd name="connsiteY1" fmla="*/ 10000 h 10000"/>
              <a:gd name="connsiteX2" fmla="*/ 5589 w 10002"/>
              <a:gd name="connsiteY2" fmla="*/ 7501 h 10000"/>
              <a:gd name="connsiteX3" fmla="*/ 9578 w 10002"/>
              <a:gd name="connsiteY3" fmla="*/ 6641 h 10000"/>
              <a:gd name="connsiteX4" fmla="*/ 10002 w 10002"/>
              <a:gd name="connsiteY4" fmla="*/ 6600 h 10000"/>
              <a:gd name="connsiteX5" fmla="*/ 10002 w 10002"/>
              <a:gd name="connsiteY5" fmla="*/ 456 h 10000"/>
              <a:gd name="connsiteX6" fmla="*/ 3 w 10002"/>
              <a:gd name="connsiteY6" fmla="*/ 456 h 10000"/>
              <a:gd name="connsiteX0" fmla="*/ 3 w 10002"/>
              <a:gd name="connsiteY0" fmla="*/ 456 h 10000"/>
              <a:gd name="connsiteX1" fmla="*/ 3 w 10002"/>
              <a:gd name="connsiteY1" fmla="*/ 10000 h 10000"/>
              <a:gd name="connsiteX2" fmla="*/ 5589 w 10002"/>
              <a:gd name="connsiteY2" fmla="*/ 7501 h 10000"/>
              <a:gd name="connsiteX3" fmla="*/ 10002 w 10002"/>
              <a:gd name="connsiteY3" fmla="*/ 6600 h 10000"/>
              <a:gd name="connsiteX4" fmla="*/ 10002 w 10002"/>
              <a:gd name="connsiteY4" fmla="*/ 456 h 10000"/>
              <a:gd name="connsiteX5" fmla="*/ 3 w 10002"/>
              <a:gd name="connsiteY5" fmla="*/ 456 h 10000"/>
              <a:gd name="connsiteX0" fmla="*/ 3 w 10002"/>
              <a:gd name="connsiteY0" fmla="*/ 456 h 10000"/>
              <a:gd name="connsiteX1" fmla="*/ 3 w 10002"/>
              <a:gd name="connsiteY1" fmla="*/ 10000 h 10000"/>
              <a:gd name="connsiteX2" fmla="*/ 5589 w 10002"/>
              <a:gd name="connsiteY2" fmla="*/ 7501 h 10000"/>
              <a:gd name="connsiteX3" fmla="*/ 10002 w 10002"/>
              <a:gd name="connsiteY3" fmla="*/ 7267 h 10000"/>
              <a:gd name="connsiteX4" fmla="*/ 10002 w 10002"/>
              <a:gd name="connsiteY4" fmla="*/ 456 h 10000"/>
              <a:gd name="connsiteX5" fmla="*/ 3 w 10002"/>
              <a:gd name="connsiteY5" fmla="*/ 456 h 10000"/>
              <a:gd name="connsiteX0" fmla="*/ 3 w 10002"/>
              <a:gd name="connsiteY0" fmla="*/ 456 h 10000"/>
              <a:gd name="connsiteX1" fmla="*/ 3 w 10002"/>
              <a:gd name="connsiteY1" fmla="*/ 10000 h 10000"/>
              <a:gd name="connsiteX2" fmla="*/ 4967 w 10002"/>
              <a:gd name="connsiteY2" fmla="*/ 7809 h 10000"/>
              <a:gd name="connsiteX3" fmla="*/ 10002 w 10002"/>
              <a:gd name="connsiteY3" fmla="*/ 7267 h 10000"/>
              <a:gd name="connsiteX4" fmla="*/ 10002 w 10002"/>
              <a:gd name="connsiteY4" fmla="*/ 456 h 10000"/>
              <a:gd name="connsiteX5" fmla="*/ 3 w 10002"/>
              <a:gd name="connsiteY5" fmla="*/ 456 h 10000"/>
              <a:gd name="connsiteX0" fmla="*/ 3 w 10002"/>
              <a:gd name="connsiteY0" fmla="*/ 456 h 10000"/>
              <a:gd name="connsiteX1" fmla="*/ 3 w 10002"/>
              <a:gd name="connsiteY1" fmla="*/ 10000 h 10000"/>
              <a:gd name="connsiteX2" fmla="*/ 4967 w 10002"/>
              <a:gd name="connsiteY2" fmla="*/ 7809 h 10000"/>
              <a:gd name="connsiteX3" fmla="*/ 10002 w 10002"/>
              <a:gd name="connsiteY3" fmla="*/ 7267 h 10000"/>
              <a:gd name="connsiteX4" fmla="*/ 10002 w 10002"/>
              <a:gd name="connsiteY4" fmla="*/ 456 h 10000"/>
              <a:gd name="connsiteX5" fmla="*/ 3 w 10002"/>
              <a:gd name="connsiteY5" fmla="*/ 456 h 10000"/>
              <a:gd name="connsiteX0" fmla="*/ 3 w 10002"/>
              <a:gd name="connsiteY0" fmla="*/ 456 h 10000"/>
              <a:gd name="connsiteX1" fmla="*/ 3 w 10002"/>
              <a:gd name="connsiteY1" fmla="*/ 10000 h 10000"/>
              <a:gd name="connsiteX2" fmla="*/ 4967 w 10002"/>
              <a:gd name="connsiteY2" fmla="*/ 7809 h 10000"/>
              <a:gd name="connsiteX3" fmla="*/ 10002 w 10002"/>
              <a:gd name="connsiteY3" fmla="*/ 7267 h 10000"/>
              <a:gd name="connsiteX4" fmla="*/ 10002 w 10002"/>
              <a:gd name="connsiteY4" fmla="*/ 456 h 10000"/>
              <a:gd name="connsiteX5" fmla="*/ 3 w 10002"/>
              <a:gd name="connsiteY5" fmla="*/ 456 h 10000"/>
              <a:gd name="connsiteX0" fmla="*/ 3 w 10002"/>
              <a:gd name="connsiteY0" fmla="*/ 456 h 10305"/>
              <a:gd name="connsiteX1" fmla="*/ 3 w 10002"/>
              <a:gd name="connsiteY1" fmla="*/ 10000 h 10305"/>
              <a:gd name="connsiteX2" fmla="*/ 10002 w 10002"/>
              <a:gd name="connsiteY2" fmla="*/ 7267 h 10305"/>
              <a:gd name="connsiteX3" fmla="*/ 10002 w 10002"/>
              <a:gd name="connsiteY3" fmla="*/ 456 h 10305"/>
              <a:gd name="connsiteX4" fmla="*/ 3 w 10002"/>
              <a:gd name="connsiteY4" fmla="*/ 456 h 10305"/>
              <a:gd name="connsiteX0" fmla="*/ 3 w 10002"/>
              <a:gd name="connsiteY0" fmla="*/ 456 h 10000"/>
              <a:gd name="connsiteX1" fmla="*/ 3 w 10002"/>
              <a:gd name="connsiteY1" fmla="*/ 10000 h 10000"/>
              <a:gd name="connsiteX2" fmla="*/ 10002 w 10002"/>
              <a:gd name="connsiteY2" fmla="*/ 7267 h 10000"/>
              <a:gd name="connsiteX3" fmla="*/ 10002 w 10002"/>
              <a:gd name="connsiteY3" fmla="*/ 456 h 10000"/>
              <a:gd name="connsiteX4" fmla="*/ 3 w 10002"/>
              <a:gd name="connsiteY4" fmla="*/ 456 h 10000"/>
              <a:gd name="connsiteX0" fmla="*/ 3 w 10002"/>
              <a:gd name="connsiteY0" fmla="*/ 456 h 10000"/>
              <a:gd name="connsiteX1" fmla="*/ 3 w 10002"/>
              <a:gd name="connsiteY1" fmla="*/ 10000 h 10000"/>
              <a:gd name="connsiteX2" fmla="*/ 10002 w 10002"/>
              <a:gd name="connsiteY2" fmla="*/ 7267 h 10000"/>
              <a:gd name="connsiteX3" fmla="*/ 10002 w 10002"/>
              <a:gd name="connsiteY3" fmla="*/ 456 h 10000"/>
              <a:gd name="connsiteX4" fmla="*/ 3 w 10002"/>
              <a:gd name="connsiteY4" fmla="*/ 456 h 10000"/>
              <a:gd name="connsiteX0" fmla="*/ 3 w 10002"/>
              <a:gd name="connsiteY0" fmla="*/ 456 h 10000"/>
              <a:gd name="connsiteX1" fmla="*/ 3 w 10002"/>
              <a:gd name="connsiteY1" fmla="*/ 10000 h 10000"/>
              <a:gd name="connsiteX2" fmla="*/ 10002 w 10002"/>
              <a:gd name="connsiteY2" fmla="*/ 7267 h 10000"/>
              <a:gd name="connsiteX3" fmla="*/ 10002 w 10002"/>
              <a:gd name="connsiteY3" fmla="*/ 456 h 10000"/>
              <a:gd name="connsiteX4" fmla="*/ 3 w 10002"/>
              <a:gd name="connsiteY4" fmla="*/ 456 h 10000"/>
              <a:gd name="connsiteX0" fmla="*/ 3 w 10002"/>
              <a:gd name="connsiteY0" fmla="*/ 0 h 9544"/>
              <a:gd name="connsiteX1" fmla="*/ 3 w 10002"/>
              <a:gd name="connsiteY1" fmla="*/ 9544 h 9544"/>
              <a:gd name="connsiteX2" fmla="*/ 10002 w 10002"/>
              <a:gd name="connsiteY2" fmla="*/ 6811 h 9544"/>
              <a:gd name="connsiteX3" fmla="*/ 10002 w 10002"/>
              <a:gd name="connsiteY3" fmla="*/ 0 h 9544"/>
              <a:gd name="connsiteX4" fmla="*/ 3 w 10002"/>
              <a:gd name="connsiteY4" fmla="*/ 0 h 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2" h="9544">
                <a:moveTo>
                  <a:pt x="3" y="0"/>
                </a:moveTo>
                <a:cubicBezTo>
                  <a:pt x="2" y="9811"/>
                  <a:pt x="-5" y="6304"/>
                  <a:pt x="3" y="9544"/>
                </a:cubicBezTo>
                <a:cubicBezTo>
                  <a:pt x="3479" y="7296"/>
                  <a:pt x="7884" y="6761"/>
                  <a:pt x="10002" y="6811"/>
                </a:cubicBezTo>
                <a:lnTo>
                  <a:pt x="10002" y="0"/>
                </a:lnTo>
                <a:lnTo>
                  <a:pt x="3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endParaRPr lang="en-US">
              <a:solidFill>
                <a:srgbClr val="5F5656"/>
              </a:solidFill>
              <a:ea typeface="ＭＳ Ｐゴシック" charset="-128"/>
            </a:endParaRPr>
          </a:p>
        </p:txBody>
      </p:sp>
      <p:sp>
        <p:nvSpPr>
          <p:cNvPr id="50" name="cdtRectangle 115 Id57350"/>
          <p:cNvSpPr>
            <a:spLocks noGrp="1" noChangeArrowheads="1"/>
          </p:cNvSpPr>
          <p:nvPr>
            <p:ph type="ctrTitle"/>
            <p:custDataLst>
              <p:tags r:id="rId1"/>
            </p:custDataLst>
          </p:nvPr>
        </p:nvSpPr>
        <p:spPr bwMode="gray">
          <a:xfrm>
            <a:off x="350818" y="1310591"/>
            <a:ext cx="5084478" cy="1174004"/>
          </a:xfrm>
          <a:noFill/>
        </p:spPr>
        <p:txBody>
          <a:bodyPr wrap="square" lIns="0" tIns="0" rIns="0" bIns="0" anchor="b" anchorCtr="0">
            <a:noAutofit/>
          </a:bodyPr>
          <a:lstStyle>
            <a:lvl1pPr>
              <a:defRPr sz="4400" b="1" smtClean="0">
                <a:solidFill>
                  <a:schemeClr val="accent2"/>
                </a:solidFill>
                <a:latin typeface="Calibri" panose="020F0502020204030204" pitchFamily="34" charset="0"/>
              </a:defRPr>
            </a:lvl1pPr>
          </a:lstStyle>
          <a:p>
            <a:r>
              <a:rPr lang="en-US" dirty="0" err="1"/>
              <a:t>Titelmasterformat</a:t>
            </a:r>
            <a:r>
              <a:rPr lang="en-US" dirty="0"/>
              <a:t> </a:t>
            </a:r>
          </a:p>
        </p:txBody>
      </p:sp>
      <p:sp>
        <p:nvSpPr>
          <p:cNvPr id="51" name="cdtRectangle 116 Id57351"/>
          <p:cNvSpPr>
            <a:spLocks noGrp="1" noChangeArrowheads="1"/>
          </p:cNvSpPr>
          <p:nvPr>
            <p:ph type="subTitle" idx="1" hasCustomPrompt="1"/>
            <p:custDataLst>
              <p:tags r:id="rId2"/>
            </p:custDataLst>
          </p:nvPr>
        </p:nvSpPr>
        <p:spPr bwMode="gray">
          <a:xfrm>
            <a:off x="350818" y="2643189"/>
            <a:ext cx="5084258" cy="970318"/>
          </a:xfrm>
          <a:noFill/>
        </p:spPr>
        <p:txBody>
          <a:bodyPr wrap="square" lIns="0" tIns="0" rIns="0" bIns="0" anchor="t" anchorCtr="0">
            <a:noAutofit/>
          </a:bodyPr>
          <a:lstStyle>
            <a:lvl1pPr>
              <a:defRPr sz="2800" b="0" smtClean="0">
                <a:solidFill>
                  <a:schemeClr val="accent1"/>
                </a:solidFill>
                <a:latin typeface="Calibri" panose="020F0502020204030204" pitchFamily="34" charset="0"/>
              </a:defRPr>
            </a:lvl1pPr>
          </a:lstStyle>
          <a:p>
            <a:r>
              <a:rPr lang="en-US" dirty="0" err="1"/>
              <a:t>Untertitelmasters</a:t>
            </a:r>
            <a:r>
              <a:rPr lang="en-US" dirty="0"/>
              <a:t> </a:t>
            </a:r>
          </a:p>
        </p:txBody>
      </p:sp>
      <p:grpSp>
        <p:nvGrpSpPr>
          <p:cNvPr id="52" name="Group 50"/>
          <p:cNvGrpSpPr/>
          <p:nvPr userDrawn="1"/>
        </p:nvGrpSpPr>
        <p:grpSpPr>
          <a:xfrm>
            <a:off x="377803" y="281214"/>
            <a:ext cx="2114828" cy="550533"/>
            <a:chOff x="2517775" y="2590800"/>
            <a:chExt cx="7177087" cy="1680632"/>
          </a:xfrm>
        </p:grpSpPr>
        <p:grpSp>
          <p:nvGrpSpPr>
            <p:cNvPr id="53" name="Group 33"/>
            <p:cNvGrpSpPr/>
            <p:nvPr/>
          </p:nvGrpSpPr>
          <p:grpSpPr>
            <a:xfrm>
              <a:off x="8443772" y="2853530"/>
              <a:ext cx="1251090" cy="1226068"/>
              <a:chOff x="5721350" y="3268663"/>
              <a:chExt cx="476250" cy="466725"/>
            </a:xfrm>
            <a:solidFill>
              <a:srgbClr val="E55008"/>
            </a:solidFill>
          </p:grpSpPr>
          <p:sp>
            <p:nvSpPr>
              <p:cNvPr id="76" name="Freeform 1"/>
              <p:cNvSpPr>
                <a:spLocks noChangeArrowheads="1"/>
              </p:cNvSpPr>
              <p:nvPr/>
            </p:nvSpPr>
            <p:spPr bwMode="auto">
              <a:xfrm>
                <a:off x="6078538" y="3443288"/>
                <a:ext cx="119062" cy="119062"/>
              </a:xfrm>
              <a:custGeom>
                <a:avLst/>
                <a:gdLst/>
                <a:ahLst/>
                <a:cxnLst>
                  <a:cxn ang="0">
                    <a:pos x="271" y="271"/>
                  </a:cxn>
                  <a:cxn ang="0">
                    <a:pos x="271" y="59"/>
                  </a:cxn>
                  <a:cxn ang="0">
                    <a:pos x="59" y="59"/>
                  </a:cxn>
                  <a:cxn ang="0">
                    <a:pos x="59" y="271"/>
                  </a:cxn>
                  <a:cxn ang="0">
                    <a:pos x="271" y="271"/>
                  </a:cxn>
                </a:cxnLst>
                <a:rect l="0" t="0" r="r" b="b"/>
                <a:pathLst>
                  <a:path w="331" h="331">
                    <a:moveTo>
                      <a:pt x="271" y="271"/>
                    </a:moveTo>
                    <a:cubicBezTo>
                      <a:pt x="330" y="212"/>
                      <a:pt x="330" y="118"/>
                      <a:pt x="271" y="59"/>
                    </a:cubicBezTo>
                    <a:cubicBezTo>
                      <a:pt x="212" y="0"/>
                      <a:pt x="118" y="0"/>
                      <a:pt x="59" y="59"/>
                    </a:cubicBezTo>
                    <a:cubicBezTo>
                      <a:pt x="0" y="118"/>
                      <a:pt x="0" y="213"/>
                      <a:pt x="59" y="271"/>
                    </a:cubicBezTo>
                    <a:cubicBezTo>
                      <a:pt x="118" y="330"/>
                      <a:pt x="212" y="330"/>
                      <a:pt x="271" y="271"/>
                    </a:cubicBezTo>
                  </a:path>
                </a:pathLst>
              </a:custGeom>
              <a:grpFill/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de-DE" kern="0">
                  <a:solidFill>
                    <a:sysClr val="windowText" lastClr="000000"/>
                  </a:solidFill>
                  <a:ea typeface="ＭＳ Ｐゴシック" charset="-128"/>
                </a:endParaRPr>
              </a:p>
            </p:txBody>
          </p:sp>
          <p:sp>
            <p:nvSpPr>
              <p:cNvPr id="77" name="Freeform 2"/>
              <p:cNvSpPr>
                <a:spLocks noChangeArrowheads="1"/>
              </p:cNvSpPr>
              <p:nvPr/>
            </p:nvSpPr>
            <p:spPr bwMode="auto">
              <a:xfrm>
                <a:off x="5992813" y="3556000"/>
                <a:ext cx="92075" cy="92075"/>
              </a:xfrm>
              <a:custGeom>
                <a:avLst/>
                <a:gdLst/>
                <a:ahLst/>
                <a:cxnLst>
                  <a:cxn ang="0">
                    <a:pos x="208" y="209"/>
                  </a:cxn>
                  <a:cxn ang="0">
                    <a:pos x="208" y="45"/>
                  </a:cxn>
                  <a:cxn ang="0">
                    <a:pos x="44" y="45"/>
                  </a:cxn>
                  <a:cxn ang="0">
                    <a:pos x="44" y="209"/>
                  </a:cxn>
                  <a:cxn ang="0">
                    <a:pos x="208" y="209"/>
                  </a:cxn>
                </a:cxnLst>
                <a:rect l="0" t="0" r="r" b="b"/>
                <a:pathLst>
                  <a:path w="255" h="255">
                    <a:moveTo>
                      <a:pt x="208" y="209"/>
                    </a:moveTo>
                    <a:cubicBezTo>
                      <a:pt x="254" y="163"/>
                      <a:pt x="253" y="91"/>
                      <a:pt x="208" y="45"/>
                    </a:cubicBezTo>
                    <a:cubicBezTo>
                      <a:pt x="162" y="0"/>
                      <a:pt x="90" y="0"/>
                      <a:pt x="44" y="45"/>
                    </a:cubicBezTo>
                    <a:cubicBezTo>
                      <a:pt x="0" y="91"/>
                      <a:pt x="0" y="163"/>
                      <a:pt x="44" y="209"/>
                    </a:cubicBezTo>
                    <a:cubicBezTo>
                      <a:pt x="90" y="254"/>
                      <a:pt x="163" y="254"/>
                      <a:pt x="208" y="209"/>
                    </a:cubicBezTo>
                  </a:path>
                </a:pathLst>
              </a:custGeom>
              <a:grpFill/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de-DE" kern="0">
                  <a:solidFill>
                    <a:sysClr val="windowText" lastClr="000000"/>
                  </a:solidFill>
                  <a:ea typeface="ＭＳ Ｐゴシック" charset="-128"/>
                </a:endParaRPr>
              </a:p>
            </p:txBody>
          </p:sp>
          <p:sp>
            <p:nvSpPr>
              <p:cNvPr id="78" name="Freeform 3"/>
              <p:cNvSpPr>
                <a:spLocks noChangeArrowheads="1"/>
              </p:cNvSpPr>
              <p:nvPr/>
            </p:nvSpPr>
            <p:spPr bwMode="auto">
              <a:xfrm>
                <a:off x="5992813" y="3357563"/>
                <a:ext cx="92075" cy="92075"/>
              </a:xfrm>
              <a:custGeom>
                <a:avLst/>
                <a:gdLst/>
                <a:ahLst/>
                <a:cxnLst>
                  <a:cxn ang="0">
                    <a:pos x="209" y="209"/>
                  </a:cxn>
                  <a:cxn ang="0">
                    <a:pos x="209" y="46"/>
                  </a:cxn>
                  <a:cxn ang="0">
                    <a:pos x="46" y="46"/>
                  </a:cxn>
                  <a:cxn ang="0">
                    <a:pos x="46" y="209"/>
                  </a:cxn>
                  <a:cxn ang="0">
                    <a:pos x="209" y="209"/>
                  </a:cxn>
                </a:cxnLst>
                <a:rect l="0" t="0" r="r" b="b"/>
                <a:pathLst>
                  <a:path w="256" h="255">
                    <a:moveTo>
                      <a:pt x="209" y="209"/>
                    </a:moveTo>
                    <a:cubicBezTo>
                      <a:pt x="255" y="163"/>
                      <a:pt x="255" y="91"/>
                      <a:pt x="209" y="46"/>
                    </a:cubicBezTo>
                    <a:cubicBezTo>
                      <a:pt x="163" y="0"/>
                      <a:pt x="91" y="0"/>
                      <a:pt x="46" y="46"/>
                    </a:cubicBezTo>
                    <a:cubicBezTo>
                      <a:pt x="0" y="91"/>
                      <a:pt x="1" y="163"/>
                      <a:pt x="46" y="209"/>
                    </a:cubicBezTo>
                    <a:cubicBezTo>
                      <a:pt x="92" y="254"/>
                      <a:pt x="163" y="254"/>
                      <a:pt x="209" y="209"/>
                    </a:cubicBezTo>
                  </a:path>
                </a:pathLst>
              </a:custGeom>
              <a:grpFill/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de-DE" kern="0">
                  <a:solidFill>
                    <a:sysClr val="windowText" lastClr="000000"/>
                  </a:solidFill>
                  <a:ea typeface="ＭＳ Ｐゴシック" charset="-128"/>
                </a:endParaRPr>
              </a:p>
            </p:txBody>
          </p:sp>
          <p:sp>
            <p:nvSpPr>
              <p:cNvPr id="79" name="Freeform 4"/>
              <p:cNvSpPr>
                <a:spLocks noChangeArrowheads="1"/>
              </p:cNvSpPr>
              <p:nvPr/>
            </p:nvSpPr>
            <p:spPr bwMode="auto">
              <a:xfrm>
                <a:off x="5905500" y="3665538"/>
                <a:ext cx="69850" cy="69850"/>
              </a:xfrm>
              <a:custGeom>
                <a:avLst/>
                <a:gdLst/>
                <a:ahLst/>
                <a:cxnLst>
                  <a:cxn ang="0">
                    <a:pos x="160" y="160"/>
                  </a:cxn>
                  <a:cxn ang="0">
                    <a:pos x="160" y="34"/>
                  </a:cxn>
                  <a:cxn ang="0">
                    <a:pos x="34" y="34"/>
                  </a:cxn>
                  <a:cxn ang="0">
                    <a:pos x="34" y="160"/>
                  </a:cxn>
                  <a:cxn ang="0">
                    <a:pos x="160" y="160"/>
                  </a:cxn>
                </a:cxnLst>
                <a:rect l="0" t="0" r="r" b="b"/>
                <a:pathLst>
                  <a:path w="196" h="195">
                    <a:moveTo>
                      <a:pt x="160" y="160"/>
                    </a:moveTo>
                    <a:cubicBezTo>
                      <a:pt x="195" y="125"/>
                      <a:pt x="195" y="69"/>
                      <a:pt x="160" y="34"/>
                    </a:cubicBezTo>
                    <a:cubicBezTo>
                      <a:pt x="125" y="0"/>
                      <a:pt x="69" y="0"/>
                      <a:pt x="34" y="34"/>
                    </a:cubicBezTo>
                    <a:cubicBezTo>
                      <a:pt x="0" y="70"/>
                      <a:pt x="0" y="126"/>
                      <a:pt x="34" y="160"/>
                    </a:cubicBezTo>
                    <a:cubicBezTo>
                      <a:pt x="69" y="194"/>
                      <a:pt x="125" y="194"/>
                      <a:pt x="160" y="160"/>
                    </a:cubicBezTo>
                  </a:path>
                </a:pathLst>
              </a:custGeom>
              <a:grpFill/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de-DE" kern="0">
                  <a:solidFill>
                    <a:sysClr val="windowText" lastClr="000000"/>
                  </a:solidFill>
                  <a:ea typeface="ＭＳ Ｐゴシック" charset="-128"/>
                </a:endParaRPr>
              </a:p>
            </p:txBody>
          </p:sp>
          <p:sp>
            <p:nvSpPr>
              <p:cNvPr id="80" name="Freeform 5"/>
              <p:cNvSpPr>
                <a:spLocks noChangeArrowheads="1"/>
              </p:cNvSpPr>
              <p:nvPr/>
            </p:nvSpPr>
            <p:spPr bwMode="auto">
              <a:xfrm>
                <a:off x="5905500" y="3467100"/>
                <a:ext cx="69850" cy="71438"/>
              </a:xfrm>
              <a:custGeom>
                <a:avLst/>
                <a:gdLst/>
                <a:ahLst/>
                <a:cxnLst>
                  <a:cxn ang="0">
                    <a:pos x="160" y="161"/>
                  </a:cxn>
                  <a:cxn ang="0">
                    <a:pos x="160" y="35"/>
                  </a:cxn>
                  <a:cxn ang="0">
                    <a:pos x="34" y="35"/>
                  </a:cxn>
                  <a:cxn ang="0">
                    <a:pos x="34" y="161"/>
                  </a:cxn>
                  <a:cxn ang="0">
                    <a:pos x="160" y="161"/>
                  </a:cxn>
                </a:cxnLst>
                <a:rect l="0" t="0" r="r" b="b"/>
                <a:pathLst>
                  <a:path w="196" h="197">
                    <a:moveTo>
                      <a:pt x="160" y="161"/>
                    </a:moveTo>
                    <a:cubicBezTo>
                      <a:pt x="195" y="126"/>
                      <a:pt x="195" y="70"/>
                      <a:pt x="160" y="35"/>
                    </a:cubicBezTo>
                    <a:cubicBezTo>
                      <a:pt x="125" y="0"/>
                      <a:pt x="69" y="0"/>
                      <a:pt x="34" y="35"/>
                    </a:cubicBezTo>
                    <a:cubicBezTo>
                      <a:pt x="0" y="70"/>
                      <a:pt x="0" y="126"/>
                      <a:pt x="34" y="161"/>
                    </a:cubicBezTo>
                    <a:cubicBezTo>
                      <a:pt x="69" y="196"/>
                      <a:pt x="125" y="196"/>
                      <a:pt x="160" y="161"/>
                    </a:cubicBezTo>
                  </a:path>
                </a:pathLst>
              </a:custGeom>
              <a:grpFill/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de-DE" kern="0">
                  <a:solidFill>
                    <a:sysClr val="windowText" lastClr="000000"/>
                  </a:solidFill>
                  <a:ea typeface="ＭＳ Ｐゴシック" charset="-128"/>
                </a:endParaRPr>
              </a:p>
            </p:txBody>
          </p:sp>
          <p:sp>
            <p:nvSpPr>
              <p:cNvPr id="81" name="Freeform 6"/>
              <p:cNvSpPr>
                <a:spLocks noChangeArrowheads="1"/>
              </p:cNvSpPr>
              <p:nvPr/>
            </p:nvSpPr>
            <p:spPr bwMode="auto">
              <a:xfrm>
                <a:off x="5905500" y="3268663"/>
                <a:ext cx="69850" cy="71437"/>
              </a:xfrm>
              <a:custGeom>
                <a:avLst/>
                <a:gdLst/>
                <a:ahLst/>
                <a:cxnLst>
                  <a:cxn ang="0">
                    <a:pos x="160" y="161"/>
                  </a:cxn>
                  <a:cxn ang="0">
                    <a:pos x="160" y="35"/>
                  </a:cxn>
                  <a:cxn ang="0">
                    <a:pos x="34" y="35"/>
                  </a:cxn>
                  <a:cxn ang="0">
                    <a:pos x="34" y="161"/>
                  </a:cxn>
                  <a:cxn ang="0">
                    <a:pos x="160" y="161"/>
                  </a:cxn>
                </a:cxnLst>
                <a:rect l="0" t="0" r="r" b="b"/>
                <a:pathLst>
                  <a:path w="196" h="197">
                    <a:moveTo>
                      <a:pt x="160" y="161"/>
                    </a:moveTo>
                    <a:cubicBezTo>
                      <a:pt x="195" y="127"/>
                      <a:pt x="195" y="69"/>
                      <a:pt x="160" y="35"/>
                    </a:cubicBezTo>
                    <a:cubicBezTo>
                      <a:pt x="125" y="0"/>
                      <a:pt x="69" y="1"/>
                      <a:pt x="34" y="35"/>
                    </a:cubicBezTo>
                    <a:cubicBezTo>
                      <a:pt x="0" y="70"/>
                      <a:pt x="0" y="126"/>
                      <a:pt x="34" y="161"/>
                    </a:cubicBezTo>
                    <a:cubicBezTo>
                      <a:pt x="69" y="195"/>
                      <a:pt x="125" y="196"/>
                      <a:pt x="160" y="161"/>
                    </a:cubicBezTo>
                  </a:path>
                </a:pathLst>
              </a:custGeom>
              <a:grpFill/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de-DE" kern="0">
                  <a:solidFill>
                    <a:sysClr val="windowText" lastClr="000000"/>
                  </a:solidFill>
                  <a:ea typeface="ＭＳ Ｐゴシック" charset="-128"/>
                </a:endParaRPr>
              </a:p>
            </p:txBody>
          </p:sp>
          <p:sp>
            <p:nvSpPr>
              <p:cNvPr id="82" name="Freeform 7"/>
              <p:cNvSpPr>
                <a:spLocks noChangeArrowheads="1"/>
              </p:cNvSpPr>
              <p:nvPr/>
            </p:nvSpPr>
            <p:spPr bwMode="auto">
              <a:xfrm>
                <a:off x="5813425" y="3575050"/>
                <a:ext cx="53975" cy="53975"/>
              </a:xfrm>
              <a:custGeom>
                <a:avLst/>
                <a:gdLst/>
                <a:ahLst/>
                <a:cxnLst>
                  <a:cxn ang="0">
                    <a:pos x="124" y="123"/>
                  </a:cxn>
                  <a:cxn ang="0">
                    <a:pos x="124" y="27"/>
                  </a:cxn>
                  <a:cxn ang="0">
                    <a:pos x="27" y="27"/>
                  </a:cxn>
                  <a:cxn ang="0">
                    <a:pos x="27" y="123"/>
                  </a:cxn>
                  <a:cxn ang="0">
                    <a:pos x="124" y="123"/>
                  </a:cxn>
                </a:cxnLst>
                <a:rect l="0" t="0" r="r" b="b"/>
                <a:pathLst>
                  <a:path w="152" h="151">
                    <a:moveTo>
                      <a:pt x="124" y="123"/>
                    </a:moveTo>
                    <a:cubicBezTo>
                      <a:pt x="151" y="96"/>
                      <a:pt x="151" y="54"/>
                      <a:pt x="124" y="27"/>
                    </a:cubicBezTo>
                    <a:cubicBezTo>
                      <a:pt x="98" y="0"/>
                      <a:pt x="54" y="0"/>
                      <a:pt x="27" y="27"/>
                    </a:cubicBezTo>
                    <a:cubicBezTo>
                      <a:pt x="0" y="54"/>
                      <a:pt x="0" y="96"/>
                      <a:pt x="27" y="123"/>
                    </a:cubicBezTo>
                    <a:cubicBezTo>
                      <a:pt x="54" y="150"/>
                      <a:pt x="98" y="150"/>
                      <a:pt x="124" y="123"/>
                    </a:cubicBezTo>
                  </a:path>
                </a:pathLst>
              </a:custGeom>
              <a:grpFill/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de-DE" kern="0">
                  <a:solidFill>
                    <a:sysClr val="windowText" lastClr="000000"/>
                  </a:solidFill>
                  <a:ea typeface="ＭＳ Ｐゴシック" charset="-128"/>
                </a:endParaRPr>
              </a:p>
            </p:txBody>
          </p:sp>
          <p:sp>
            <p:nvSpPr>
              <p:cNvPr id="83" name="Freeform 8"/>
              <p:cNvSpPr>
                <a:spLocks noChangeArrowheads="1"/>
              </p:cNvSpPr>
              <p:nvPr/>
            </p:nvSpPr>
            <p:spPr bwMode="auto">
              <a:xfrm>
                <a:off x="5813425" y="3376613"/>
                <a:ext cx="53975" cy="53975"/>
              </a:xfrm>
              <a:custGeom>
                <a:avLst/>
                <a:gdLst/>
                <a:ahLst/>
                <a:cxnLst>
                  <a:cxn ang="0">
                    <a:pos x="124" y="124"/>
                  </a:cxn>
                  <a:cxn ang="0">
                    <a:pos x="124" y="27"/>
                  </a:cxn>
                  <a:cxn ang="0">
                    <a:pos x="27" y="27"/>
                  </a:cxn>
                  <a:cxn ang="0">
                    <a:pos x="27" y="124"/>
                  </a:cxn>
                  <a:cxn ang="0">
                    <a:pos x="124" y="124"/>
                  </a:cxn>
                </a:cxnLst>
                <a:rect l="0" t="0" r="r" b="b"/>
                <a:pathLst>
                  <a:path w="152" h="151">
                    <a:moveTo>
                      <a:pt x="124" y="124"/>
                    </a:moveTo>
                    <a:cubicBezTo>
                      <a:pt x="151" y="97"/>
                      <a:pt x="151" y="54"/>
                      <a:pt x="124" y="27"/>
                    </a:cubicBezTo>
                    <a:cubicBezTo>
                      <a:pt x="98" y="0"/>
                      <a:pt x="54" y="0"/>
                      <a:pt x="27" y="27"/>
                    </a:cubicBezTo>
                    <a:cubicBezTo>
                      <a:pt x="0" y="54"/>
                      <a:pt x="0" y="97"/>
                      <a:pt x="27" y="124"/>
                    </a:cubicBezTo>
                    <a:cubicBezTo>
                      <a:pt x="54" y="150"/>
                      <a:pt x="98" y="150"/>
                      <a:pt x="124" y="124"/>
                    </a:cubicBezTo>
                  </a:path>
                </a:pathLst>
              </a:custGeom>
              <a:grpFill/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de-DE" kern="0">
                  <a:solidFill>
                    <a:sysClr val="windowText" lastClr="000000"/>
                  </a:solidFill>
                  <a:ea typeface="ＭＳ Ｐゴシック" charset="-128"/>
                </a:endParaRPr>
              </a:p>
            </p:txBody>
          </p:sp>
          <p:sp>
            <p:nvSpPr>
              <p:cNvPr id="84" name="Freeform 9"/>
              <p:cNvSpPr>
                <a:spLocks noChangeArrowheads="1"/>
              </p:cNvSpPr>
              <p:nvPr/>
            </p:nvSpPr>
            <p:spPr bwMode="auto">
              <a:xfrm>
                <a:off x="5721350" y="3481388"/>
                <a:ext cx="41275" cy="41275"/>
              </a:xfrm>
              <a:custGeom>
                <a:avLst/>
                <a:gdLst/>
                <a:ahLst/>
                <a:cxnLst>
                  <a:cxn ang="0">
                    <a:pos x="94" y="94"/>
                  </a:cxn>
                  <a:cxn ang="0">
                    <a:pos x="94" y="20"/>
                  </a:cxn>
                  <a:cxn ang="0">
                    <a:pos x="20" y="20"/>
                  </a:cxn>
                  <a:cxn ang="0">
                    <a:pos x="20" y="94"/>
                  </a:cxn>
                  <a:cxn ang="0">
                    <a:pos x="94" y="94"/>
                  </a:cxn>
                </a:cxnLst>
                <a:rect l="0" t="0" r="r" b="b"/>
                <a:pathLst>
                  <a:path w="115" h="115">
                    <a:moveTo>
                      <a:pt x="94" y="94"/>
                    </a:moveTo>
                    <a:cubicBezTo>
                      <a:pt x="114" y="73"/>
                      <a:pt x="114" y="40"/>
                      <a:pt x="94" y="20"/>
                    </a:cubicBezTo>
                    <a:cubicBezTo>
                      <a:pt x="74" y="0"/>
                      <a:pt x="40" y="0"/>
                      <a:pt x="20" y="20"/>
                    </a:cubicBezTo>
                    <a:cubicBezTo>
                      <a:pt x="0" y="40"/>
                      <a:pt x="0" y="73"/>
                      <a:pt x="20" y="94"/>
                    </a:cubicBezTo>
                    <a:cubicBezTo>
                      <a:pt x="40" y="114"/>
                      <a:pt x="74" y="114"/>
                      <a:pt x="94" y="94"/>
                    </a:cubicBezTo>
                  </a:path>
                </a:pathLst>
              </a:custGeom>
              <a:grpFill/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de-DE" kern="0">
                  <a:solidFill>
                    <a:sysClr val="windowText" lastClr="000000"/>
                  </a:solidFill>
                  <a:ea typeface="ＭＳ Ｐゴシック" charset="-128"/>
                </a:endParaRPr>
              </a:p>
            </p:txBody>
          </p:sp>
        </p:grpSp>
        <p:grpSp>
          <p:nvGrpSpPr>
            <p:cNvPr id="54" name="Group 32"/>
            <p:cNvGrpSpPr/>
            <p:nvPr/>
          </p:nvGrpSpPr>
          <p:grpSpPr>
            <a:xfrm>
              <a:off x="4281811" y="2590800"/>
              <a:ext cx="4066045" cy="646398"/>
              <a:chOff x="4137025" y="3168650"/>
              <a:chExt cx="1547813" cy="246063"/>
            </a:xfrm>
            <a:solidFill>
              <a:srgbClr val="118992"/>
            </a:solidFill>
          </p:grpSpPr>
          <p:sp>
            <p:nvSpPr>
              <p:cNvPr id="69" name="Freeform 10"/>
              <p:cNvSpPr>
                <a:spLocks noChangeArrowheads="1"/>
              </p:cNvSpPr>
              <p:nvPr/>
            </p:nvSpPr>
            <p:spPr bwMode="auto">
              <a:xfrm>
                <a:off x="4137025" y="3168650"/>
                <a:ext cx="180975" cy="246063"/>
              </a:xfrm>
              <a:custGeom>
                <a:avLst/>
                <a:gdLst/>
                <a:ahLst/>
                <a:cxnLst>
                  <a:cxn ang="0">
                    <a:pos x="13" y="526"/>
                  </a:cxn>
                  <a:cxn ang="0">
                    <a:pos x="209" y="561"/>
                  </a:cxn>
                  <a:cxn ang="0">
                    <a:pos x="326" y="500"/>
                  </a:cxn>
                  <a:cxn ang="0">
                    <a:pos x="308" y="461"/>
                  </a:cxn>
                  <a:cxn ang="0">
                    <a:pos x="220" y="414"/>
                  </a:cxn>
                  <a:cxn ang="0">
                    <a:pos x="51" y="323"/>
                  </a:cxn>
                  <a:cxn ang="0">
                    <a:pos x="0" y="198"/>
                  </a:cxn>
                  <a:cxn ang="0">
                    <a:pos x="74" y="51"/>
                  </a:cxn>
                  <a:cxn ang="0">
                    <a:pos x="263" y="0"/>
                  </a:cxn>
                  <a:cxn ang="0">
                    <a:pos x="450" y="24"/>
                  </a:cxn>
                  <a:cxn ang="0">
                    <a:pos x="450" y="149"/>
                  </a:cxn>
                  <a:cxn ang="0">
                    <a:pos x="282" y="113"/>
                  </a:cxn>
                  <a:cxn ang="0">
                    <a:pos x="173" y="173"/>
                  </a:cxn>
                  <a:cxn ang="0">
                    <a:pos x="196" y="210"/>
                  </a:cxn>
                  <a:cxn ang="0">
                    <a:pos x="296" y="260"/>
                  </a:cxn>
                  <a:cxn ang="0">
                    <a:pos x="456" y="352"/>
                  </a:cxn>
                  <a:cxn ang="0">
                    <a:pos x="503" y="473"/>
                  </a:cxn>
                  <a:cxn ang="0">
                    <a:pos x="410" y="635"/>
                  </a:cxn>
                  <a:cxn ang="0">
                    <a:pos x="217" y="681"/>
                  </a:cxn>
                  <a:cxn ang="0">
                    <a:pos x="13" y="655"/>
                  </a:cxn>
                  <a:cxn ang="0">
                    <a:pos x="13" y="526"/>
                  </a:cxn>
                </a:cxnLst>
                <a:rect l="0" t="0" r="r" b="b"/>
                <a:pathLst>
                  <a:path w="504" h="682">
                    <a:moveTo>
                      <a:pt x="13" y="526"/>
                    </a:moveTo>
                    <a:cubicBezTo>
                      <a:pt x="87" y="549"/>
                      <a:pt x="153" y="561"/>
                      <a:pt x="209" y="561"/>
                    </a:cubicBezTo>
                    <a:cubicBezTo>
                      <a:pt x="286" y="561"/>
                      <a:pt x="326" y="541"/>
                      <a:pt x="326" y="500"/>
                    </a:cubicBezTo>
                    <a:cubicBezTo>
                      <a:pt x="326" y="484"/>
                      <a:pt x="321" y="472"/>
                      <a:pt x="308" y="461"/>
                    </a:cubicBezTo>
                    <a:cubicBezTo>
                      <a:pt x="296" y="450"/>
                      <a:pt x="267" y="434"/>
                      <a:pt x="220" y="414"/>
                    </a:cubicBezTo>
                    <a:cubicBezTo>
                      <a:pt x="134" y="379"/>
                      <a:pt x="78" y="348"/>
                      <a:pt x="51" y="323"/>
                    </a:cubicBezTo>
                    <a:cubicBezTo>
                      <a:pt x="17" y="289"/>
                      <a:pt x="0" y="248"/>
                      <a:pt x="0" y="198"/>
                    </a:cubicBezTo>
                    <a:cubicBezTo>
                      <a:pt x="0" y="134"/>
                      <a:pt x="24" y="84"/>
                      <a:pt x="74" y="51"/>
                    </a:cubicBezTo>
                    <a:cubicBezTo>
                      <a:pt x="122" y="17"/>
                      <a:pt x="186" y="0"/>
                      <a:pt x="263" y="0"/>
                    </a:cubicBezTo>
                    <a:cubicBezTo>
                      <a:pt x="306" y="0"/>
                      <a:pt x="369" y="8"/>
                      <a:pt x="450" y="24"/>
                    </a:cubicBezTo>
                    <a:lnTo>
                      <a:pt x="450" y="149"/>
                    </a:lnTo>
                    <a:cubicBezTo>
                      <a:pt x="390" y="125"/>
                      <a:pt x="334" y="113"/>
                      <a:pt x="282" y="113"/>
                    </a:cubicBezTo>
                    <a:cubicBezTo>
                      <a:pt x="209" y="113"/>
                      <a:pt x="173" y="133"/>
                      <a:pt x="173" y="173"/>
                    </a:cubicBezTo>
                    <a:cubicBezTo>
                      <a:pt x="173" y="188"/>
                      <a:pt x="181" y="200"/>
                      <a:pt x="196" y="210"/>
                    </a:cubicBezTo>
                    <a:cubicBezTo>
                      <a:pt x="208" y="218"/>
                      <a:pt x="242" y="234"/>
                      <a:pt x="296" y="260"/>
                    </a:cubicBezTo>
                    <a:cubicBezTo>
                      <a:pt x="377" y="295"/>
                      <a:pt x="430" y="325"/>
                      <a:pt x="456" y="352"/>
                    </a:cubicBezTo>
                    <a:cubicBezTo>
                      <a:pt x="488" y="382"/>
                      <a:pt x="503" y="423"/>
                      <a:pt x="503" y="473"/>
                    </a:cubicBezTo>
                    <a:cubicBezTo>
                      <a:pt x="503" y="544"/>
                      <a:pt x="472" y="597"/>
                      <a:pt x="410" y="635"/>
                    </a:cubicBezTo>
                    <a:cubicBezTo>
                      <a:pt x="361" y="666"/>
                      <a:pt x="295" y="681"/>
                      <a:pt x="217" y="681"/>
                    </a:cubicBezTo>
                    <a:cubicBezTo>
                      <a:pt x="150" y="679"/>
                      <a:pt x="82" y="671"/>
                      <a:pt x="13" y="655"/>
                    </a:cubicBezTo>
                    <a:lnTo>
                      <a:pt x="13" y="526"/>
                    </a:lnTo>
                  </a:path>
                </a:pathLst>
              </a:custGeom>
              <a:grpFill/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de-DE" kern="0">
                  <a:solidFill>
                    <a:sysClr val="windowText" lastClr="000000"/>
                  </a:solidFill>
                  <a:ea typeface="ＭＳ Ｐゴシック" charset="-128"/>
                </a:endParaRPr>
              </a:p>
            </p:txBody>
          </p:sp>
          <p:sp>
            <p:nvSpPr>
              <p:cNvPr id="70" name="Freeform 11"/>
              <p:cNvSpPr>
                <a:spLocks noChangeArrowheads="1"/>
              </p:cNvSpPr>
              <p:nvPr/>
            </p:nvSpPr>
            <p:spPr bwMode="auto">
              <a:xfrm>
                <a:off x="4356100" y="3173413"/>
                <a:ext cx="65088" cy="236537"/>
              </a:xfrm>
              <a:custGeom>
                <a:avLst/>
                <a:gdLst/>
                <a:ahLst/>
                <a:cxnLst>
                  <a:cxn ang="0">
                    <a:pos x="91" y="655"/>
                  </a:cxn>
                  <a:cxn ang="0">
                    <a:pos x="0" y="655"/>
                  </a:cxn>
                  <a:cxn ang="0">
                    <a:pos x="0" y="0"/>
                  </a:cxn>
                  <a:cxn ang="0">
                    <a:pos x="182" y="0"/>
                  </a:cxn>
                  <a:cxn ang="0">
                    <a:pos x="182" y="655"/>
                  </a:cxn>
                  <a:cxn ang="0">
                    <a:pos x="91" y="655"/>
                  </a:cxn>
                </a:cxnLst>
                <a:rect l="0" t="0" r="r" b="b"/>
                <a:pathLst>
                  <a:path w="183" h="656">
                    <a:moveTo>
                      <a:pt x="91" y="655"/>
                    </a:moveTo>
                    <a:lnTo>
                      <a:pt x="0" y="655"/>
                    </a:lnTo>
                    <a:lnTo>
                      <a:pt x="0" y="0"/>
                    </a:lnTo>
                    <a:lnTo>
                      <a:pt x="182" y="0"/>
                    </a:lnTo>
                    <a:lnTo>
                      <a:pt x="182" y="655"/>
                    </a:lnTo>
                    <a:lnTo>
                      <a:pt x="91" y="655"/>
                    </a:lnTo>
                  </a:path>
                </a:pathLst>
              </a:custGeom>
              <a:grpFill/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de-DE" kern="0">
                  <a:solidFill>
                    <a:sysClr val="windowText" lastClr="000000"/>
                  </a:solidFill>
                  <a:ea typeface="ＭＳ Ｐゴシック" charset="-128"/>
                </a:endParaRPr>
              </a:p>
            </p:txBody>
          </p:sp>
          <p:sp>
            <p:nvSpPr>
              <p:cNvPr id="71" name="Freeform 12"/>
              <p:cNvSpPr>
                <a:spLocks noChangeArrowheads="1"/>
              </p:cNvSpPr>
              <p:nvPr/>
            </p:nvSpPr>
            <p:spPr bwMode="auto">
              <a:xfrm>
                <a:off x="4481513" y="3173413"/>
                <a:ext cx="171450" cy="236537"/>
              </a:xfrm>
              <a:custGeom>
                <a:avLst/>
                <a:gdLst/>
                <a:ahLst/>
                <a:cxnLst>
                  <a:cxn ang="0">
                    <a:pos x="0" y="654"/>
                  </a:cxn>
                  <a:cxn ang="0">
                    <a:pos x="0" y="0"/>
                  </a:cxn>
                  <a:cxn ang="0">
                    <a:pos x="469" y="0"/>
                  </a:cxn>
                  <a:cxn ang="0">
                    <a:pos x="469" y="118"/>
                  </a:cxn>
                  <a:cxn ang="0">
                    <a:pos x="175" y="118"/>
                  </a:cxn>
                  <a:cxn ang="0">
                    <a:pos x="175" y="265"/>
                  </a:cxn>
                  <a:cxn ang="0">
                    <a:pos x="431" y="265"/>
                  </a:cxn>
                  <a:cxn ang="0">
                    <a:pos x="431" y="374"/>
                  </a:cxn>
                  <a:cxn ang="0">
                    <a:pos x="175" y="374"/>
                  </a:cxn>
                  <a:cxn ang="0">
                    <a:pos x="175" y="529"/>
                  </a:cxn>
                  <a:cxn ang="0">
                    <a:pos x="475" y="529"/>
                  </a:cxn>
                  <a:cxn ang="0">
                    <a:pos x="475" y="654"/>
                  </a:cxn>
                  <a:cxn ang="0">
                    <a:pos x="0" y="654"/>
                  </a:cxn>
                </a:cxnLst>
                <a:rect l="0" t="0" r="r" b="b"/>
                <a:pathLst>
                  <a:path w="476" h="655">
                    <a:moveTo>
                      <a:pt x="0" y="654"/>
                    </a:moveTo>
                    <a:lnTo>
                      <a:pt x="0" y="0"/>
                    </a:lnTo>
                    <a:lnTo>
                      <a:pt x="469" y="0"/>
                    </a:lnTo>
                    <a:lnTo>
                      <a:pt x="469" y="118"/>
                    </a:lnTo>
                    <a:lnTo>
                      <a:pt x="175" y="118"/>
                    </a:lnTo>
                    <a:lnTo>
                      <a:pt x="175" y="265"/>
                    </a:lnTo>
                    <a:lnTo>
                      <a:pt x="431" y="265"/>
                    </a:lnTo>
                    <a:lnTo>
                      <a:pt x="431" y="374"/>
                    </a:lnTo>
                    <a:lnTo>
                      <a:pt x="175" y="374"/>
                    </a:lnTo>
                    <a:lnTo>
                      <a:pt x="175" y="529"/>
                    </a:lnTo>
                    <a:lnTo>
                      <a:pt x="475" y="529"/>
                    </a:lnTo>
                    <a:lnTo>
                      <a:pt x="475" y="654"/>
                    </a:lnTo>
                    <a:lnTo>
                      <a:pt x="0" y="654"/>
                    </a:lnTo>
                  </a:path>
                </a:pathLst>
              </a:custGeom>
              <a:grpFill/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de-DE" kern="0">
                  <a:solidFill>
                    <a:sysClr val="windowText" lastClr="000000"/>
                  </a:solidFill>
                  <a:ea typeface="ＭＳ Ｐゴシック" charset="-128"/>
                </a:endParaRPr>
              </a:p>
            </p:txBody>
          </p:sp>
          <p:sp>
            <p:nvSpPr>
              <p:cNvPr id="72" name="Freeform 13"/>
              <p:cNvSpPr>
                <a:spLocks noChangeArrowheads="1"/>
              </p:cNvSpPr>
              <p:nvPr/>
            </p:nvSpPr>
            <p:spPr bwMode="auto">
              <a:xfrm>
                <a:off x="4695825" y="3173413"/>
                <a:ext cx="287338" cy="238125"/>
              </a:xfrm>
              <a:custGeom>
                <a:avLst/>
                <a:gdLst/>
                <a:ahLst/>
                <a:cxnLst>
                  <a:cxn ang="0">
                    <a:pos x="0" y="654"/>
                  </a:cxn>
                  <a:cxn ang="0">
                    <a:pos x="0" y="0"/>
                  </a:cxn>
                  <a:cxn ang="0">
                    <a:pos x="237" y="0"/>
                  </a:cxn>
                  <a:cxn ang="0">
                    <a:pos x="400" y="418"/>
                  </a:cxn>
                  <a:cxn ang="0">
                    <a:pos x="571" y="0"/>
                  </a:cxn>
                  <a:cxn ang="0">
                    <a:pos x="796" y="0"/>
                  </a:cxn>
                  <a:cxn ang="0">
                    <a:pos x="796" y="654"/>
                  </a:cxn>
                  <a:cxn ang="0">
                    <a:pos x="621" y="654"/>
                  </a:cxn>
                  <a:cxn ang="0">
                    <a:pos x="621" y="190"/>
                  </a:cxn>
                  <a:cxn ang="0">
                    <a:pos x="430" y="660"/>
                  </a:cxn>
                  <a:cxn ang="0">
                    <a:pos x="316" y="660"/>
                  </a:cxn>
                  <a:cxn ang="0">
                    <a:pos x="129" y="190"/>
                  </a:cxn>
                  <a:cxn ang="0">
                    <a:pos x="129" y="654"/>
                  </a:cxn>
                  <a:cxn ang="0">
                    <a:pos x="0" y="654"/>
                  </a:cxn>
                </a:cxnLst>
                <a:rect l="0" t="0" r="r" b="b"/>
                <a:pathLst>
                  <a:path w="797" h="661">
                    <a:moveTo>
                      <a:pt x="0" y="654"/>
                    </a:moveTo>
                    <a:lnTo>
                      <a:pt x="0" y="0"/>
                    </a:lnTo>
                    <a:lnTo>
                      <a:pt x="237" y="0"/>
                    </a:lnTo>
                    <a:lnTo>
                      <a:pt x="400" y="418"/>
                    </a:lnTo>
                    <a:lnTo>
                      <a:pt x="571" y="0"/>
                    </a:lnTo>
                    <a:lnTo>
                      <a:pt x="796" y="0"/>
                    </a:lnTo>
                    <a:lnTo>
                      <a:pt x="796" y="654"/>
                    </a:lnTo>
                    <a:lnTo>
                      <a:pt x="621" y="654"/>
                    </a:lnTo>
                    <a:lnTo>
                      <a:pt x="621" y="190"/>
                    </a:lnTo>
                    <a:lnTo>
                      <a:pt x="430" y="660"/>
                    </a:lnTo>
                    <a:lnTo>
                      <a:pt x="316" y="660"/>
                    </a:lnTo>
                    <a:lnTo>
                      <a:pt x="129" y="190"/>
                    </a:lnTo>
                    <a:lnTo>
                      <a:pt x="129" y="654"/>
                    </a:lnTo>
                    <a:lnTo>
                      <a:pt x="0" y="654"/>
                    </a:lnTo>
                  </a:path>
                </a:pathLst>
              </a:custGeom>
              <a:grpFill/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de-DE" kern="0">
                  <a:solidFill>
                    <a:sysClr val="windowText" lastClr="000000"/>
                  </a:solidFill>
                  <a:ea typeface="ＭＳ Ｐゴシック" charset="-128"/>
                </a:endParaRPr>
              </a:p>
            </p:txBody>
          </p:sp>
          <p:sp>
            <p:nvSpPr>
              <p:cNvPr id="73" name="Freeform 14"/>
              <p:cNvSpPr>
                <a:spLocks noChangeArrowheads="1"/>
              </p:cNvSpPr>
              <p:nvPr/>
            </p:nvSpPr>
            <p:spPr bwMode="auto">
              <a:xfrm>
                <a:off x="5043488" y="3173413"/>
                <a:ext cx="171450" cy="236537"/>
              </a:xfrm>
              <a:custGeom>
                <a:avLst/>
                <a:gdLst/>
                <a:ahLst/>
                <a:cxnLst>
                  <a:cxn ang="0">
                    <a:pos x="0" y="654"/>
                  </a:cxn>
                  <a:cxn ang="0">
                    <a:pos x="0" y="0"/>
                  </a:cxn>
                  <a:cxn ang="0">
                    <a:pos x="469" y="0"/>
                  </a:cxn>
                  <a:cxn ang="0">
                    <a:pos x="469" y="118"/>
                  </a:cxn>
                  <a:cxn ang="0">
                    <a:pos x="176" y="118"/>
                  </a:cxn>
                  <a:cxn ang="0">
                    <a:pos x="176" y="265"/>
                  </a:cxn>
                  <a:cxn ang="0">
                    <a:pos x="431" y="265"/>
                  </a:cxn>
                  <a:cxn ang="0">
                    <a:pos x="431" y="374"/>
                  </a:cxn>
                  <a:cxn ang="0">
                    <a:pos x="176" y="374"/>
                  </a:cxn>
                  <a:cxn ang="0">
                    <a:pos x="176" y="529"/>
                  </a:cxn>
                  <a:cxn ang="0">
                    <a:pos x="476" y="529"/>
                  </a:cxn>
                  <a:cxn ang="0">
                    <a:pos x="476" y="654"/>
                  </a:cxn>
                  <a:cxn ang="0">
                    <a:pos x="0" y="654"/>
                  </a:cxn>
                </a:cxnLst>
                <a:rect l="0" t="0" r="r" b="b"/>
                <a:pathLst>
                  <a:path w="477" h="655">
                    <a:moveTo>
                      <a:pt x="0" y="654"/>
                    </a:moveTo>
                    <a:lnTo>
                      <a:pt x="0" y="0"/>
                    </a:lnTo>
                    <a:lnTo>
                      <a:pt x="469" y="0"/>
                    </a:lnTo>
                    <a:lnTo>
                      <a:pt x="469" y="118"/>
                    </a:lnTo>
                    <a:lnTo>
                      <a:pt x="176" y="118"/>
                    </a:lnTo>
                    <a:lnTo>
                      <a:pt x="176" y="265"/>
                    </a:lnTo>
                    <a:lnTo>
                      <a:pt x="431" y="265"/>
                    </a:lnTo>
                    <a:lnTo>
                      <a:pt x="431" y="374"/>
                    </a:lnTo>
                    <a:lnTo>
                      <a:pt x="176" y="374"/>
                    </a:lnTo>
                    <a:lnTo>
                      <a:pt x="176" y="529"/>
                    </a:lnTo>
                    <a:lnTo>
                      <a:pt x="476" y="529"/>
                    </a:lnTo>
                    <a:lnTo>
                      <a:pt x="476" y="654"/>
                    </a:lnTo>
                    <a:lnTo>
                      <a:pt x="0" y="654"/>
                    </a:lnTo>
                  </a:path>
                </a:pathLst>
              </a:custGeom>
              <a:grpFill/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de-DE" kern="0">
                  <a:solidFill>
                    <a:sysClr val="windowText" lastClr="000000"/>
                  </a:solidFill>
                  <a:ea typeface="ＭＳ Ｐゴシック" charset="-128"/>
                </a:endParaRPr>
              </a:p>
            </p:txBody>
          </p:sp>
          <p:sp>
            <p:nvSpPr>
              <p:cNvPr id="74" name="Freeform 15"/>
              <p:cNvSpPr>
                <a:spLocks noChangeArrowheads="1"/>
              </p:cNvSpPr>
              <p:nvPr/>
            </p:nvSpPr>
            <p:spPr bwMode="auto">
              <a:xfrm>
                <a:off x="5257800" y="3173413"/>
                <a:ext cx="203200" cy="236537"/>
              </a:xfrm>
              <a:custGeom>
                <a:avLst/>
                <a:gdLst/>
                <a:ahLst/>
                <a:cxnLst>
                  <a:cxn ang="0">
                    <a:pos x="0" y="654"/>
                  </a:cxn>
                  <a:cxn ang="0">
                    <a:pos x="0" y="0"/>
                  </a:cxn>
                  <a:cxn ang="0">
                    <a:pos x="212" y="0"/>
                  </a:cxn>
                  <a:cxn ang="0">
                    <a:pos x="437" y="438"/>
                  </a:cxn>
                  <a:cxn ang="0">
                    <a:pos x="437" y="0"/>
                  </a:cxn>
                  <a:cxn ang="0">
                    <a:pos x="565" y="0"/>
                  </a:cxn>
                  <a:cxn ang="0">
                    <a:pos x="565" y="654"/>
                  </a:cxn>
                  <a:cxn ang="0">
                    <a:pos x="361" y="654"/>
                  </a:cxn>
                  <a:cxn ang="0">
                    <a:pos x="129" y="210"/>
                  </a:cxn>
                  <a:cxn ang="0">
                    <a:pos x="129" y="654"/>
                  </a:cxn>
                  <a:cxn ang="0">
                    <a:pos x="0" y="654"/>
                  </a:cxn>
                </a:cxnLst>
                <a:rect l="0" t="0" r="r" b="b"/>
                <a:pathLst>
                  <a:path w="566" h="655">
                    <a:moveTo>
                      <a:pt x="0" y="654"/>
                    </a:moveTo>
                    <a:lnTo>
                      <a:pt x="0" y="0"/>
                    </a:lnTo>
                    <a:lnTo>
                      <a:pt x="212" y="0"/>
                    </a:lnTo>
                    <a:lnTo>
                      <a:pt x="437" y="438"/>
                    </a:lnTo>
                    <a:lnTo>
                      <a:pt x="437" y="0"/>
                    </a:lnTo>
                    <a:lnTo>
                      <a:pt x="565" y="0"/>
                    </a:lnTo>
                    <a:lnTo>
                      <a:pt x="565" y="654"/>
                    </a:lnTo>
                    <a:lnTo>
                      <a:pt x="361" y="654"/>
                    </a:lnTo>
                    <a:lnTo>
                      <a:pt x="129" y="210"/>
                    </a:lnTo>
                    <a:lnTo>
                      <a:pt x="129" y="654"/>
                    </a:lnTo>
                    <a:lnTo>
                      <a:pt x="0" y="654"/>
                    </a:lnTo>
                  </a:path>
                </a:pathLst>
              </a:custGeom>
              <a:grpFill/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de-DE" kern="0">
                  <a:solidFill>
                    <a:sysClr val="windowText" lastClr="000000"/>
                  </a:solidFill>
                  <a:ea typeface="ＭＳ Ｐゴシック" charset="-128"/>
                </a:endParaRPr>
              </a:p>
            </p:txBody>
          </p:sp>
          <p:sp>
            <p:nvSpPr>
              <p:cNvPr id="75" name="Freeform 16"/>
              <p:cNvSpPr>
                <a:spLocks noChangeArrowheads="1"/>
              </p:cNvSpPr>
              <p:nvPr/>
            </p:nvSpPr>
            <p:spPr bwMode="auto">
              <a:xfrm>
                <a:off x="5503863" y="3168650"/>
                <a:ext cx="180975" cy="244475"/>
              </a:xfrm>
              <a:custGeom>
                <a:avLst/>
                <a:gdLst/>
                <a:ahLst/>
                <a:cxnLst>
                  <a:cxn ang="0">
                    <a:pos x="12" y="527"/>
                  </a:cxn>
                  <a:cxn ang="0">
                    <a:pos x="208" y="562"/>
                  </a:cxn>
                  <a:cxn ang="0">
                    <a:pos x="326" y="501"/>
                  </a:cxn>
                  <a:cxn ang="0">
                    <a:pos x="310" y="462"/>
                  </a:cxn>
                  <a:cxn ang="0">
                    <a:pos x="220" y="415"/>
                  </a:cxn>
                  <a:cxn ang="0">
                    <a:pos x="51" y="324"/>
                  </a:cxn>
                  <a:cxn ang="0">
                    <a:pos x="0" y="198"/>
                  </a:cxn>
                  <a:cxn ang="0">
                    <a:pos x="74" y="51"/>
                  </a:cxn>
                  <a:cxn ang="0">
                    <a:pos x="264" y="0"/>
                  </a:cxn>
                  <a:cxn ang="0">
                    <a:pos x="436" y="21"/>
                  </a:cxn>
                  <a:cxn ang="0">
                    <a:pos x="452" y="24"/>
                  </a:cxn>
                  <a:cxn ang="0">
                    <a:pos x="452" y="148"/>
                  </a:cxn>
                  <a:cxn ang="0">
                    <a:pos x="282" y="112"/>
                  </a:cxn>
                  <a:cxn ang="0">
                    <a:pos x="172" y="172"/>
                  </a:cxn>
                  <a:cxn ang="0">
                    <a:pos x="195" y="210"/>
                  </a:cxn>
                  <a:cxn ang="0">
                    <a:pos x="296" y="260"/>
                  </a:cxn>
                  <a:cxn ang="0">
                    <a:pos x="456" y="352"/>
                  </a:cxn>
                  <a:cxn ang="0">
                    <a:pos x="503" y="473"/>
                  </a:cxn>
                  <a:cxn ang="0">
                    <a:pos x="410" y="635"/>
                  </a:cxn>
                  <a:cxn ang="0">
                    <a:pos x="216" y="680"/>
                  </a:cxn>
                  <a:cxn ang="0">
                    <a:pos x="12" y="656"/>
                  </a:cxn>
                  <a:cxn ang="0">
                    <a:pos x="12" y="527"/>
                  </a:cxn>
                </a:cxnLst>
                <a:rect l="0" t="0" r="r" b="b"/>
                <a:pathLst>
                  <a:path w="504" h="681">
                    <a:moveTo>
                      <a:pt x="12" y="527"/>
                    </a:moveTo>
                    <a:cubicBezTo>
                      <a:pt x="85" y="550"/>
                      <a:pt x="150" y="562"/>
                      <a:pt x="208" y="562"/>
                    </a:cubicBezTo>
                    <a:cubicBezTo>
                      <a:pt x="286" y="562"/>
                      <a:pt x="326" y="542"/>
                      <a:pt x="326" y="501"/>
                    </a:cubicBezTo>
                    <a:cubicBezTo>
                      <a:pt x="326" y="485"/>
                      <a:pt x="321" y="473"/>
                      <a:pt x="310" y="462"/>
                    </a:cubicBezTo>
                    <a:cubicBezTo>
                      <a:pt x="298" y="451"/>
                      <a:pt x="268" y="435"/>
                      <a:pt x="220" y="415"/>
                    </a:cubicBezTo>
                    <a:cubicBezTo>
                      <a:pt x="134" y="380"/>
                      <a:pt x="78" y="349"/>
                      <a:pt x="51" y="324"/>
                    </a:cubicBezTo>
                    <a:cubicBezTo>
                      <a:pt x="18" y="292"/>
                      <a:pt x="0" y="249"/>
                      <a:pt x="0" y="198"/>
                    </a:cubicBezTo>
                    <a:cubicBezTo>
                      <a:pt x="0" y="134"/>
                      <a:pt x="24" y="84"/>
                      <a:pt x="74" y="51"/>
                    </a:cubicBezTo>
                    <a:cubicBezTo>
                      <a:pt x="122" y="17"/>
                      <a:pt x="187" y="0"/>
                      <a:pt x="264" y="0"/>
                    </a:cubicBezTo>
                    <a:cubicBezTo>
                      <a:pt x="308" y="0"/>
                      <a:pt x="365" y="6"/>
                      <a:pt x="436" y="21"/>
                    </a:cubicBezTo>
                    <a:lnTo>
                      <a:pt x="452" y="24"/>
                    </a:lnTo>
                    <a:lnTo>
                      <a:pt x="452" y="148"/>
                    </a:lnTo>
                    <a:cubicBezTo>
                      <a:pt x="391" y="124"/>
                      <a:pt x="334" y="112"/>
                      <a:pt x="282" y="112"/>
                    </a:cubicBezTo>
                    <a:cubicBezTo>
                      <a:pt x="208" y="112"/>
                      <a:pt x="172" y="132"/>
                      <a:pt x="172" y="172"/>
                    </a:cubicBezTo>
                    <a:cubicBezTo>
                      <a:pt x="172" y="187"/>
                      <a:pt x="179" y="199"/>
                      <a:pt x="195" y="210"/>
                    </a:cubicBezTo>
                    <a:cubicBezTo>
                      <a:pt x="207" y="218"/>
                      <a:pt x="240" y="234"/>
                      <a:pt x="296" y="260"/>
                    </a:cubicBezTo>
                    <a:cubicBezTo>
                      <a:pt x="375" y="294"/>
                      <a:pt x="429" y="325"/>
                      <a:pt x="456" y="352"/>
                    </a:cubicBezTo>
                    <a:cubicBezTo>
                      <a:pt x="487" y="383"/>
                      <a:pt x="503" y="423"/>
                      <a:pt x="503" y="473"/>
                    </a:cubicBezTo>
                    <a:cubicBezTo>
                      <a:pt x="503" y="544"/>
                      <a:pt x="472" y="597"/>
                      <a:pt x="410" y="635"/>
                    </a:cubicBezTo>
                    <a:cubicBezTo>
                      <a:pt x="359" y="665"/>
                      <a:pt x="295" y="680"/>
                      <a:pt x="216" y="680"/>
                    </a:cubicBezTo>
                    <a:cubicBezTo>
                      <a:pt x="149" y="680"/>
                      <a:pt x="81" y="672"/>
                      <a:pt x="12" y="656"/>
                    </a:cubicBezTo>
                    <a:lnTo>
                      <a:pt x="12" y="527"/>
                    </a:lnTo>
                  </a:path>
                </a:pathLst>
              </a:custGeom>
              <a:grpFill/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de-DE" kern="0">
                  <a:solidFill>
                    <a:sysClr val="windowText" lastClr="000000"/>
                  </a:solidFill>
                  <a:ea typeface="ＭＳ Ｐゴシック" charset="-128"/>
                </a:endParaRPr>
              </a:p>
            </p:txBody>
          </p:sp>
        </p:grpSp>
        <p:grpSp>
          <p:nvGrpSpPr>
            <p:cNvPr id="55" name="Group 34"/>
            <p:cNvGrpSpPr/>
            <p:nvPr/>
          </p:nvGrpSpPr>
          <p:grpSpPr>
            <a:xfrm>
              <a:off x="2517775" y="3466563"/>
              <a:ext cx="5838422" cy="804869"/>
              <a:chOff x="3465513" y="3502025"/>
              <a:chExt cx="2222500" cy="306388"/>
            </a:xfrm>
            <a:solidFill>
              <a:srgbClr val="E55008"/>
            </a:solidFill>
          </p:grpSpPr>
          <p:sp>
            <p:nvSpPr>
              <p:cNvPr id="56" name="Freeform 17"/>
              <p:cNvSpPr>
                <a:spLocks noChangeArrowheads="1"/>
              </p:cNvSpPr>
              <p:nvPr/>
            </p:nvSpPr>
            <p:spPr bwMode="auto">
              <a:xfrm>
                <a:off x="4975225" y="3589338"/>
                <a:ext cx="171450" cy="219075"/>
              </a:xfrm>
              <a:custGeom>
                <a:avLst/>
                <a:gdLst/>
                <a:ahLst/>
                <a:cxnLst>
                  <a:cxn ang="0">
                    <a:pos x="152" y="263"/>
                  </a:cxn>
                  <a:cxn ang="0">
                    <a:pos x="273" y="110"/>
                  </a:cxn>
                  <a:cxn ang="0">
                    <a:pos x="330" y="166"/>
                  </a:cxn>
                  <a:cxn ang="0">
                    <a:pos x="152" y="263"/>
                  </a:cxn>
                  <a:cxn ang="0">
                    <a:pos x="281" y="0"/>
                  </a:cxn>
                  <a:cxn ang="0">
                    <a:pos x="0" y="316"/>
                  </a:cxn>
                  <a:cxn ang="0">
                    <a:pos x="267" y="606"/>
                  </a:cxn>
                  <a:cxn ang="0">
                    <a:pos x="474" y="543"/>
                  </a:cxn>
                  <a:cxn ang="0">
                    <a:pos x="428" y="438"/>
                  </a:cxn>
                  <a:cxn ang="0">
                    <a:pos x="288" y="486"/>
                  </a:cxn>
                  <a:cxn ang="0">
                    <a:pos x="158" y="375"/>
                  </a:cxn>
                  <a:cxn ang="0">
                    <a:pos x="468" y="165"/>
                  </a:cxn>
                  <a:cxn ang="0">
                    <a:pos x="281" y="0"/>
                  </a:cxn>
                </a:cxnLst>
                <a:rect l="0" t="0" r="r" b="b"/>
                <a:pathLst>
                  <a:path w="475" h="607">
                    <a:moveTo>
                      <a:pt x="152" y="263"/>
                    </a:moveTo>
                    <a:cubicBezTo>
                      <a:pt x="156" y="186"/>
                      <a:pt x="196" y="110"/>
                      <a:pt x="273" y="110"/>
                    </a:cubicBezTo>
                    <a:cubicBezTo>
                      <a:pt x="308" y="110"/>
                      <a:pt x="330" y="131"/>
                      <a:pt x="330" y="166"/>
                    </a:cubicBezTo>
                    <a:cubicBezTo>
                      <a:pt x="330" y="243"/>
                      <a:pt x="226" y="261"/>
                      <a:pt x="152" y="263"/>
                    </a:cubicBezTo>
                    <a:close/>
                    <a:moveTo>
                      <a:pt x="281" y="0"/>
                    </a:moveTo>
                    <a:cubicBezTo>
                      <a:pt x="96" y="0"/>
                      <a:pt x="0" y="151"/>
                      <a:pt x="0" y="316"/>
                    </a:cubicBezTo>
                    <a:cubicBezTo>
                      <a:pt x="0" y="485"/>
                      <a:pt x="76" y="606"/>
                      <a:pt x="267" y="606"/>
                    </a:cubicBezTo>
                    <a:cubicBezTo>
                      <a:pt x="381" y="606"/>
                      <a:pt x="460" y="553"/>
                      <a:pt x="474" y="543"/>
                    </a:cubicBezTo>
                    <a:lnTo>
                      <a:pt x="428" y="438"/>
                    </a:lnTo>
                    <a:cubicBezTo>
                      <a:pt x="396" y="460"/>
                      <a:pt x="348" y="486"/>
                      <a:pt x="288" y="486"/>
                    </a:cubicBezTo>
                    <a:cubicBezTo>
                      <a:pt x="202" y="486"/>
                      <a:pt x="166" y="429"/>
                      <a:pt x="158" y="375"/>
                    </a:cubicBezTo>
                    <a:cubicBezTo>
                      <a:pt x="296" y="367"/>
                      <a:pt x="468" y="334"/>
                      <a:pt x="468" y="165"/>
                    </a:cubicBezTo>
                    <a:cubicBezTo>
                      <a:pt x="468" y="57"/>
                      <a:pt x="395" y="0"/>
                      <a:pt x="281" y="0"/>
                    </a:cubicBezTo>
                    <a:close/>
                  </a:path>
                </a:pathLst>
              </a:custGeom>
              <a:grpFill/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de-DE" kern="0">
                  <a:solidFill>
                    <a:sysClr val="windowText" lastClr="000000"/>
                  </a:solidFill>
                  <a:ea typeface="ＭＳ Ｐゴシック" charset="-128"/>
                </a:endParaRPr>
              </a:p>
            </p:txBody>
          </p:sp>
          <p:sp>
            <p:nvSpPr>
              <p:cNvPr id="57" name="Freeform 18"/>
              <p:cNvSpPr>
                <a:spLocks noChangeArrowheads="1"/>
              </p:cNvSpPr>
              <p:nvPr/>
            </p:nvSpPr>
            <p:spPr bwMode="auto">
              <a:xfrm>
                <a:off x="5172075" y="3589338"/>
                <a:ext cx="171450" cy="219075"/>
              </a:xfrm>
              <a:custGeom>
                <a:avLst/>
                <a:gdLst/>
                <a:ahLst/>
                <a:cxnLst>
                  <a:cxn ang="0">
                    <a:pos x="153" y="263"/>
                  </a:cxn>
                  <a:cxn ang="0">
                    <a:pos x="273" y="110"/>
                  </a:cxn>
                  <a:cxn ang="0">
                    <a:pos x="331" y="166"/>
                  </a:cxn>
                  <a:cxn ang="0">
                    <a:pos x="153" y="263"/>
                  </a:cxn>
                  <a:cxn ang="0">
                    <a:pos x="281" y="0"/>
                  </a:cxn>
                  <a:cxn ang="0">
                    <a:pos x="0" y="316"/>
                  </a:cxn>
                  <a:cxn ang="0">
                    <a:pos x="268" y="606"/>
                  </a:cxn>
                  <a:cxn ang="0">
                    <a:pos x="474" y="543"/>
                  </a:cxn>
                  <a:cxn ang="0">
                    <a:pos x="429" y="438"/>
                  </a:cxn>
                  <a:cxn ang="0">
                    <a:pos x="288" y="486"/>
                  </a:cxn>
                  <a:cxn ang="0">
                    <a:pos x="158" y="375"/>
                  </a:cxn>
                  <a:cxn ang="0">
                    <a:pos x="469" y="165"/>
                  </a:cxn>
                  <a:cxn ang="0">
                    <a:pos x="281" y="0"/>
                  </a:cxn>
                </a:cxnLst>
                <a:rect l="0" t="0" r="r" b="b"/>
                <a:pathLst>
                  <a:path w="475" h="607">
                    <a:moveTo>
                      <a:pt x="153" y="263"/>
                    </a:moveTo>
                    <a:cubicBezTo>
                      <a:pt x="157" y="186"/>
                      <a:pt x="197" y="110"/>
                      <a:pt x="273" y="110"/>
                    </a:cubicBezTo>
                    <a:cubicBezTo>
                      <a:pt x="310" y="110"/>
                      <a:pt x="331" y="131"/>
                      <a:pt x="331" y="166"/>
                    </a:cubicBezTo>
                    <a:cubicBezTo>
                      <a:pt x="331" y="243"/>
                      <a:pt x="226" y="261"/>
                      <a:pt x="153" y="263"/>
                    </a:cubicBezTo>
                    <a:close/>
                    <a:moveTo>
                      <a:pt x="281" y="0"/>
                    </a:moveTo>
                    <a:cubicBezTo>
                      <a:pt x="97" y="0"/>
                      <a:pt x="0" y="151"/>
                      <a:pt x="0" y="316"/>
                    </a:cubicBezTo>
                    <a:cubicBezTo>
                      <a:pt x="0" y="485"/>
                      <a:pt x="76" y="606"/>
                      <a:pt x="268" y="606"/>
                    </a:cubicBezTo>
                    <a:cubicBezTo>
                      <a:pt x="382" y="606"/>
                      <a:pt x="461" y="553"/>
                      <a:pt x="474" y="543"/>
                    </a:cubicBezTo>
                    <a:lnTo>
                      <a:pt x="429" y="438"/>
                    </a:lnTo>
                    <a:cubicBezTo>
                      <a:pt x="397" y="460"/>
                      <a:pt x="348" y="486"/>
                      <a:pt x="288" y="486"/>
                    </a:cubicBezTo>
                    <a:cubicBezTo>
                      <a:pt x="202" y="486"/>
                      <a:pt x="166" y="429"/>
                      <a:pt x="158" y="375"/>
                    </a:cubicBezTo>
                    <a:cubicBezTo>
                      <a:pt x="296" y="367"/>
                      <a:pt x="469" y="334"/>
                      <a:pt x="469" y="165"/>
                    </a:cubicBezTo>
                    <a:cubicBezTo>
                      <a:pt x="469" y="57"/>
                      <a:pt x="395" y="0"/>
                      <a:pt x="281" y="0"/>
                    </a:cubicBezTo>
                    <a:close/>
                  </a:path>
                </a:pathLst>
              </a:custGeom>
              <a:grpFill/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de-DE" kern="0">
                  <a:solidFill>
                    <a:sysClr val="windowText" lastClr="000000"/>
                  </a:solidFill>
                  <a:ea typeface="ＭＳ Ｐゴシック" charset="-128"/>
                </a:endParaRPr>
              </a:p>
            </p:txBody>
          </p:sp>
          <p:sp>
            <p:nvSpPr>
              <p:cNvPr id="58" name="Freeform 19"/>
              <p:cNvSpPr>
                <a:spLocks noChangeArrowheads="1"/>
              </p:cNvSpPr>
              <p:nvPr/>
            </p:nvSpPr>
            <p:spPr bwMode="auto">
              <a:xfrm>
                <a:off x="3706813" y="3589338"/>
                <a:ext cx="171450" cy="219075"/>
              </a:xfrm>
              <a:custGeom>
                <a:avLst/>
                <a:gdLst/>
                <a:ahLst/>
                <a:cxnLst>
                  <a:cxn ang="0">
                    <a:pos x="154" y="263"/>
                  </a:cxn>
                  <a:cxn ang="0">
                    <a:pos x="275" y="110"/>
                  </a:cxn>
                  <a:cxn ang="0">
                    <a:pos x="332" y="166"/>
                  </a:cxn>
                  <a:cxn ang="0">
                    <a:pos x="154" y="263"/>
                  </a:cxn>
                  <a:cxn ang="0">
                    <a:pos x="281" y="0"/>
                  </a:cxn>
                  <a:cxn ang="0">
                    <a:pos x="0" y="316"/>
                  </a:cxn>
                  <a:cxn ang="0">
                    <a:pos x="268" y="606"/>
                  </a:cxn>
                  <a:cxn ang="0">
                    <a:pos x="474" y="543"/>
                  </a:cxn>
                  <a:cxn ang="0">
                    <a:pos x="429" y="438"/>
                  </a:cxn>
                  <a:cxn ang="0">
                    <a:pos x="288" y="486"/>
                  </a:cxn>
                  <a:cxn ang="0">
                    <a:pos x="158" y="375"/>
                  </a:cxn>
                  <a:cxn ang="0">
                    <a:pos x="469" y="165"/>
                  </a:cxn>
                  <a:cxn ang="0">
                    <a:pos x="281" y="0"/>
                  </a:cxn>
                </a:cxnLst>
                <a:rect l="0" t="0" r="r" b="b"/>
                <a:pathLst>
                  <a:path w="475" h="607">
                    <a:moveTo>
                      <a:pt x="154" y="263"/>
                    </a:moveTo>
                    <a:cubicBezTo>
                      <a:pt x="158" y="186"/>
                      <a:pt x="198" y="110"/>
                      <a:pt x="275" y="110"/>
                    </a:cubicBezTo>
                    <a:cubicBezTo>
                      <a:pt x="310" y="110"/>
                      <a:pt x="332" y="131"/>
                      <a:pt x="332" y="166"/>
                    </a:cubicBezTo>
                    <a:cubicBezTo>
                      <a:pt x="332" y="243"/>
                      <a:pt x="228" y="261"/>
                      <a:pt x="154" y="263"/>
                    </a:cubicBezTo>
                    <a:close/>
                    <a:moveTo>
                      <a:pt x="281" y="0"/>
                    </a:moveTo>
                    <a:cubicBezTo>
                      <a:pt x="97" y="0"/>
                      <a:pt x="0" y="151"/>
                      <a:pt x="0" y="316"/>
                    </a:cubicBezTo>
                    <a:cubicBezTo>
                      <a:pt x="0" y="485"/>
                      <a:pt x="76" y="606"/>
                      <a:pt x="268" y="606"/>
                    </a:cubicBezTo>
                    <a:cubicBezTo>
                      <a:pt x="382" y="606"/>
                      <a:pt x="461" y="553"/>
                      <a:pt x="474" y="543"/>
                    </a:cubicBezTo>
                    <a:lnTo>
                      <a:pt x="429" y="438"/>
                    </a:lnTo>
                    <a:cubicBezTo>
                      <a:pt x="397" y="460"/>
                      <a:pt x="348" y="486"/>
                      <a:pt x="288" y="486"/>
                    </a:cubicBezTo>
                    <a:cubicBezTo>
                      <a:pt x="202" y="486"/>
                      <a:pt x="166" y="429"/>
                      <a:pt x="158" y="375"/>
                    </a:cubicBezTo>
                    <a:cubicBezTo>
                      <a:pt x="298" y="367"/>
                      <a:pt x="469" y="334"/>
                      <a:pt x="469" y="165"/>
                    </a:cubicBezTo>
                    <a:cubicBezTo>
                      <a:pt x="469" y="57"/>
                      <a:pt x="395" y="0"/>
                      <a:pt x="281" y="0"/>
                    </a:cubicBezTo>
                    <a:close/>
                  </a:path>
                </a:pathLst>
              </a:custGeom>
              <a:grpFill/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de-DE" kern="0">
                  <a:solidFill>
                    <a:sysClr val="windowText" lastClr="000000"/>
                  </a:solidFill>
                  <a:ea typeface="ＭＳ Ｐゴシック" charset="-128"/>
                </a:endParaRPr>
              </a:p>
            </p:txBody>
          </p:sp>
          <p:sp>
            <p:nvSpPr>
              <p:cNvPr id="59" name="Freeform 20"/>
              <p:cNvSpPr>
                <a:spLocks noChangeArrowheads="1"/>
              </p:cNvSpPr>
              <p:nvPr/>
            </p:nvSpPr>
            <p:spPr bwMode="auto">
              <a:xfrm>
                <a:off x="3465513" y="3532188"/>
                <a:ext cx="200025" cy="269875"/>
              </a:xfrm>
              <a:custGeom>
                <a:avLst/>
                <a:gdLst/>
                <a:ahLst/>
                <a:cxnLst>
                  <a:cxn ang="0">
                    <a:pos x="391" y="0"/>
                  </a:cxn>
                  <a:cxn ang="0">
                    <a:pos x="391" y="298"/>
                  </a:cxn>
                  <a:cxn ang="0">
                    <a:pos x="160" y="298"/>
                  </a:cxn>
                  <a:cxn ang="0">
                    <a:pos x="160" y="0"/>
                  </a:cxn>
                  <a:cxn ang="0">
                    <a:pos x="0" y="0"/>
                  </a:cxn>
                  <a:cxn ang="0">
                    <a:pos x="0" y="749"/>
                  </a:cxn>
                  <a:cxn ang="0">
                    <a:pos x="160" y="749"/>
                  </a:cxn>
                  <a:cxn ang="0">
                    <a:pos x="160" y="439"/>
                  </a:cxn>
                  <a:cxn ang="0">
                    <a:pos x="391" y="439"/>
                  </a:cxn>
                  <a:cxn ang="0">
                    <a:pos x="391" y="749"/>
                  </a:cxn>
                  <a:cxn ang="0">
                    <a:pos x="553" y="749"/>
                  </a:cxn>
                  <a:cxn ang="0">
                    <a:pos x="553" y="0"/>
                  </a:cxn>
                  <a:cxn ang="0">
                    <a:pos x="391" y="0"/>
                  </a:cxn>
                </a:cxnLst>
                <a:rect l="0" t="0" r="r" b="b"/>
                <a:pathLst>
                  <a:path w="554" h="750">
                    <a:moveTo>
                      <a:pt x="391" y="0"/>
                    </a:moveTo>
                    <a:lnTo>
                      <a:pt x="391" y="298"/>
                    </a:lnTo>
                    <a:lnTo>
                      <a:pt x="160" y="298"/>
                    </a:lnTo>
                    <a:lnTo>
                      <a:pt x="160" y="0"/>
                    </a:lnTo>
                    <a:lnTo>
                      <a:pt x="0" y="0"/>
                    </a:lnTo>
                    <a:lnTo>
                      <a:pt x="0" y="749"/>
                    </a:lnTo>
                    <a:lnTo>
                      <a:pt x="160" y="749"/>
                    </a:lnTo>
                    <a:lnTo>
                      <a:pt x="160" y="439"/>
                    </a:lnTo>
                    <a:lnTo>
                      <a:pt x="391" y="439"/>
                    </a:lnTo>
                    <a:lnTo>
                      <a:pt x="391" y="749"/>
                    </a:lnTo>
                    <a:lnTo>
                      <a:pt x="553" y="749"/>
                    </a:lnTo>
                    <a:lnTo>
                      <a:pt x="553" y="0"/>
                    </a:lnTo>
                    <a:lnTo>
                      <a:pt x="391" y="0"/>
                    </a:lnTo>
                  </a:path>
                </a:pathLst>
              </a:custGeom>
              <a:grpFill/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de-DE" kern="0">
                  <a:solidFill>
                    <a:sysClr val="windowText" lastClr="000000"/>
                  </a:solidFill>
                  <a:ea typeface="ＭＳ Ｐゴシック" charset="-128"/>
                </a:endParaRPr>
              </a:p>
            </p:txBody>
          </p:sp>
          <p:sp>
            <p:nvSpPr>
              <p:cNvPr id="60" name="Freeform 21"/>
              <p:cNvSpPr>
                <a:spLocks noChangeArrowheads="1"/>
              </p:cNvSpPr>
              <p:nvPr/>
            </p:nvSpPr>
            <p:spPr bwMode="auto">
              <a:xfrm>
                <a:off x="3908425" y="3589338"/>
                <a:ext cx="185738" cy="217487"/>
              </a:xfrm>
              <a:custGeom>
                <a:avLst/>
                <a:gdLst/>
                <a:ahLst/>
                <a:cxnLst>
                  <a:cxn ang="0">
                    <a:pos x="259" y="489"/>
                  </a:cxn>
                  <a:cxn ang="0">
                    <a:pos x="155" y="318"/>
                  </a:cxn>
                  <a:cxn ang="0">
                    <a:pos x="280" y="115"/>
                  </a:cxn>
                  <a:cxn ang="0">
                    <a:pos x="351" y="127"/>
                  </a:cxn>
                  <a:cxn ang="0">
                    <a:pos x="351" y="405"/>
                  </a:cxn>
                  <a:cxn ang="0">
                    <a:pos x="259" y="489"/>
                  </a:cxn>
                  <a:cxn ang="0">
                    <a:pos x="517" y="587"/>
                  </a:cxn>
                  <a:cxn ang="0">
                    <a:pos x="506" y="473"/>
                  </a:cxn>
                  <a:cxn ang="0">
                    <a:pos x="506" y="41"/>
                  </a:cxn>
                  <a:cxn ang="0">
                    <a:pos x="299" y="0"/>
                  </a:cxn>
                  <a:cxn ang="0">
                    <a:pos x="0" y="327"/>
                  </a:cxn>
                  <a:cxn ang="0">
                    <a:pos x="218" y="603"/>
                  </a:cxn>
                  <a:cxn ang="0">
                    <a:pos x="370" y="528"/>
                  </a:cxn>
                  <a:cxn ang="0">
                    <a:pos x="375" y="529"/>
                  </a:cxn>
                  <a:cxn ang="0">
                    <a:pos x="383" y="587"/>
                  </a:cxn>
                  <a:cxn ang="0">
                    <a:pos x="517" y="587"/>
                  </a:cxn>
                </a:cxnLst>
                <a:rect l="0" t="0" r="r" b="b"/>
                <a:pathLst>
                  <a:path w="518" h="604">
                    <a:moveTo>
                      <a:pt x="259" y="489"/>
                    </a:moveTo>
                    <a:cubicBezTo>
                      <a:pt x="176" y="489"/>
                      <a:pt x="155" y="409"/>
                      <a:pt x="155" y="318"/>
                    </a:cubicBezTo>
                    <a:cubicBezTo>
                      <a:pt x="155" y="207"/>
                      <a:pt x="188" y="115"/>
                      <a:pt x="280" y="115"/>
                    </a:cubicBezTo>
                    <a:cubicBezTo>
                      <a:pt x="310" y="115"/>
                      <a:pt x="336" y="120"/>
                      <a:pt x="351" y="127"/>
                    </a:cubicBezTo>
                    <a:lnTo>
                      <a:pt x="351" y="405"/>
                    </a:lnTo>
                    <a:cubicBezTo>
                      <a:pt x="351" y="446"/>
                      <a:pt x="318" y="489"/>
                      <a:pt x="259" y="489"/>
                    </a:cubicBezTo>
                    <a:close/>
                    <a:moveTo>
                      <a:pt x="517" y="587"/>
                    </a:moveTo>
                    <a:lnTo>
                      <a:pt x="506" y="473"/>
                    </a:lnTo>
                    <a:lnTo>
                      <a:pt x="506" y="41"/>
                    </a:lnTo>
                    <a:cubicBezTo>
                      <a:pt x="421" y="9"/>
                      <a:pt x="338" y="0"/>
                      <a:pt x="299" y="0"/>
                    </a:cubicBezTo>
                    <a:cubicBezTo>
                      <a:pt x="99" y="0"/>
                      <a:pt x="0" y="130"/>
                      <a:pt x="0" y="327"/>
                    </a:cubicBezTo>
                    <a:cubicBezTo>
                      <a:pt x="0" y="480"/>
                      <a:pt x="55" y="603"/>
                      <a:pt x="218" y="603"/>
                    </a:cubicBezTo>
                    <a:cubicBezTo>
                      <a:pt x="279" y="603"/>
                      <a:pt x="336" y="580"/>
                      <a:pt x="370" y="528"/>
                    </a:cubicBezTo>
                    <a:lnTo>
                      <a:pt x="375" y="529"/>
                    </a:lnTo>
                    <a:lnTo>
                      <a:pt x="383" y="587"/>
                    </a:lnTo>
                    <a:lnTo>
                      <a:pt x="517" y="587"/>
                    </a:lnTo>
                    <a:close/>
                  </a:path>
                </a:pathLst>
              </a:custGeom>
              <a:grpFill/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de-DE" kern="0">
                  <a:solidFill>
                    <a:sysClr val="windowText" lastClr="000000"/>
                  </a:solidFill>
                  <a:ea typeface="ＭＳ Ｐゴシック" charset="-128"/>
                </a:endParaRPr>
              </a:p>
            </p:txBody>
          </p:sp>
          <p:sp>
            <p:nvSpPr>
              <p:cNvPr id="61" name="Freeform 22"/>
              <p:cNvSpPr>
                <a:spLocks noChangeArrowheads="1"/>
              </p:cNvSpPr>
              <p:nvPr/>
            </p:nvSpPr>
            <p:spPr bwMode="auto">
              <a:xfrm>
                <a:off x="4141788" y="3532188"/>
                <a:ext cx="112712" cy="27622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78"/>
                  </a:cxn>
                  <a:cxn ang="0">
                    <a:pos x="172" y="765"/>
                  </a:cxn>
                  <a:cxn ang="0">
                    <a:pos x="314" y="729"/>
                  </a:cxn>
                  <a:cxn ang="0">
                    <a:pos x="281" y="625"/>
                  </a:cxn>
                  <a:cxn ang="0">
                    <a:pos x="213" y="642"/>
                  </a:cxn>
                  <a:cxn ang="0">
                    <a:pos x="158" y="555"/>
                  </a:cxn>
                  <a:cxn ang="0">
                    <a:pos x="158" y="0"/>
                  </a:cxn>
                  <a:cxn ang="0">
                    <a:pos x="0" y="0"/>
                  </a:cxn>
                </a:cxnLst>
                <a:rect l="0" t="0" r="r" b="b"/>
                <a:pathLst>
                  <a:path w="315" h="766">
                    <a:moveTo>
                      <a:pt x="0" y="0"/>
                    </a:moveTo>
                    <a:lnTo>
                      <a:pt x="0" y="578"/>
                    </a:lnTo>
                    <a:cubicBezTo>
                      <a:pt x="0" y="673"/>
                      <a:pt x="10" y="765"/>
                      <a:pt x="172" y="765"/>
                    </a:cubicBezTo>
                    <a:cubicBezTo>
                      <a:pt x="221" y="765"/>
                      <a:pt x="281" y="751"/>
                      <a:pt x="314" y="729"/>
                    </a:cubicBezTo>
                    <a:lnTo>
                      <a:pt x="281" y="625"/>
                    </a:lnTo>
                    <a:cubicBezTo>
                      <a:pt x="255" y="635"/>
                      <a:pt x="233" y="642"/>
                      <a:pt x="213" y="642"/>
                    </a:cubicBezTo>
                    <a:cubicBezTo>
                      <a:pt x="172" y="642"/>
                      <a:pt x="158" y="617"/>
                      <a:pt x="158" y="555"/>
                    </a:cubicBezTo>
                    <a:lnTo>
                      <a:pt x="158" y="0"/>
                    </a:lnTo>
                    <a:lnTo>
                      <a:pt x="0" y="0"/>
                    </a:lnTo>
                  </a:path>
                </a:pathLst>
              </a:custGeom>
              <a:grpFill/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de-DE" kern="0">
                  <a:solidFill>
                    <a:sysClr val="windowText" lastClr="000000"/>
                  </a:solidFill>
                  <a:ea typeface="ＭＳ Ｐゴシック" charset="-128"/>
                </a:endParaRPr>
              </a:p>
            </p:txBody>
          </p:sp>
          <p:sp>
            <p:nvSpPr>
              <p:cNvPr id="62" name="Freeform 23"/>
              <p:cNvSpPr>
                <a:spLocks noChangeArrowheads="1"/>
              </p:cNvSpPr>
              <p:nvPr/>
            </p:nvSpPr>
            <p:spPr bwMode="auto">
              <a:xfrm>
                <a:off x="4438650" y="3532188"/>
                <a:ext cx="173038" cy="269875"/>
              </a:xfrm>
              <a:custGeom>
                <a:avLst/>
                <a:gdLst/>
                <a:ahLst/>
                <a:cxnLst>
                  <a:cxn ang="0">
                    <a:pos x="155" y="749"/>
                  </a:cxn>
                  <a:cxn ang="0">
                    <a:pos x="155" y="381"/>
                  </a:cxn>
                  <a:cxn ang="0">
                    <a:pos x="252" y="282"/>
                  </a:cxn>
                  <a:cxn ang="0">
                    <a:pos x="324" y="385"/>
                  </a:cxn>
                  <a:cxn ang="0">
                    <a:pos x="324" y="749"/>
                  </a:cxn>
                  <a:cxn ang="0">
                    <a:pos x="481" y="749"/>
                  </a:cxn>
                  <a:cxn ang="0">
                    <a:pos x="481" y="361"/>
                  </a:cxn>
                  <a:cxn ang="0">
                    <a:pos x="299" y="160"/>
                  </a:cxn>
                  <a:cxn ang="0">
                    <a:pos x="157" y="219"/>
                  </a:cxn>
                  <a:cxn ang="0">
                    <a:pos x="157" y="0"/>
                  </a:cxn>
                  <a:cxn ang="0">
                    <a:pos x="0" y="0"/>
                  </a:cxn>
                  <a:cxn ang="0">
                    <a:pos x="0" y="749"/>
                  </a:cxn>
                  <a:cxn ang="0">
                    <a:pos x="155" y="749"/>
                  </a:cxn>
                </a:cxnLst>
                <a:rect l="0" t="0" r="r" b="b"/>
                <a:pathLst>
                  <a:path w="482" h="750">
                    <a:moveTo>
                      <a:pt x="155" y="749"/>
                    </a:moveTo>
                    <a:lnTo>
                      <a:pt x="155" y="381"/>
                    </a:lnTo>
                    <a:cubicBezTo>
                      <a:pt x="155" y="328"/>
                      <a:pt x="194" y="282"/>
                      <a:pt x="252" y="282"/>
                    </a:cubicBezTo>
                    <a:cubicBezTo>
                      <a:pt x="312" y="282"/>
                      <a:pt x="324" y="328"/>
                      <a:pt x="324" y="385"/>
                    </a:cubicBezTo>
                    <a:lnTo>
                      <a:pt x="324" y="749"/>
                    </a:lnTo>
                    <a:lnTo>
                      <a:pt x="481" y="749"/>
                    </a:lnTo>
                    <a:lnTo>
                      <a:pt x="481" y="361"/>
                    </a:lnTo>
                    <a:cubicBezTo>
                      <a:pt x="481" y="227"/>
                      <a:pt x="417" y="160"/>
                      <a:pt x="299" y="160"/>
                    </a:cubicBezTo>
                    <a:cubicBezTo>
                      <a:pt x="244" y="160"/>
                      <a:pt x="193" y="181"/>
                      <a:pt x="157" y="219"/>
                    </a:cubicBezTo>
                    <a:lnTo>
                      <a:pt x="157" y="0"/>
                    </a:lnTo>
                    <a:lnTo>
                      <a:pt x="0" y="0"/>
                    </a:lnTo>
                    <a:lnTo>
                      <a:pt x="0" y="749"/>
                    </a:lnTo>
                    <a:lnTo>
                      <a:pt x="155" y="749"/>
                    </a:lnTo>
                  </a:path>
                </a:pathLst>
              </a:custGeom>
              <a:grpFill/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de-DE" kern="0">
                  <a:solidFill>
                    <a:sysClr val="windowText" lastClr="000000"/>
                  </a:solidFill>
                  <a:ea typeface="ＭＳ Ｐゴシック" charset="-128"/>
                </a:endParaRPr>
              </a:p>
            </p:txBody>
          </p:sp>
          <p:sp>
            <p:nvSpPr>
              <p:cNvPr id="63" name="Freeform 24"/>
              <p:cNvSpPr>
                <a:spLocks noChangeArrowheads="1"/>
              </p:cNvSpPr>
              <p:nvPr/>
            </p:nvSpPr>
            <p:spPr bwMode="auto">
              <a:xfrm>
                <a:off x="4660900" y="3595688"/>
                <a:ext cx="57150" cy="206375"/>
              </a:xfrm>
              <a:custGeom>
                <a:avLst/>
                <a:gdLst/>
                <a:ahLst/>
                <a:cxnLst>
                  <a:cxn ang="0">
                    <a:pos x="78" y="571"/>
                  </a:cxn>
                  <a:cxn ang="0">
                    <a:pos x="0" y="571"/>
                  </a:cxn>
                  <a:cxn ang="0">
                    <a:pos x="0" y="0"/>
                  </a:cxn>
                  <a:cxn ang="0">
                    <a:pos x="157" y="0"/>
                  </a:cxn>
                  <a:cxn ang="0">
                    <a:pos x="157" y="571"/>
                  </a:cxn>
                  <a:cxn ang="0">
                    <a:pos x="78" y="571"/>
                  </a:cxn>
                </a:cxnLst>
                <a:rect l="0" t="0" r="r" b="b"/>
                <a:pathLst>
                  <a:path w="158" h="572">
                    <a:moveTo>
                      <a:pt x="78" y="571"/>
                    </a:moveTo>
                    <a:lnTo>
                      <a:pt x="0" y="571"/>
                    </a:lnTo>
                    <a:lnTo>
                      <a:pt x="0" y="0"/>
                    </a:lnTo>
                    <a:lnTo>
                      <a:pt x="157" y="0"/>
                    </a:lnTo>
                    <a:lnTo>
                      <a:pt x="157" y="571"/>
                    </a:lnTo>
                    <a:lnTo>
                      <a:pt x="78" y="571"/>
                    </a:lnTo>
                  </a:path>
                </a:pathLst>
              </a:custGeom>
              <a:grpFill/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de-DE" kern="0">
                  <a:solidFill>
                    <a:sysClr val="windowText" lastClr="000000"/>
                  </a:solidFill>
                  <a:ea typeface="ＭＳ Ｐゴシック" charset="-128"/>
                </a:endParaRPr>
              </a:p>
            </p:txBody>
          </p:sp>
          <p:sp>
            <p:nvSpPr>
              <p:cNvPr id="64" name="Freeform 25"/>
              <p:cNvSpPr>
                <a:spLocks noChangeArrowheads="1"/>
              </p:cNvSpPr>
              <p:nvPr/>
            </p:nvSpPr>
            <p:spPr bwMode="auto">
              <a:xfrm>
                <a:off x="4657725" y="3502025"/>
                <a:ext cx="61913" cy="58738"/>
              </a:xfrm>
              <a:custGeom>
                <a:avLst/>
                <a:gdLst/>
                <a:ahLst/>
                <a:cxnLst>
                  <a:cxn ang="0">
                    <a:pos x="86" y="161"/>
                  </a:cxn>
                  <a:cxn ang="0">
                    <a:pos x="172" y="81"/>
                  </a:cxn>
                  <a:cxn ang="0">
                    <a:pos x="86" y="0"/>
                  </a:cxn>
                  <a:cxn ang="0">
                    <a:pos x="0" y="81"/>
                  </a:cxn>
                  <a:cxn ang="0">
                    <a:pos x="86" y="161"/>
                  </a:cxn>
                </a:cxnLst>
                <a:rect l="0" t="0" r="r" b="b"/>
                <a:pathLst>
                  <a:path w="173" h="162">
                    <a:moveTo>
                      <a:pt x="86" y="161"/>
                    </a:moveTo>
                    <a:cubicBezTo>
                      <a:pt x="137" y="161"/>
                      <a:pt x="172" y="128"/>
                      <a:pt x="172" y="81"/>
                    </a:cubicBezTo>
                    <a:cubicBezTo>
                      <a:pt x="172" y="37"/>
                      <a:pt x="137" y="0"/>
                      <a:pt x="86" y="0"/>
                    </a:cubicBezTo>
                    <a:cubicBezTo>
                      <a:pt x="35" y="0"/>
                      <a:pt x="0" y="37"/>
                      <a:pt x="0" y="81"/>
                    </a:cubicBezTo>
                    <a:cubicBezTo>
                      <a:pt x="0" y="128"/>
                      <a:pt x="34" y="161"/>
                      <a:pt x="86" y="161"/>
                    </a:cubicBezTo>
                  </a:path>
                </a:pathLst>
              </a:custGeom>
              <a:grpFill/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de-DE" kern="0">
                  <a:solidFill>
                    <a:sysClr val="windowText" lastClr="000000"/>
                  </a:solidFill>
                  <a:ea typeface="ＭＳ Ｐゴシック" charset="-128"/>
                </a:endParaRPr>
              </a:p>
            </p:txBody>
          </p:sp>
          <p:sp>
            <p:nvSpPr>
              <p:cNvPr id="65" name="Freeform 26"/>
              <p:cNvSpPr>
                <a:spLocks noChangeArrowheads="1"/>
              </p:cNvSpPr>
              <p:nvPr/>
            </p:nvSpPr>
            <p:spPr bwMode="auto">
              <a:xfrm>
                <a:off x="4764088" y="3589338"/>
                <a:ext cx="177800" cy="211137"/>
              </a:xfrm>
              <a:custGeom>
                <a:avLst/>
                <a:gdLst/>
                <a:ahLst/>
                <a:cxnLst>
                  <a:cxn ang="0">
                    <a:pos x="168" y="587"/>
                  </a:cxn>
                  <a:cxn ang="0">
                    <a:pos x="168" y="221"/>
                  </a:cxn>
                  <a:cxn ang="0">
                    <a:pos x="265" y="119"/>
                  </a:cxn>
                  <a:cxn ang="0">
                    <a:pos x="335" y="227"/>
                  </a:cxn>
                  <a:cxn ang="0">
                    <a:pos x="335" y="587"/>
                  </a:cxn>
                  <a:cxn ang="0">
                    <a:pos x="492" y="587"/>
                  </a:cxn>
                  <a:cxn ang="0">
                    <a:pos x="492" y="198"/>
                  </a:cxn>
                  <a:cxn ang="0">
                    <a:pos x="312" y="0"/>
                  </a:cxn>
                  <a:cxn ang="0">
                    <a:pos x="142" y="84"/>
                  </a:cxn>
                  <a:cxn ang="0">
                    <a:pos x="131" y="16"/>
                  </a:cxn>
                  <a:cxn ang="0">
                    <a:pos x="0" y="16"/>
                  </a:cxn>
                  <a:cxn ang="0">
                    <a:pos x="11" y="122"/>
                  </a:cxn>
                  <a:cxn ang="0">
                    <a:pos x="11" y="587"/>
                  </a:cxn>
                  <a:cxn ang="0">
                    <a:pos x="168" y="587"/>
                  </a:cxn>
                </a:cxnLst>
                <a:rect l="0" t="0" r="r" b="b"/>
                <a:pathLst>
                  <a:path w="493" h="588">
                    <a:moveTo>
                      <a:pt x="168" y="587"/>
                    </a:moveTo>
                    <a:lnTo>
                      <a:pt x="168" y="221"/>
                    </a:lnTo>
                    <a:cubicBezTo>
                      <a:pt x="168" y="167"/>
                      <a:pt x="206" y="119"/>
                      <a:pt x="265" y="119"/>
                    </a:cubicBezTo>
                    <a:cubicBezTo>
                      <a:pt x="326" y="119"/>
                      <a:pt x="335" y="166"/>
                      <a:pt x="335" y="227"/>
                    </a:cubicBezTo>
                    <a:lnTo>
                      <a:pt x="335" y="587"/>
                    </a:lnTo>
                    <a:lnTo>
                      <a:pt x="492" y="587"/>
                    </a:lnTo>
                    <a:lnTo>
                      <a:pt x="492" y="198"/>
                    </a:lnTo>
                    <a:cubicBezTo>
                      <a:pt x="492" y="63"/>
                      <a:pt x="423" y="0"/>
                      <a:pt x="312" y="0"/>
                    </a:cubicBezTo>
                    <a:cubicBezTo>
                      <a:pt x="237" y="0"/>
                      <a:pt x="180" y="32"/>
                      <a:pt x="142" y="84"/>
                    </a:cubicBezTo>
                    <a:lnTo>
                      <a:pt x="131" y="16"/>
                    </a:lnTo>
                    <a:lnTo>
                      <a:pt x="0" y="16"/>
                    </a:lnTo>
                    <a:lnTo>
                      <a:pt x="11" y="122"/>
                    </a:lnTo>
                    <a:lnTo>
                      <a:pt x="11" y="587"/>
                    </a:lnTo>
                    <a:lnTo>
                      <a:pt x="168" y="587"/>
                    </a:lnTo>
                  </a:path>
                </a:pathLst>
              </a:custGeom>
              <a:grpFill/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de-DE" kern="0">
                  <a:solidFill>
                    <a:sysClr val="windowText" lastClr="000000"/>
                  </a:solidFill>
                  <a:ea typeface="ＭＳ Ｐゴシック" charset="-128"/>
                </a:endParaRPr>
              </a:p>
            </p:txBody>
          </p:sp>
          <p:sp>
            <p:nvSpPr>
              <p:cNvPr id="66" name="Freeform 27"/>
              <p:cNvSpPr>
                <a:spLocks noChangeArrowheads="1"/>
              </p:cNvSpPr>
              <p:nvPr/>
            </p:nvSpPr>
            <p:spPr bwMode="auto">
              <a:xfrm>
                <a:off x="5381625" y="3589338"/>
                <a:ext cx="133350" cy="211137"/>
              </a:xfrm>
              <a:custGeom>
                <a:avLst/>
                <a:gdLst/>
                <a:ahLst/>
                <a:cxnLst>
                  <a:cxn ang="0">
                    <a:pos x="168" y="232"/>
                  </a:cxn>
                  <a:cxn ang="0">
                    <a:pos x="263" y="135"/>
                  </a:cxn>
                  <a:cxn ang="0">
                    <a:pos x="343" y="155"/>
                  </a:cxn>
                  <a:cxn ang="0">
                    <a:pos x="371" y="20"/>
                  </a:cxn>
                  <a:cxn ang="0">
                    <a:pos x="277" y="0"/>
                  </a:cxn>
                  <a:cxn ang="0">
                    <a:pos x="142" y="98"/>
                  </a:cxn>
                  <a:cxn ang="0">
                    <a:pos x="127" y="16"/>
                  </a:cxn>
                  <a:cxn ang="0">
                    <a:pos x="0" y="16"/>
                  </a:cxn>
                  <a:cxn ang="0">
                    <a:pos x="11" y="115"/>
                  </a:cxn>
                  <a:cxn ang="0">
                    <a:pos x="11" y="587"/>
                  </a:cxn>
                  <a:cxn ang="0">
                    <a:pos x="168" y="587"/>
                  </a:cxn>
                  <a:cxn ang="0">
                    <a:pos x="168" y="232"/>
                  </a:cxn>
                </a:cxnLst>
                <a:rect l="0" t="0" r="r" b="b"/>
                <a:pathLst>
                  <a:path w="372" h="588">
                    <a:moveTo>
                      <a:pt x="168" y="232"/>
                    </a:moveTo>
                    <a:cubicBezTo>
                      <a:pt x="170" y="173"/>
                      <a:pt x="206" y="135"/>
                      <a:pt x="263" y="135"/>
                    </a:cubicBezTo>
                    <a:cubicBezTo>
                      <a:pt x="292" y="135"/>
                      <a:pt x="319" y="143"/>
                      <a:pt x="343" y="155"/>
                    </a:cubicBezTo>
                    <a:lnTo>
                      <a:pt x="371" y="20"/>
                    </a:lnTo>
                    <a:cubicBezTo>
                      <a:pt x="344" y="5"/>
                      <a:pt x="310" y="0"/>
                      <a:pt x="277" y="0"/>
                    </a:cubicBezTo>
                    <a:cubicBezTo>
                      <a:pt x="224" y="0"/>
                      <a:pt x="169" y="32"/>
                      <a:pt x="142" y="98"/>
                    </a:cubicBezTo>
                    <a:lnTo>
                      <a:pt x="127" y="16"/>
                    </a:lnTo>
                    <a:lnTo>
                      <a:pt x="0" y="16"/>
                    </a:lnTo>
                    <a:lnTo>
                      <a:pt x="11" y="115"/>
                    </a:lnTo>
                    <a:lnTo>
                      <a:pt x="11" y="587"/>
                    </a:lnTo>
                    <a:lnTo>
                      <a:pt x="168" y="587"/>
                    </a:lnTo>
                    <a:lnTo>
                      <a:pt x="168" y="232"/>
                    </a:lnTo>
                  </a:path>
                </a:pathLst>
              </a:custGeom>
              <a:grpFill/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de-DE" kern="0">
                  <a:solidFill>
                    <a:sysClr val="windowText" lastClr="000000"/>
                  </a:solidFill>
                  <a:ea typeface="ＭＳ Ｐゴシック" charset="-128"/>
                </a:endParaRPr>
              </a:p>
            </p:txBody>
          </p:sp>
          <p:sp>
            <p:nvSpPr>
              <p:cNvPr id="67" name="Freeform 28"/>
              <p:cNvSpPr>
                <a:spLocks noChangeArrowheads="1"/>
              </p:cNvSpPr>
              <p:nvPr/>
            </p:nvSpPr>
            <p:spPr bwMode="auto">
              <a:xfrm>
                <a:off x="5529263" y="3587750"/>
                <a:ext cx="158750" cy="220663"/>
              </a:xfrm>
              <a:custGeom>
                <a:avLst/>
                <a:gdLst/>
                <a:ahLst/>
                <a:cxnLst>
                  <a:cxn ang="0">
                    <a:pos x="393" y="53"/>
                  </a:cxn>
                  <a:cxn ang="0">
                    <a:pos x="393" y="52"/>
                  </a:cxn>
                  <a:cxn ang="0">
                    <a:pos x="207" y="4"/>
                  </a:cxn>
                  <a:cxn ang="0">
                    <a:pos x="6" y="198"/>
                  </a:cxn>
                  <a:cxn ang="0">
                    <a:pos x="185" y="364"/>
                  </a:cxn>
                  <a:cxn ang="0">
                    <a:pos x="278" y="430"/>
                  </a:cxn>
                  <a:cxn ang="0">
                    <a:pos x="209" y="493"/>
                  </a:cxn>
                  <a:cxn ang="0">
                    <a:pos x="53" y="452"/>
                  </a:cxn>
                  <a:cxn ang="0">
                    <a:pos x="6" y="559"/>
                  </a:cxn>
                  <a:cxn ang="0">
                    <a:pos x="224" y="607"/>
                  </a:cxn>
                  <a:cxn ang="0">
                    <a:pos x="433" y="403"/>
                  </a:cxn>
                  <a:cxn ang="0">
                    <a:pos x="250" y="239"/>
                  </a:cxn>
                  <a:cxn ang="0">
                    <a:pos x="157" y="170"/>
                  </a:cxn>
                  <a:cxn ang="0">
                    <a:pos x="221" y="115"/>
                  </a:cxn>
                  <a:cxn ang="0">
                    <a:pos x="346" y="161"/>
                  </a:cxn>
                  <a:cxn ang="0">
                    <a:pos x="393" y="53"/>
                  </a:cxn>
                </a:cxnLst>
                <a:rect l="0" t="0" r="r" b="b"/>
                <a:pathLst>
                  <a:path w="441" h="613">
                    <a:moveTo>
                      <a:pt x="393" y="53"/>
                    </a:moveTo>
                    <a:lnTo>
                      <a:pt x="393" y="52"/>
                    </a:lnTo>
                    <a:cubicBezTo>
                      <a:pt x="343" y="20"/>
                      <a:pt x="278" y="0"/>
                      <a:pt x="207" y="4"/>
                    </a:cubicBezTo>
                    <a:cubicBezTo>
                      <a:pt x="90" y="11"/>
                      <a:pt x="0" y="79"/>
                      <a:pt x="6" y="198"/>
                    </a:cubicBezTo>
                    <a:cubicBezTo>
                      <a:pt x="13" y="316"/>
                      <a:pt x="99" y="344"/>
                      <a:pt x="185" y="364"/>
                    </a:cubicBezTo>
                    <a:cubicBezTo>
                      <a:pt x="235" y="377"/>
                      <a:pt x="275" y="386"/>
                      <a:pt x="278" y="430"/>
                    </a:cubicBezTo>
                    <a:cubicBezTo>
                      <a:pt x="280" y="473"/>
                      <a:pt x="251" y="492"/>
                      <a:pt x="209" y="493"/>
                    </a:cubicBezTo>
                    <a:cubicBezTo>
                      <a:pt x="158" y="496"/>
                      <a:pt x="94" y="473"/>
                      <a:pt x="53" y="452"/>
                    </a:cubicBezTo>
                    <a:lnTo>
                      <a:pt x="6" y="559"/>
                    </a:lnTo>
                    <a:cubicBezTo>
                      <a:pt x="39" y="580"/>
                      <a:pt x="124" y="612"/>
                      <a:pt x="224" y="607"/>
                    </a:cubicBezTo>
                    <a:cubicBezTo>
                      <a:pt x="354" y="600"/>
                      <a:pt x="440" y="532"/>
                      <a:pt x="433" y="403"/>
                    </a:cubicBezTo>
                    <a:cubicBezTo>
                      <a:pt x="426" y="285"/>
                      <a:pt x="333" y="260"/>
                      <a:pt x="250" y="239"/>
                    </a:cubicBezTo>
                    <a:cubicBezTo>
                      <a:pt x="199" y="225"/>
                      <a:pt x="160" y="214"/>
                      <a:pt x="157" y="170"/>
                    </a:cubicBezTo>
                    <a:cubicBezTo>
                      <a:pt x="156" y="132"/>
                      <a:pt x="185" y="116"/>
                      <a:pt x="221" y="115"/>
                    </a:cubicBezTo>
                    <a:cubicBezTo>
                      <a:pt x="260" y="114"/>
                      <a:pt x="302" y="130"/>
                      <a:pt x="346" y="161"/>
                    </a:cubicBezTo>
                    <a:lnTo>
                      <a:pt x="393" y="53"/>
                    </a:lnTo>
                  </a:path>
                </a:pathLst>
              </a:custGeom>
              <a:grpFill/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de-DE" kern="0">
                  <a:solidFill>
                    <a:sysClr val="windowText" lastClr="000000"/>
                  </a:solidFill>
                  <a:ea typeface="ＭＳ Ｐゴシック" charset="-128"/>
                </a:endParaRPr>
              </a:p>
            </p:txBody>
          </p:sp>
          <p:sp>
            <p:nvSpPr>
              <p:cNvPr id="68" name="Freeform 29"/>
              <p:cNvSpPr>
                <a:spLocks noChangeArrowheads="1"/>
              </p:cNvSpPr>
              <p:nvPr/>
            </p:nvSpPr>
            <p:spPr bwMode="auto">
              <a:xfrm>
                <a:off x="4249738" y="3532188"/>
                <a:ext cx="144462" cy="276225"/>
              </a:xfrm>
              <a:custGeom>
                <a:avLst/>
                <a:gdLst/>
                <a:ahLst/>
                <a:cxnLst>
                  <a:cxn ang="0">
                    <a:pos x="392" y="301"/>
                  </a:cxn>
                  <a:cxn ang="0">
                    <a:pos x="392" y="178"/>
                  </a:cxn>
                  <a:cxn ang="0">
                    <a:pos x="244" y="178"/>
                  </a:cxn>
                  <a:cxn ang="0">
                    <a:pos x="244" y="0"/>
                  </a:cxn>
                  <a:cxn ang="0">
                    <a:pos x="88" y="0"/>
                  </a:cxn>
                  <a:cxn ang="0">
                    <a:pos x="88" y="178"/>
                  </a:cxn>
                  <a:cxn ang="0">
                    <a:pos x="0" y="178"/>
                  </a:cxn>
                  <a:cxn ang="0">
                    <a:pos x="0" y="301"/>
                  </a:cxn>
                  <a:cxn ang="0">
                    <a:pos x="88" y="301"/>
                  </a:cxn>
                  <a:cxn ang="0">
                    <a:pos x="88" y="579"/>
                  </a:cxn>
                  <a:cxn ang="0">
                    <a:pos x="259" y="766"/>
                  </a:cxn>
                  <a:cxn ang="0">
                    <a:pos x="402" y="730"/>
                  </a:cxn>
                  <a:cxn ang="0">
                    <a:pos x="369" y="626"/>
                  </a:cxn>
                  <a:cxn ang="0">
                    <a:pos x="301" y="643"/>
                  </a:cxn>
                  <a:cxn ang="0">
                    <a:pos x="246" y="556"/>
                  </a:cxn>
                  <a:cxn ang="0">
                    <a:pos x="246" y="301"/>
                  </a:cxn>
                  <a:cxn ang="0">
                    <a:pos x="392" y="301"/>
                  </a:cxn>
                </a:cxnLst>
                <a:rect l="0" t="0" r="r" b="b"/>
                <a:pathLst>
                  <a:path w="403" h="767">
                    <a:moveTo>
                      <a:pt x="392" y="301"/>
                    </a:moveTo>
                    <a:lnTo>
                      <a:pt x="392" y="178"/>
                    </a:lnTo>
                    <a:lnTo>
                      <a:pt x="244" y="178"/>
                    </a:lnTo>
                    <a:lnTo>
                      <a:pt x="244" y="0"/>
                    </a:lnTo>
                    <a:lnTo>
                      <a:pt x="88" y="0"/>
                    </a:lnTo>
                    <a:lnTo>
                      <a:pt x="88" y="178"/>
                    </a:lnTo>
                    <a:lnTo>
                      <a:pt x="0" y="178"/>
                    </a:lnTo>
                    <a:lnTo>
                      <a:pt x="0" y="301"/>
                    </a:lnTo>
                    <a:lnTo>
                      <a:pt x="88" y="301"/>
                    </a:lnTo>
                    <a:lnTo>
                      <a:pt x="88" y="579"/>
                    </a:lnTo>
                    <a:cubicBezTo>
                      <a:pt x="88" y="674"/>
                      <a:pt x="97" y="766"/>
                      <a:pt x="259" y="766"/>
                    </a:cubicBezTo>
                    <a:cubicBezTo>
                      <a:pt x="309" y="766"/>
                      <a:pt x="369" y="752"/>
                      <a:pt x="402" y="730"/>
                    </a:cubicBezTo>
                    <a:lnTo>
                      <a:pt x="369" y="626"/>
                    </a:lnTo>
                    <a:cubicBezTo>
                      <a:pt x="343" y="636"/>
                      <a:pt x="321" y="643"/>
                      <a:pt x="301" y="643"/>
                    </a:cubicBezTo>
                    <a:cubicBezTo>
                      <a:pt x="259" y="643"/>
                      <a:pt x="246" y="618"/>
                      <a:pt x="246" y="556"/>
                    </a:cubicBezTo>
                    <a:lnTo>
                      <a:pt x="246" y="301"/>
                    </a:lnTo>
                    <a:lnTo>
                      <a:pt x="392" y="301"/>
                    </a:lnTo>
                  </a:path>
                </a:pathLst>
              </a:custGeom>
              <a:grpFill/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de-DE" kern="0">
                  <a:solidFill>
                    <a:sysClr val="windowText" lastClr="000000"/>
                  </a:solidFill>
                  <a:ea typeface="ＭＳ Ｐゴシック" charset="-128"/>
                </a:endParaRPr>
              </a:p>
            </p:txBody>
          </p:sp>
        </p:grpSp>
      </p:grpSp>
      <p:sp>
        <p:nvSpPr>
          <p:cNvPr id="43" name="cdtText Box 133 Id16"/>
          <p:cNvSpPr txBox="1">
            <a:spLocks noChangeArrowheads="1"/>
          </p:cNvSpPr>
          <p:nvPr userDrawn="1">
            <p:custDataLst>
              <p:tags r:id="rId3"/>
            </p:custDataLst>
          </p:nvPr>
        </p:nvSpPr>
        <p:spPr bwMode="auto">
          <a:xfrm>
            <a:off x="364311" y="5497867"/>
            <a:ext cx="3238313" cy="15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en-US" sz="1000">
                <a:solidFill>
                  <a:srgbClr val="948E8F"/>
                </a:solidFill>
                <a:latin typeface="Calibri Light" panose="020F0302020204030204" pitchFamily="34" charset="0"/>
                <a:ea typeface="ＭＳ Ｐゴシック" charset="-128"/>
              </a:rPr>
              <a:t>Confidential, Not For Distribution © Siemens Healthcare GmbH, 2016 </a:t>
            </a:r>
            <a:endParaRPr lang="en-US" sz="1000" dirty="0">
              <a:solidFill>
                <a:srgbClr val="948E8F"/>
              </a:solidFill>
              <a:latin typeface="Calibri Light" panose="020F0302020204030204" pitchFamily="34" charset="0"/>
              <a:ea typeface="ＭＳ Ｐゴシック" charset="-128"/>
            </a:endParaRPr>
          </a:p>
        </p:txBody>
      </p:sp>
      <p:pic>
        <p:nvPicPr>
          <p:cNvPr id="44" name="Picture 2" descr="\\132.186.93.95\med\Healthcare\30_STRATEGY\Innovation Camp@GOA\ITT CAMP 15\2_Templates\ITT Logo.JPG"/>
          <p:cNvPicPr>
            <a:picLocks noChangeAspect="1" noChangeArrowheads="1"/>
          </p:cNvPicPr>
          <p:nvPr userDrawn="1"/>
        </p:nvPicPr>
        <p:blipFill>
          <a:blip r:embed="rId6"/>
          <a:srcRect/>
          <a:stretch>
            <a:fillRect/>
          </a:stretch>
        </p:blipFill>
        <p:spPr bwMode="auto">
          <a:xfrm>
            <a:off x="8267757" y="5498042"/>
            <a:ext cx="879748" cy="21695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418672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ree Content" preserve="1" userDrawn="1">
  <p:cSld name="F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0" y="595313"/>
            <a:ext cx="9144000" cy="4650000"/>
          </a:xfrm>
          <a:prstGeom prst="rect">
            <a:avLst/>
          </a:prstGeom>
          <a:solidFill>
            <a:srgbClr val="FAD9C0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endParaRPr lang="de-DE" dirty="0" err="1">
              <a:solidFill>
                <a:srgbClr val="5F5656"/>
              </a:solidFill>
              <a:ea typeface="ＭＳ Ｐゴシック" charset="-128"/>
            </a:endParaRPr>
          </a:p>
        </p:txBody>
      </p:sp>
      <p:sp>
        <p:nvSpPr>
          <p:cNvPr id="5" name="Freeform 11"/>
          <p:cNvSpPr>
            <a:spLocks/>
          </p:cNvSpPr>
          <p:nvPr userDrawn="1"/>
        </p:nvSpPr>
        <p:spPr bwMode="auto">
          <a:xfrm>
            <a:off x="-2739" y="26"/>
            <a:ext cx="9146739" cy="1338366"/>
          </a:xfrm>
          <a:custGeom>
            <a:avLst/>
            <a:gdLst>
              <a:gd name="T0" fmla="*/ 2 w 7684"/>
              <a:gd name="T1" fmla="*/ 964 h 964"/>
              <a:gd name="T2" fmla="*/ 2 w 7684"/>
              <a:gd name="T3" fmla="*/ 964 h 964"/>
              <a:gd name="T4" fmla="*/ 112 w 7684"/>
              <a:gd name="T5" fmla="*/ 954 h 964"/>
              <a:gd name="T6" fmla="*/ 394 w 7684"/>
              <a:gd name="T7" fmla="*/ 932 h 964"/>
              <a:gd name="T8" fmla="*/ 812 w 7684"/>
              <a:gd name="T9" fmla="*/ 896 h 964"/>
              <a:gd name="T10" fmla="*/ 1340 w 7684"/>
              <a:gd name="T11" fmla="*/ 854 h 964"/>
              <a:gd name="T12" fmla="*/ 1948 w 7684"/>
              <a:gd name="T13" fmla="*/ 808 h 964"/>
              <a:gd name="T14" fmla="*/ 2272 w 7684"/>
              <a:gd name="T15" fmla="*/ 784 h 964"/>
              <a:gd name="T16" fmla="*/ 2604 w 7684"/>
              <a:gd name="T17" fmla="*/ 762 h 964"/>
              <a:gd name="T18" fmla="*/ 2942 w 7684"/>
              <a:gd name="T19" fmla="*/ 740 h 964"/>
              <a:gd name="T20" fmla="*/ 3282 w 7684"/>
              <a:gd name="T21" fmla="*/ 720 h 964"/>
              <a:gd name="T22" fmla="*/ 3618 w 7684"/>
              <a:gd name="T23" fmla="*/ 702 h 964"/>
              <a:gd name="T24" fmla="*/ 3950 w 7684"/>
              <a:gd name="T25" fmla="*/ 686 h 964"/>
              <a:gd name="T26" fmla="*/ 3950 w 7684"/>
              <a:gd name="T27" fmla="*/ 686 h 964"/>
              <a:gd name="T28" fmla="*/ 4292 w 7684"/>
              <a:gd name="T29" fmla="*/ 672 h 964"/>
              <a:gd name="T30" fmla="*/ 4634 w 7684"/>
              <a:gd name="T31" fmla="*/ 660 h 964"/>
              <a:gd name="T32" fmla="*/ 5304 w 7684"/>
              <a:gd name="T33" fmla="*/ 638 h 964"/>
              <a:gd name="T34" fmla="*/ 5934 w 7684"/>
              <a:gd name="T35" fmla="*/ 620 h 964"/>
              <a:gd name="T36" fmla="*/ 6502 w 7684"/>
              <a:gd name="T37" fmla="*/ 606 h 964"/>
              <a:gd name="T38" fmla="*/ 6984 w 7684"/>
              <a:gd name="T39" fmla="*/ 598 h 964"/>
              <a:gd name="T40" fmla="*/ 7358 w 7684"/>
              <a:gd name="T41" fmla="*/ 590 h 964"/>
              <a:gd name="T42" fmla="*/ 7684 w 7684"/>
              <a:gd name="T43" fmla="*/ 586 h 964"/>
              <a:gd name="T44" fmla="*/ 7684 w 7684"/>
              <a:gd name="T45" fmla="*/ 0 h 964"/>
              <a:gd name="T46" fmla="*/ 0 w 7684"/>
              <a:gd name="T47" fmla="*/ 0 h 964"/>
              <a:gd name="T48" fmla="*/ 2 w 7684"/>
              <a:gd name="T49" fmla="*/ 964 h 964"/>
              <a:gd name="T50" fmla="*/ 2 w 7684"/>
              <a:gd name="T51" fmla="*/ 964 h 964"/>
              <a:gd name="connsiteX0" fmla="*/ 3 w 10000"/>
              <a:gd name="connsiteY0" fmla="*/ 10000 h 10000"/>
              <a:gd name="connsiteX1" fmla="*/ 3 w 10000"/>
              <a:gd name="connsiteY1" fmla="*/ 10000 h 10000"/>
              <a:gd name="connsiteX2" fmla="*/ 513 w 10000"/>
              <a:gd name="connsiteY2" fmla="*/ 9668 h 10000"/>
              <a:gd name="connsiteX3" fmla="*/ 1057 w 10000"/>
              <a:gd name="connsiteY3" fmla="*/ 9295 h 10000"/>
              <a:gd name="connsiteX4" fmla="*/ 1744 w 10000"/>
              <a:gd name="connsiteY4" fmla="*/ 8859 h 10000"/>
              <a:gd name="connsiteX5" fmla="*/ 2535 w 10000"/>
              <a:gd name="connsiteY5" fmla="*/ 8382 h 10000"/>
              <a:gd name="connsiteX6" fmla="*/ 2957 w 10000"/>
              <a:gd name="connsiteY6" fmla="*/ 8133 h 10000"/>
              <a:gd name="connsiteX7" fmla="*/ 3389 w 10000"/>
              <a:gd name="connsiteY7" fmla="*/ 7905 h 10000"/>
              <a:gd name="connsiteX8" fmla="*/ 3829 w 10000"/>
              <a:gd name="connsiteY8" fmla="*/ 7676 h 10000"/>
              <a:gd name="connsiteX9" fmla="*/ 4271 w 10000"/>
              <a:gd name="connsiteY9" fmla="*/ 7469 h 10000"/>
              <a:gd name="connsiteX10" fmla="*/ 4708 w 10000"/>
              <a:gd name="connsiteY10" fmla="*/ 7282 h 10000"/>
              <a:gd name="connsiteX11" fmla="*/ 5141 w 10000"/>
              <a:gd name="connsiteY11" fmla="*/ 7116 h 10000"/>
              <a:gd name="connsiteX12" fmla="*/ 5141 w 10000"/>
              <a:gd name="connsiteY12" fmla="*/ 7116 h 10000"/>
              <a:gd name="connsiteX13" fmla="*/ 5586 w 10000"/>
              <a:gd name="connsiteY13" fmla="*/ 6971 h 10000"/>
              <a:gd name="connsiteX14" fmla="*/ 6031 w 10000"/>
              <a:gd name="connsiteY14" fmla="*/ 6846 h 10000"/>
              <a:gd name="connsiteX15" fmla="*/ 6903 w 10000"/>
              <a:gd name="connsiteY15" fmla="*/ 6618 h 10000"/>
              <a:gd name="connsiteX16" fmla="*/ 7723 w 10000"/>
              <a:gd name="connsiteY16" fmla="*/ 6432 h 10000"/>
              <a:gd name="connsiteX17" fmla="*/ 8462 w 10000"/>
              <a:gd name="connsiteY17" fmla="*/ 6286 h 10000"/>
              <a:gd name="connsiteX18" fmla="*/ 9089 w 10000"/>
              <a:gd name="connsiteY18" fmla="*/ 6203 h 10000"/>
              <a:gd name="connsiteX19" fmla="*/ 9576 w 10000"/>
              <a:gd name="connsiteY19" fmla="*/ 6120 h 10000"/>
              <a:gd name="connsiteX20" fmla="*/ 10000 w 10000"/>
              <a:gd name="connsiteY20" fmla="*/ 6079 h 10000"/>
              <a:gd name="connsiteX21" fmla="*/ 10000 w 10000"/>
              <a:gd name="connsiteY21" fmla="*/ 0 h 10000"/>
              <a:gd name="connsiteX22" fmla="*/ 0 w 10000"/>
              <a:gd name="connsiteY22" fmla="*/ 0 h 10000"/>
              <a:gd name="connsiteX23" fmla="*/ 3 w 10000"/>
              <a:gd name="connsiteY23" fmla="*/ 10000 h 10000"/>
              <a:gd name="connsiteX24" fmla="*/ 3 w 10000"/>
              <a:gd name="connsiteY24" fmla="*/ 10000 h 10000"/>
              <a:gd name="connsiteX0" fmla="*/ 3 w 10000"/>
              <a:gd name="connsiteY0" fmla="*/ 10000 h 10000"/>
              <a:gd name="connsiteX1" fmla="*/ 3 w 10000"/>
              <a:gd name="connsiteY1" fmla="*/ 10000 h 10000"/>
              <a:gd name="connsiteX2" fmla="*/ 1057 w 10000"/>
              <a:gd name="connsiteY2" fmla="*/ 9295 h 10000"/>
              <a:gd name="connsiteX3" fmla="*/ 1744 w 10000"/>
              <a:gd name="connsiteY3" fmla="*/ 8859 h 10000"/>
              <a:gd name="connsiteX4" fmla="*/ 2535 w 10000"/>
              <a:gd name="connsiteY4" fmla="*/ 8382 h 10000"/>
              <a:gd name="connsiteX5" fmla="*/ 2957 w 10000"/>
              <a:gd name="connsiteY5" fmla="*/ 8133 h 10000"/>
              <a:gd name="connsiteX6" fmla="*/ 3389 w 10000"/>
              <a:gd name="connsiteY6" fmla="*/ 7905 h 10000"/>
              <a:gd name="connsiteX7" fmla="*/ 3829 w 10000"/>
              <a:gd name="connsiteY7" fmla="*/ 7676 h 10000"/>
              <a:gd name="connsiteX8" fmla="*/ 4271 w 10000"/>
              <a:gd name="connsiteY8" fmla="*/ 7469 h 10000"/>
              <a:gd name="connsiteX9" fmla="*/ 4708 w 10000"/>
              <a:gd name="connsiteY9" fmla="*/ 7282 h 10000"/>
              <a:gd name="connsiteX10" fmla="*/ 5141 w 10000"/>
              <a:gd name="connsiteY10" fmla="*/ 7116 h 10000"/>
              <a:gd name="connsiteX11" fmla="*/ 5141 w 10000"/>
              <a:gd name="connsiteY11" fmla="*/ 7116 h 10000"/>
              <a:gd name="connsiteX12" fmla="*/ 5586 w 10000"/>
              <a:gd name="connsiteY12" fmla="*/ 6971 h 10000"/>
              <a:gd name="connsiteX13" fmla="*/ 6031 w 10000"/>
              <a:gd name="connsiteY13" fmla="*/ 6846 h 10000"/>
              <a:gd name="connsiteX14" fmla="*/ 6903 w 10000"/>
              <a:gd name="connsiteY14" fmla="*/ 6618 h 10000"/>
              <a:gd name="connsiteX15" fmla="*/ 7723 w 10000"/>
              <a:gd name="connsiteY15" fmla="*/ 6432 h 10000"/>
              <a:gd name="connsiteX16" fmla="*/ 8462 w 10000"/>
              <a:gd name="connsiteY16" fmla="*/ 6286 h 10000"/>
              <a:gd name="connsiteX17" fmla="*/ 9089 w 10000"/>
              <a:gd name="connsiteY17" fmla="*/ 6203 h 10000"/>
              <a:gd name="connsiteX18" fmla="*/ 9576 w 10000"/>
              <a:gd name="connsiteY18" fmla="*/ 6120 h 10000"/>
              <a:gd name="connsiteX19" fmla="*/ 10000 w 10000"/>
              <a:gd name="connsiteY19" fmla="*/ 6079 h 10000"/>
              <a:gd name="connsiteX20" fmla="*/ 10000 w 10000"/>
              <a:gd name="connsiteY20" fmla="*/ 0 h 10000"/>
              <a:gd name="connsiteX21" fmla="*/ 0 w 10000"/>
              <a:gd name="connsiteY21" fmla="*/ 0 h 10000"/>
              <a:gd name="connsiteX22" fmla="*/ 3 w 10000"/>
              <a:gd name="connsiteY22" fmla="*/ 10000 h 10000"/>
              <a:gd name="connsiteX23" fmla="*/ 3 w 10000"/>
              <a:gd name="connsiteY23" fmla="*/ 10000 h 10000"/>
              <a:gd name="connsiteX0" fmla="*/ 3 w 10000"/>
              <a:gd name="connsiteY0" fmla="*/ 10000 h 10000"/>
              <a:gd name="connsiteX1" fmla="*/ 3 w 10000"/>
              <a:gd name="connsiteY1" fmla="*/ 10000 h 10000"/>
              <a:gd name="connsiteX2" fmla="*/ 1744 w 10000"/>
              <a:gd name="connsiteY2" fmla="*/ 8859 h 10000"/>
              <a:gd name="connsiteX3" fmla="*/ 2535 w 10000"/>
              <a:gd name="connsiteY3" fmla="*/ 8382 h 10000"/>
              <a:gd name="connsiteX4" fmla="*/ 2957 w 10000"/>
              <a:gd name="connsiteY4" fmla="*/ 8133 h 10000"/>
              <a:gd name="connsiteX5" fmla="*/ 3389 w 10000"/>
              <a:gd name="connsiteY5" fmla="*/ 7905 h 10000"/>
              <a:gd name="connsiteX6" fmla="*/ 3829 w 10000"/>
              <a:gd name="connsiteY6" fmla="*/ 7676 h 10000"/>
              <a:gd name="connsiteX7" fmla="*/ 4271 w 10000"/>
              <a:gd name="connsiteY7" fmla="*/ 7469 h 10000"/>
              <a:gd name="connsiteX8" fmla="*/ 4708 w 10000"/>
              <a:gd name="connsiteY8" fmla="*/ 7282 h 10000"/>
              <a:gd name="connsiteX9" fmla="*/ 5141 w 10000"/>
              <a:gd name="connsiteY9" fmla="*/ 7116 h 10000"/>
              <a:gd name="connsiteX10" fmla="*/ 5141 w 10000"/>
              <a:gd name="connsiteY10" fmla="*/ 7116 h 10000"/>
              <a:gd name="connsiteX11" fmla="*/ 5586 w 10000"/>
              <a:gd name="connsiteY11" fmla="*/ 6971 h 10000"/>
              <a:gd name="connsiteX12" fmla="*/ 6031 w 10000"/>
              <a:gd name="connsiteY12" fmla="*/ 6846 h 10000"/>
              <a:gd name="connsiteX13" fmla="*/ 6903 w 10000"/>
              <a:gd name="connsiteY13" fmla="*/ 6618 h 10000"/>
              <a:gd name="connsiteX14" fmla="*/ 7723 w 10000"/>
              <a:gd name="connsiteY14" fmla="*/ 6432 h 10000"/>
              <a:gd name="connsiteX15" fmla="*/ 8462 w 10000"/>
              <a:gd name="connsiteY15" fmla="*/ 6286 h 10000"/>
              <a:gd name="connsiteX16" fmla="*/ 9089 w 10000"/>
              <a:gd name="connsiteY16" fmla="*/ 6203 h 10000"/>
              <a:gd name="connsiteX17" fmla="*/ 9576 w 10000"/>
              <a:gd name="connsiteY17" fmla="*/ 6120 h 10000"/>
              <a:gd name="connsiteX18" fmla="*/ 10000 w 10000"/>
              <a:gd name="connsiteY18" fmla="*/ 6079 h 10000"/>
              <a:gd name="connsiteX19" fmla="*/ 10000 w 10000"/>
              <a:gd name="connsiteY19" fmla="*/ 0 h 10000"/>
              <a:gd name="connsiteX20" fmla="*/ 0 w 10000"/>
              <a:gd name="connsiteY20" fmla="*/ 0 h 10000"/>
              <a:gd name="connsiteX21" fmla="*/ 3 w 10000"/>
              <a:gd name="connsiteY21" fmla="*/ 10000 h 10000"/>
              <a:gd name="connsiteX22" fmla="*/ 3 w 10000"/>
              <a:gd name="connsiteY22" fmla="*/ 10000 h 10000"/>
              <a:gd name="connsiteX0" fmla="*/ 3 w 10000"/>
              <a:gd name="connsiteY0" fmla="*/ 10000 h 10000"/>
              <a:gd name="connsiteX1" fmla="*/ 3 w 10000"/>
              <a:gd name="connsiteY1" fmla="*/ 10000 h 10000"/>
              <a:gd name="connsiteX2" fmla="*/ 2535 w 10000"/>
              <a:gd name="connsiteY2" fmla="*/ 8382 h 10000"/>
              <a:gd name="connsiteX3" fmla="*/ 2957 w 10000"/>
              <a:gd name="connsiteY3" fmla="*/ 8133 h 10000"/>
              <a:gd name="connsiteX4" fmla="*/ 3389 w 10000"/>
              <a:gd name="connsiteY4" fmla="*/ 7905 h 10000"/>
              <a:gd name="connsiteX5" fmla="*/ 3829 w 10000"/>
              <a:gd name="connsiteY5" fmla="*/ 7676 h 10000"/>
              <a:gd name="connsiteX6" fmla="*/ 4271 w 10000"/>
              <a:gd name="connsiteY6" fmla="*/ 7469 h 10000"/>
              <a:gd name="connsiteX7" fmla="*/ 4708 w 10000"/>
              <a:gd name="connsiteY7" fmla="*/ 7282 h 10000"/>
              <a:gd name="connsiteX8" fmla="*/ 5141 w 10000"/>
              <a:gd name="connsiteY8" fmla="*/ 7116 h 10000"/>
              <a:gd name="connsiteX9" fmla="*/ 5141 w 10000"/>
              <a:gd name="connsiteY9" fmla="*/ 7116 h 10000"/>
              <a:gd name="connsiteX10" fmla="*/ 5586 w 10000"/>
              <a:gd name="connsiteY10" fmla="*/ 6971 h 10000"/>
              <a:gd name="connsiteX11" fmla="*/ 6031 w 10000"/>
              <a:gd name="connsiteY11" fmla="*/ 6846 h 10000"/>
              <a:gd name="connsiteX12" fmla="*/ 6903 w 10000"/>
              <a:gd name="connsiteY12" fmla="*/ 6618 h 10000"/>
              <a:gd name="connsiteX13" fmla="*/ 7723 w 10000"/>
              <a:gd name="connsiteY13" fmla="*/ 6432 h 10000"/>
              <a:gd name="connsiteX14" fmla="*/ 8462 w 10000"/>
              <a:gd name="connsiteY14" fmla="*/ 6286 h 10000"/>
              <a:gd name="connsiteX15" fmla="*/ 9089 w 10000"/>
              <a:gd name="connsiteY15" fmla="*/ 6203 h 10000"/>
              <a:gd name="connsiteX16" fmla="*/ 9576 w 10000"/>
              <a:gd name="connsiteY16" fmla="*/ 6120 h 10000"/>
              <a:gd name="connsiteX17" fmla="*/ 10000 w 10000"/>
              <a:gd name="connsiteY17" fmla="*/ 6079 h 10000"/>
              <a:gd name="connsiteX18" fmla="*/ 10000 w 10000"/>
              <a:gd name="connsiteY18" fmla="*/ 0 h 10000"/>
              <a:gd name="connsiteX19" fmla="*/ 0 w 10000"/>
              <a:gd name="connsiteY19" fmla="*/ 0 h 10000"/>
              <a:gd name="connsiteX20" fmla="*/ 3 w 10000"/>
              <a:gd name="connsiteY20" fmla="*/ 10000 h 10000"/>
              <a:gd name="connsiteX21" fmla="*/ 3 w 10000"/>
              <a:gd name="connsiteY21" fmla="*/ 10000 h 10000"/>
              <a:gd name="connsiteX0" fmla="*/ 3 w 10000"/>
              <a:gd name="connsiteY0" fmla="*/ 10000 h 10000"/>
              <a:gd name="connsiteX1" fmla="*/ 3 w 10000"/>
              <a:gd name="connsiteY1" fmla="*/ 10000 h 10000"/>
              <a:gd name="connsiteX2" fmla="*/ 2957 w 10000"/>
              <a:gd name="connsiteY2" fmla="*/ 8133 h 10000"/>
              <a:gd name="connsiteX3" fmla="*/ 3389 w 10000"/>
              <a:gd name="connsiteY3" fmla="*/ 7905 h 10000"/>
              <a:gd name="connsiteX4" fmla="*/ 3829 w 10000"/>
              <a:gd name="connsiteY4" fmla="*/ 7676 h 10000"/>
              <a:gd name="connsiteX5" fmla="*/ 4271 w 10000"/>
              <a:gd name="connsiteY5" fmla="*/ 7469 h 10000"/>
              <a:gd name="connsiteX6" fmla="*/ 4708 w 10000"/>
              <a:gd name="connsiteY6" fmla="*/ 7282 h 10000"/>
              <a:gd name="connsiteX7" fmla="*/ 5141 w 10000"/>
              <a:gd name="connsiteY7" fmla="*/ 7116 h 10000"/>
              <a:gd name="connsiteX8" fmla="*/ 5141 w 10000"/>
              <a:gd name="connsiteY8" fmla="*/ 7116 h 10000"/>
              <a:gd name="connsiteX9" fmla="*/ 5586 w 10000"/>
              <a:gd name="connsiteY9" fmla="*/ 6971 h 10000"/>
              <a:gd name="connsiteX10" fmla="*/ 6031 w 10000"/>
              <a:gd name="connsiteY10" fmla="*/ 6846 h 10000"/>
              <a:gd name="connsiteX11" fmla="*/ 6903 w 10000"/>
              <a:gd name="connsiteY11" fmla="*/ 6618 h 10000"/>
              <a:gd name="connsiteX12" fmla="*/ 7723 w 10000"/>
              <a:gd name="connsiteY12" fmla="*/ 6432 h 10000"/>
              <a:gd name="connsiteX13" fmla="*/ 8462 w 10000"/>
              <a:gd name="connsiteY13" fmla="*/ 6286 h 10000"/>
              <a:gd name="connsiteX14" fmla="*/ 9089 w 10000"/>
              <a:gd name="connsiteY14" fmla="*/ 6203 h 10000"/>
              <a:gd name="connsiteX15" fmla="*/ 9576 w 10000"/>
              <a:gd name="connsiteY15" fmla="*/ 6120 h 10000"/>
              <a:gd name="connsiteX16" fmla="*/ 10000 w 10000"/>
              <a:gd name="connsiteY16" fmla="*/ 6079 h 10000"/>
              <a:gd name="connsiteX17" fmla="*/ 10000 w 10000"/>
              <a:gd name="connsiteY17" fmla="*/ 0 h 10000"/>
              <a:gd name="connsiteX18" fmla="*/ 0 w 10000"/>
              <a:gd name="connsiteY18" fmla="*/ 0 h 10000"/>
              <a:gd name="connsiteX19" fmla="*/ 3 w 10000"/>
              <a:gd name="connsiteY19" fmla="*/ 10000 h 10000"/>
              <a:gd name="connsiteX20" fmla="*/ 3 w 10000"/>
              <a:gd name="connsiteY20" fmla="*/ 10000 h 10000"/>
              <a:gd name="connsiteX0" fmla="*/ 3 w 10000"/>
              <a:gd name="connsiteY0" fmla="*/ 10000 h 10000"/>
              <a:gd name="connsiteX1" fmla="*/ 3 w 10000"/>
              <a:gd name="connsiteY1" fmla="*/ 10000 h 10000"/>
              <a:gd name="connsiteX2" fmla="*/ 3389 w 10000"/>
              <a:gd name="connsiteY2" fmla="*/ 7905 h 10000"/>
              <a:gd name="connsiteX3" fmla="*/ 3829 w 10000"/>
              <a:gd name="connsiteY3" fmla="*/ 7676 h 10000"/>
              <a:gd name="connsiteX4" fmla="*/ 4271 w 10000"/>
              <a:gd name="connsiteY4" fmla="*/ 7469 h 10000"/>
              <a:gd name="connsiteX5" fmla="*/ 4708 w 10000"/>
              <a:gd name="connsiteY5" fmla="*/ 7282 h 10000"/>
              <a:gd name="connsiteX6" fmla="*/ 5141 w 10000"/>
              <a:gd name="connsiteY6" fmla="*/ 7116 h 10000"/>
              <a:gd name="connsiteX7" fmla="*/ 5141 w 10000"/>
              <a:gd name="connsiteY7" fmla="*/ 7116 h 10000"/>
              <a:gd name="connsiteX8" fmla="*/ 5586 w 10000"/>
              <a:gd name="connsiteY8" fmla="*/ 6971 h 10000"/>
              <a:gd name="connsiteX9" fmla="*/ 6031 w 10000"/>
              <a:gd name="connsiteY9" fmla="*/ 6846 h 10000"/>
              <a:gd name="connsiteX10" fmla="*/ 6903 w 10000"/>
              <a:gd name="connsiteY10" fmla="*/ 6618 h 10000"/>
              <a:gd name="connsiteX11" fmla="*/ 7723 w 10000"/>
              <a:gd name="connsiteY11" fmla="*/ 6432 h 10000"/>
              <a:gd name="connsiteX12" fmla="*/ 8462 w 10000"/>
              <a:gd name="connsiteY12" fmla="*/ 6286 h 10000"/>
              <a:gd name="connsiteX13" fmla="*/ 9089 w 10000"/>
              <a:gd name="connsiteY13" fmla="*/ 6203 h 10000"/>
              <a:gd name="connsiteX14" fmla="*/ 9576 w 10000"/>
              <a:gd name="connsiteY14" fmla="*/ 6120 h 10000"/>
              <a:gd name="connsiteX15" fmla="*/ 10000 w 10000"/>
              <a:gd name="connsiteY15" fmla="*/ 6079 h 10000"/>
              <a:gd name="connsiteX16" fmla="*/ 10000 w 10000"/>
              <a:gd name="connsiteY16" fmla="*/ 0 h 10000"/>
              <a:gd name="connsiteX17" fmla="*/ 0 w 10000"/>
              <a:gd name="connsiteY17" fmla="*/ 0 h 10000"/>
              <a:gd name="connsiteX18" fmla="*/ 3 w 10000"/>
              <a:gd name="connsiteY18" fmla="*/ 10000 h 10000"/>
              <a:gd name="connsiteX19" fmla="*/ 3 w 10000"/>
              <a:gd name="connsiteY19" fmla="*/ 10000 h 10000"/>
              <a:gd name="connsiteX0" fmla="*/ 3 w 10000"/>
              <a:gd name="connsiteY0" fmla="*/ 10000 h 10000"/>
              <a:gd name="connsiteX1" fmla="*/ 3 w 10000"/>
              <a:gd name="connsiteY1" fmla="*/ 10000 h 10000"/>
              <a:gd name="connsiteX2" fmla="*/ 3829 w 10000"/>
              <a:gd name="connsiteY2" fmla="*/ 7676 h 10000"/>
              <a:gd name="connsiteX3" fmla="*/ 4271 w 10000"/>
              <a:gd name="connsiteY3" fmla="*/ 7469 h 10000"/>
              <a:gd name="connsiteX4" fmla="*/ 4708 w 10000"/>
              <a:gd name="connsiteY4" fmla="*/ 7282 h 10000"/>
              <a:gd name="connsiteX5" fmla="*/ 5141 w 10000"/>
              <a:gd name="connsiteY5" fmla="*/ 7116 h 10000"/>
              <a:gd name="connsiteX6" fmla="*/ 5141 w 10000"/>
              <a:gd name="connsiteY6" fmla="*/ 7116 h 10000"/>
              <a:gd name="connsiteX7" fmla="*/ 5586 w 10000"/>
              <a:gd name="connsiteY7" fmla="*/ 6971 h 10000"/>
              <a:gd name="connsiteX8" fmla="*/ 6031 w 10000"/>
              <a:gd name="connsiteY8" fmla="*/ 6846 h 10000"/>
              <a:gd name="connsiteX9" fmla="*/ 6903 w 10000"/>
              <a:gd name="connsiteY9" fmla="*/ 6618 h 10000"/>
              <a:gd name="connsiteX10" fmla="*/ 7723 w 10000"/>
              <a:gd name="connsiteY10" fmla="*/ 6432 h 10000"/>
              <a:gd name="connsiteX11" fmla="*/ 8462 w 10000"/>
              <a:gd name="connsiteY11" fmla="*/ 6286 h 10000"/>
              <a:gd name="connsiteX12" fmla="*/ 9089 w 10000"/>
              <a:gd name="connsiteY12" fmla="*/ 6203 h 10000"/>
              <a:gd name="connsiteX13" fmla="*/ 9576 w 10000"/>
              <a:gd name="connsiteY13" fmla="*/ 6120 h 10000"/>
              <a:gd name="connsiteX14" fmla="*/ 10000 w 10000"/>
              <a:gd name="connsiteY14" fmla="*/ 6079 h 10000"/>
              <a:gd name="connsiteX15" fmla="*/ 10000 w 10000"/>
              <a:gd name="connsiteY15" fmla="*/ 0 h 10000"/>
              <a:gd name="connsiteX16" fmla="*/ 0 w 10000"/>
              <a:gd name="connsiteY16" fmla="*/ 0 h 10000"/>
              <a:gd name="connsiteX17" fmla="*/ 3 w 10000"/>
              <a:gd name="connsiteY17" fmla="*/ 10000 h 10000"/>
              <a:gd name="connsiteX18" fmla="*/ 3 w 10000"/>
              <a:gd name="connsiteY18" fmla="*/ 10000 h 10000"/>
              <a:gd name="connsiteX0" fmla="*/ 3 w 10000"/>
              <a:gd name="connsiteY0" fmla="*/ 10000 h 10000"/>
              <a:gd name="connsiteX1" fmla="*/ 3 w 10000"/>
              <a:gd name="connsiteY1" fmla="*/ 10000 h 10000"/>
              <a:gd name="connsiteX2" fmla="*/ 4271 w 10000"/>
              <a:gd name="connsiteY2" fmla="*/ 7469 h 10000"/>
              <a:gd name="connsiteX3" fmla="*/ 4708 w 10000"/>
              <a:gd name="connsiteY3" fmla="*/ 7282 h 10000"/>
              <a:gd name="connsiteX4" fmla="*/ 5141 w 10000"/>
              <a:gd name="connsiteY4" fmla="*/ 7116 h 10000"/>
              <a:gd name="connsiteX5" fmla="*/ 5141 w 10000"/>
              <a:gd name="connsiteY5" fmla="*/ 7116 h 10000"/>
              <a:gd name="connsiteX6" fmla="*/ 5586 w 10000"/>
              <a:gd name="connsiteY6" fmla="*/ 6971 h 10000"/>
              <a:gd name="connsiteX7" fmla="*/ 6031 w 10000"/>
              <a:gd name="connsiteY7" fmla="*/ 6846 h 10000"/>
              <a:gd name="connsiteX8" fmla="*/ 6903 w 10000"/>
              <a:gd name="connsiteY8" fmla="*/ 6618 h 10000"/>
              <a:gd name="connsiteX9" fmla="*/ 7723 w 10000"/>
              <a:gd name="connsiteY9" fmla="*/ 6432 h 10000"/>
              <a:gd name="connsiteX10" fmla="*/ 8462 w 10000"/>
              <a:gd name="connsiteY10" fmla="*/ 6286 h 10000"/>
              <a:gd name="connsiteX11" fmla="*/ 9089 w 10000"/>
              <a:gd name="connsiteY11" fmla="*/ 6203 h 10000"/>
              <a:gd name="connsiteX12" fmla="*/ 9576 w 10000"/>
              <a:gd name="connsiteY12" fmla="*/ 6120 h 10000"/>
              <a:gd name="connsiteX13" fmla="*/ 10000 w 10000"/>
              <a:gd name="connsiteY13" fmla="*/ 6079 h 10000"/>
              <a:gd name="connsiteX14" fmla="*/ 10000 w 10000"/>
              <a:gd name="connsiteY14" fmla="*/ 0 h 10000"/>
              <a:gd name="connsiteX15" fmla="*/ 0 w 10000"/>
              <a:gd name="connsiteY15" fmla="*/ 0 h 10000"/>
              <a:gd name="connsiteX16" fmla="*/ 3 w 10000"/>
              <a:gd name="connsiteY16" fmla="*/ 10000 h 10000"/>
              <a:gd name="connsiteX17" fmla="*/ 3 w 10000"/>
              <a:gd name="connsiteY17" fmla="*/ 10000 h 10000"/>
              <a:gd name="connsiteX0" fmla="*/ 3 w 10000"/>
              <a:gd name="connsiteY0" fmla="*/ 10000 h 10000"/>
              <a:gd name="connsiteX1" fmla="*/ 3 w 10000"/>
              <a:gd name="connsiteY1" fmla="*/ 10000 h 10000"/>
              <a:gd name="connsiteX2" fmla="*/ 4708 w 10000"/>
              <a:gd name="connsiteY2" fmla="*/ 7282 h 10000"/>
              <a:gd name="connsiteX3" fmla="*/ 5141 w 10000"/>
              <a:gd name="connsiteY3" fmla="*/ 7116 h 10000"/>
              <a:gd name="connsiteX4" fmla="*/ 5141 w 10000"/>
              <a:gd name="connsiteY4" fmla="*/ 7116 h 10000"/>
              <a:gd name="connsiteX5" fmla="*/ 5586 w 10000"/>
              <a:gd name="connsiteY5" fmla="*/ 6971 h 10000"/>
              <a:gd name="connsiteX6" fmla="*/ 6031 w 10000"/>
              <a:gd name="connsiteY6" fmla="*/ 6846 h 10000"/>
              <a:gd name="connsiteX7" fmla="*/ 6903 w 10000"/>
              <a:gd name="connsiteY7" fmla="*/ 6618 h 10000"/>
              <a:gd name="connsiteX8" fmla="*/ 7723 w 10000"/>
              <a:gd name="connsiteY8" fmla="*/ 6432 h 10000"/>
              <a:gd name="connsiteX9" fmla="*/ 8462 w 10000"/>
              <a:gd name="connsiteY9" fmla="*/ 6286 h 10000"/>
              <a:gd name="connsiteX10" fmla="*/ 9089 w 10000"/>
              <a:gd name="connsiteY10" fmla="*/ 6203 h 10000"/>
              <a:gd name="connsiteX11" fmla="*/ 9576 w 10000"/>
              <a:gd name="connsiteY11" fmla="*/ 6120 h 10000"/>
              <a:gd name="connsiteX12" fmla="*/ 10000 w 10000"/>
              <a:gd name="connsiteY12" fmla="*/ 6079 h 10000"/>
              <a:gd name="connsiteX13" fmla="*/ 10000 w 10000"/>
              <a:gd name="connsiteY13" fmla="*/ 0 h 10000"/>
              <a:gd name="connsiteX14" fmla="*/ 0 w 10000"/>
              <a:gd name="connsiteY14" fmla="*/ 0 h 10000"/>
              <a:gd name="connsiteX15" fmla="*/ 3 w 10000"/>
              <a:gd name="connsiteY15" fmla="*/ 10000 h 10000"/>
              <a:gd name="connsiteX16" fmla="*/ 3 w 10000"/>
              <a:gd name="connsiteY16" fmla="*/ 10000 h 10000"/>
              <a:gd name="connsiteX0" fmla="*/ 3 w 10000"/>
              <a:gd name="connsiteY0" fmla="*/ 10000 h 10000"/>
              <a:gd name="connsiteX1" fmla="*/ 3 w 10000"/>
              <a:gd name="connsiteY1" fmla="*/ 10000 h 10000"/>
              <a:gd name="connsiteX2" fmla="*/ 5141 w 10000"/>
              <a:gd name="connsiteY2" fmla="*/ 7116 h 10000"/>
              <a:gd name="connsiteX3" fmla="*/ 5141 w 10000"/>
              <a:gd name="connsiteY3" fmla="*/ 7116 h 10000"/>
              <a:gd name="connsiteX4" fmla="*/ 5586 w 10000"/>
              <a:gd name="connsiteY4" fmla="*/ 6971 h 10000"/>
              <a:gd name="connsiteX5" fmla="*/ 6031 w 10000"/>
              <a:gd name="connsiteY5" fmla="*/ 6846 h 10000"/>
              <a:gd name="connsiteX6" fmla="*/ 6903 w 10000"/>
              <a:gd name="connsiteY6" fmla="*/ 6618 h 10000"/>
              <a:gd name="connsiteX7" fmla="*/ 7723 w 10000"/>
              <a:gd name="connsiteY7" fmla="*/ 6432 h 10000"/>
              <a:gd name="connsiteX8" fmla="*/ 8462 w 10000"/>
              <a:gd name="connsiteY8" fmla="*/ 6286 h 10000"/>
              <a:gd name="connsiteX9" fmla="*/ 9089 w 10000"/>
              <a:gd name="connsiteY9" fmla="*/ 6203 h 10000"/>
              <a:gd name="connsiteX10" fmla="*/ 9576 w 10000"/>
              <a:gd name="connsiteY10" fmla="*/ 6120 h 10000"/>
              <a:gd name="connsiteX11" fmla="*/ 10000 w 10000"/>
              <a:gd name="connsiteY11" fmla="*/ 6079 h 10000"/>
              <a:gd name="connsiteX12" fmla="*/ 10000 w 10000"/>
              <a:gd name="connsiteY12" fmla="*/ 0 h 10000"/>
              <a:gd name="connsiteX13" fmla="*/ 0 w 10000"/>
              <a:gd name="connsiteY13" fmla="*/ 0 h 10000"/>
              <a:gd name="connsiteX14" fmla="*/ 3 w 10000"/>
              <a:gd name="connsiteY14" fmla="*/ 10000 h 10000"/>
              <a:gd name="connsiteX15" fmla="*/ 3 w 10000"/>
              <a:gd name="connsiteY15" fmla="*/ 10000 h 10000"/>
              <a:gd name="connsiteX0" fmla="*/ 3 w 10000"/>
              <a:gd name="connsiteY0" fmla="*/ 10000 h 10000"/>
              <a:gd name="connsiteX1" fmla="*/ 3 w 10000"/>
              <a:gd name="connsiteY1" fmla="*/ 10000 h 10000"/>
              <a:gd name="connsiteX2" fmla="*/ 5141 w 10000"/>
              <a:gd name="connsiteY2" fmla="*/ 7116 h 10000"/>
              <a:gd name="connsiteX3" fmla="*/ 5586 w 10000"/>
              <a:gd name="connsiteY3" fmla="*/ 6971 h 10000"/>
              <a:gd name="connsiteX4" fmla="*/ 6031 w 10000"/>
              <a:gd name="connsiteY4" fmla="*/ 6846 h 10000"/>
              <a:gd name="connsiteX5" fmla="*/ 6903 w 10000"/>
              <a:gd name="connsiteY5" fmla="*/ 6618 h 10000"/>
              <a:gd name="connsiteX6" fmla="*/ 7723 w 10000"/>
              <a:gd name="connsiteY6" fmla="*/ 6432 h 10000"/>
              <a:gd name="connsiteX7" fmla="*/ 8462 w 10000"/>
              <a:gd name="connsiteY7" fmla="*/ 6286 h 10000"/>
              <a:gd name="connsiteX8" fmla="*/ 9089 w 10000"/>
              <a:gd name="connsiteY8" fmla="*/ 6203 h 10000"/>
              <a:gd name="connsiteX9" fmla="*/ 9576 w 10000"/>
              <a:gd name="connsiteY9" fmla="*/ 6120 h 10000"/>
              <a:gd name="connsiteX10" fmla="*/ 10000 w 10000"/>
              <a:gd name="connsiteY10" fmla="*/ 6079 h 10000"/>
              <a:gd name="connsiteX11" fmla="*/ 10000 w 10000"/>
              <a:gd name="connsiteY11" fmla="*/ 0 h 10000"/>
              <a:gd name="connsiteX12" fmla="*/ 0 w 10000"/>
              <a:gd name="connsiteY12" fmla="*/ 0 h 10000"/>
              <a:gd name="connsiteX13" fmla="*/ 3 w 10000"/>
              <a:gd name="connsiteY13" fmla="*/ 10000 h 10000"/>
              <a:gd name="connsiteX14" fmla="*/ 3 w 10000"/>
              <a:gd name="connsiteY14" fmla="*/ 10000 h 10000"/>
              <a:gd name="connsiteX0" fmla="*/ 3 w 10000"/>
              <a:gd name="connsiteY0" fmla="*/ 10000 h 10000"/>
              <a:gd name="connsiteX1" fmla="*/ 3 w 10000"/>
              <a:gd name="connsiteY1" fmla="*/ 10000 h 10000"/>
              <a:gd name="connsiteX2" fmla="*/ 5141 w 10000"/>
              <a:gd name="connsiteY2" fmla="*/ 7116 h 10000"/>
              <a:gd name="connsiteX3" fmla="*/ 5586 w 10000"/>
              <a:gd name="connsiteY3" fmla="*/ 6971 h 10000"/>
              <a:gd name="connsiteX4" fmla="*/ 6031 w 10000"/>
              <a:gd name="connsiteY4" fmla="*/ 6846 h 10000"/>
              <a:gd name="connsiteX5" fmla="*/ 6903 w 10000"/>
              <a:gd name="connsiteY5" fmla="*/ 6618 h 10000"/>
              <a:gd name="connsiteX6" fmla="*/ 7723 w 10000"/>
              <a:gd name="connsiteY6" fmla="*/ 6432 h 10000"/>
              <a:gd name="connsiteX7" fmla="*/ 8462 w 10000"/>
              <a:gd name="connsiteY7" fmla="*/ 6286 h 10000"/>
              <a:gd name="connsiteX8" fmla="*/ 9576 w 10000"/>
              <a:gd name="connsiteY8" fmla="*/ 6120 h 10000"/>
              <a:gd name="connsiteX9" fmla="*/ 10000 w 10000"/>
              <a:gd name="connsiteY9" fmla="*/ 6079 h 10000"/>
              <a:gd name="connsiteX10" fmla="*/ 10000 w 10000"/>
              <a:gd name="connsiteY10" fmla="*/ 0 h 10000"/>
              <a:gd name="connsiteX11" fmla="*/ 0 w 10000"/>
              <a:gd name="connsiteY11" fmla="*/ 0 h 10000"/>
              <a:gd name="connsiteX12" fmla="*/ 3 w 10000"/>
              <a:gd name="connsiteY12" fmla="*/ 10000 h 10000"/>
              <a:gd name="connsiteX13" fmla="*/ 3 w 10000"/>
              <a:gd name="connsiteY13" fmla="*/ 10000 h 10000"/>
              <a:gd name="connsiteX0" fmla="*/ 3 w 10000"/>
              <a:gd name="connsiteY0" fmla="*/ 10000 h 10000"/>
              <a:gd name="connsiteX1" fmla="*/ 3 w 10000"/>
              <a:gd name="connsiteY1" fmla="*/ 10000 h 10000"/>
              <a:gd name="connsiteX2" fmla="*/ 5141 w 10000"/>
              <a:gd name="connsiteY2" fmla="*/ 7116 h 10000"/>
              <a:gd name="connsiteX3" fmla="*/ 5586 w 10000"/>
              <a:gd name="connsiteY3" fmla="*/ 6971 h 10000"/>
              <a:gd name="connsiteX4" fmla="*/ 6031 w 10000"/>
              <a:gd name="connsiteY4" fmla="*/ 6846 h 10000"/>
              <a:gd name="connsiteX5" fmla="*/ 6903 w 10000"/>
              <a:gd name="connsiteY5" fmla="*/ 6618 h 10000"/>
              <a:gd name="connsiteX6" fmla="*/ 7723 w 10000"/>
              <a:gd name="connsiteY6" fmla="*/ 6432 h 10000"/>
              <a:gd name="connsiteX7" fmla="*/ 9576 w 10000"/>
              <a:gd name="connsiteY7" fmla="*/ 6120 h 10000"/>
              <a:gd name="connsiteX8" fmla="*/ 10000 w 10000"/>
              <a:gd name="connsiteY8" fmla="*/ 6079 h 10000"/>
              <a:gd name="connsiteX9" fmla="*/ 10000 w 10000"/>
              <a:gd name="connsiteY9" fmla="*/ 0 h 10000"/>
              <a:gd name="connsiteX10" fmla="*/ 0 w 10000"/>
              <a:gd name="connsiteY10" fmla="*/ 0 h 10000"/>
              <a:gd name="connsiteX11" fmla="*/ 3 w 10000"/>
              <a:gd name="connsiteY11" fmla="*/ 10000 h 10000"/>
              <a:gd name="connsiteX12" fmla="*/ 3 w 10000"/>
              <a:gd name="connsiteY12" fmla="*/ 10000 h 10000"/>
              <a:gd name="connsiteX0" fmla="*/ 3 w 10000"/>
              <a:gd name="connsiteY0" fmla="*/ 10000 h 10000"/>
              <a:gd name="connsiteX1" fmla="*/ 3 w 10000"/>
              <a:gd name="connsiteY1" fmla="*/ 10000 h 10000"/>
              <a:gd name="connsiteX2" fmla="*/ 5141 w 10000"/>
              <a:gd name="connsiteY2" fmla="*/ 7116 h 10000"/>
              <a:gd name="connsiteX3" fmla="*/ 5586 w 10000"/>
              <a:gd name="connsiteY3" fmla="*/ 6971 h 10000"/>
              <a:gd name="connsiteX4" fmla="*/ 6031 w 10000"/>
              <a:gd name="connsiteY4" fmla="*/ 6846 h 10000"/>
              <a:gd name="connsiteX5" fmla="*/ 6903 w 10000"/>
              <a:gd name="connsiteY5" fmla="*/ 6618 h 10000"/>
              <a:gd name="connsiteX6" fmla="*/ 9576 w 10000"/>
              <a:gd name="connsiteY6" fmla="*/ 6120 h 10000"/>
              <a:gd name="connsiteX7" fmla="*/ 10000 w 10000"/>
              <a:gd name="connsiteY7" fmla="*/ 6079 h 10000"/>
              <a:gd name="connsiteX8" fmla="*/ 10000 w 10000"/>
              <a:gd name="connsiteY8" fmla="*/ 0 h 10000"/>
              <a:gd name="connsiteX9" fmla="*/ 0 w 10000"/>
              <a:gd name="connsiteY9" fmla="*/ 0 h 10000"/>
              <a:gd name="connsiteX10" fmla="*/ 3 w 10000"/>
              <a:gd name="connsiteY10" fmla="*/ 10000 h 10000"/>
              <a:gd name="connsiteX11" fmla="*/ 3 w 10000"/>
              <a:gd name="connsiteY11" fmla="*/ 10000 h 10000"/>
              <a:gd name="connsiteX0" fmla="*/ 3 w 10000"/>
              <a:gd name="connsiteY0" fmla="*/ 10000 h 10000"/>
              <a:gd name="connsiteX1" fmla="*/ 3 w 10000"/>
              <a:gd name="connsiteY1" fmla="*/ 10000 h 10000"/>
              <a:gd name="connsiteX2" fmla="*/ 5141 w 10000"/>
              <a:gd name="connsiteY2" fmla="*/ 7116 h 10000"/>
              <a:gd name="connsiteX3" fmla="*/ 5586 w 10000"/>
              <a:gd name="connsiteY3" fmla="*/ 6971 h 10000"/>
              <a:gd name="connsiteX4" fmla="*/ 6031 w 10000"/>
              <a:gd name="connsiteY4" fmla="*/ 6846 h 10000"/>
              <a:gd name="connsiteX5" fmla="*/ 9576 w 10000"/>
              <a:gd name="connsiteY5" fmla="*/ 6120 h 10000"/>
              <a:gd name="connsiteX6" fmla="*/ 10000 w 10000"/>
              <a:gd name="connsiteY6" fmla="*/ 6079 h 10000"/>
              <a:gd name="connsiteX7" fmla="*/ 10000 w 10000"/>
              <a:gd name="connsiteY7" fmla="*/ 0 h 10000"/>
              <a:gd name="connsiteX8" fmla="*/ 0 w 10000"/>
              <a:gd name="connsiteY8" fmla="*/ 0 h 10000"/>
              <a:gd name="connsiteX9" fmla="*/ 3 w 10000"/>
              <a:gd name="connsiteY9" fmla="*/ 10000 h 10000"/>
              <a:gd name="connsiteX10" fmla="*/ 3 w 10000"/>
              <a:gd name="connsiteY10" fmla="*/ 10000 h 10000"/>
              <a:gd name="connsiteX0" fmla="*/ 3 w 10000"/>
              <a:gd name="connsiteY0" fmla="*/ 10000 h 10000"/>
              <a:gd name="connsiteX1" fmla="*/ 3 w 10000"/>
              <a:gd name="connsiteY1" fmla="*/ 10000 h 10000"/>
              <a:gd name="connsiteX2" fmla="*/ 5141 w 10000"/>
              <a:gd name="connsiteY2" fmla="*/ 7116 h 10000"/>
              <a:gd name="connsiteX3" fmla="*/ 5586 w 10000"/>
              <a:gd name="connsiteY3" fmla="*/ 6971 h 10000"/>
              <a:gd name="connsiteX4" fmla="*/ 9576 w 10000"/>
              <a:gd name="connsiteY4" fmla="*/ 6120 h 10000"/>
              <a:gd name="connsiteX5" fmla="*/ 10000 w 10000"/>
              <a:gd name="connsiteY5" fmla="*/ 6079 h 10000"/>
              <a:gd name="connsiteX6" fmla="*/ 10000 w 10000"/>
              <a:gd name="connsiteY6" fmla="*/ 0 h 10000"/>
              <a:gd name="connsiteX7" fmla="*/ 0 w 10000"/>
              <a:gd name="connsiteY7" fmla="*/ 0 h 10000"/>
              <a:gd name="connsiteX8" fmla="*/ 3 w 10000"/>
              <a:gd name="connsiteY8" fmla="*/ 10000 h 10000"/>
              <a:gd name="connsiteX9" fmla="*/ 3 w 10000"/>
              <a:gd name="connsiteY9" fmla="*/ 10000 h 10000"/>
              <a:gd name="connsiteX0" fmla="*/ 3 w 10000"/>
              <a:gd name="connsiteY0" fmla="*/ 10000 h 10000"/>
              <a:gd name="connsiteX1" fmla="*/ 3 w 10000"/>
              <a:gd name="connsiteY1" fmla="*/ 10000 h 10000"/>
              <a:gd name="connsiteX2" fmla="*/ 432 w 10000"/>
              <a:gd name="connsiteY2" fmla="*/ 9646 h 10000"/>
              <a:gd name="connsiteX3" fmla="*/ 5586 w 10000"/>
              <a:gd name="connsiteY3" fmla="*/ 6971 h 10000"/>
              <a:gd name="connsiteX4" fmla="*/ 9576 w 10000"/>
              <a:gd name="connsiteY4" fmla="*/ 6120 h 10000"/>
              <a:gd name="connsiteX5" fmla="*/ 10000 w 10000"/>
              <a:gd name="connsiteY5" fmla="*/ 6079 h 10000"/>
              <a:gd name="connsiteX6" fmla="*/ 10000 w 10000"/>
              <a:gd name="connsiteY6" fmla="*/ 0 h 10000"/>
              <a:gd name="connsiteX7" fmla="*/ 0 w 10000"/>
              <a:gd name="connsiteY7" fmla="*/ 0 h 10000"/>
              <a:gd name="connsiteX8" fmla="*/ 3 w 10000"/>
              <a:gd name="connsiteY8" fmla="*/ 10000 h 10000"/>
              <a:gd name="connsiteX9" fmla="*/ 3 w 10000"/>
              <a:gd name="connsiteY9" fmla="*/ 10000 h 10000"/>
              <a:gd name="connsiteX0" fmla="*/ 3 w 10000"/>
              <a:gd name="connsiteY0" fmla="*/ 10000 h 10000"/>
              <a:gd name="connsiteX1" fmla="*/ 3 w 10000"/>
              <a:gd name="connsiteY1" fmla="*/ 10000 h 10000"/>
              <a:gd name="connsiteX2" fmla="*/ 397 w 10000"/>
              <a:gd name="connsiteY2" fmla="*/ 9646 h 10000"/>
              <a:gd name="connsiteX3" fmla="*/ 5586 w 10000"/>
              <a:gd name="connsiteY3" fmla="*/ 6971 h 10000"/>
              <a:gd name="connsiteX4" fmla="*/ 9576 w 10000"/>
              <a:gd name="connsiteY4" fmla="*/ 6120 h 10000"/>
              <a:gd name="connsiteX5" fmla="*/ 10000 w 10000"/>
              <a:gd name="connsiteY5" fmla="*/ 6079 h 10000"/>
              <a:gd name="connsiteX6" fmla="*/ 10000 w 10000"/>
              <a:gd name="connsiteY6" fmla="*/ 0 h 10000"/>
              <a:gd name="connsiteX7" fmla="*/ 0 w 10000"/>
              <a:gd name="connsiteY7" fmla="*/ 0 h 10000"/>
              <a:gd name="connsiteX8" fmla="*/ 3 w 10000"/>
              <a:gd name="connsiteY8" fmla="*/ 10000 h 10000"/>
              <a:gd name="connsiteX9" fmla="*/ 3 w 10000"/>
              <a:gd name="connsiteY9" fmla="*/ 10000 h 10000"/>
              <a:gd name="connsiteX0" fmla="*/ 3 w 10000"/>
              <a:gd name="connsiteY0" fmla="*/ 10000 h 10000"/>
              <a:gd name="connsiteX1" fmla="*/ 3 w 10000"/>
              <a:gd name="connsiteY1" fmla="*/ 10000 h 10000"/>
              <a:gd name="connsiteX2" fmla="*/ 397 w 10000"/>
              <a:gd name="connsiteY2" fmla="*/ 9646 h 10000"/>
              <a:gd name="connsiteX3" fmla="*/ 5586 w 10000"/>
              <a:gd name="connsiteY3" fmla="*/ 6971 h 10000"/>
              <a:gd name="connsiteX4" fmla="*/ 9576 w 10000"/>
              <a:gd name="connsiteY4" fmla="*/ 6120 h 10000"/>
              <a:gd name="connsiteX5" fmla="*/ 10000 w 10000"/>
              <a:gd name="connsiteY5" fmla="*/ 6079 h 10000"/>
              <a:gd name="connsiteX6" fmla="*/ 10000 w 10000"/>
              <a:gd name="connsiteY6" fmla="*/ 0 h 10000"/>
              <a:gd name="connsiteX7" fmla="*/ 0 w 10000"/>
              <a:gd name="connsiteY7" fmla="*/ 0 h 10000"/>
              <a:gd name="connsiteX8" fmla="*/ 3 w 10000"/>
              <a:gd name="connsiteY8" fmla="*/ 10000 h 10000"/>
              <a:gd name="connsiteX0" fmla="*/ 489 w 10000"/>
              <a:gd name="connsiteY0" fmla="*/ 10509 h 10509"/>
              <a:gd name="connsiteX1" fmla="*/ 3 w 10000"/>
              <a:gd name="connsiteY1" fmla="*/ 10000 h 10509"/>
              <a:gd name="connsiteX2" fmla="*/ 397 w 10000"/>
              <a:gd name="connsiteY2" fmla="*/ 9646 h 10509"/>
              <a:gd name="connsiteX3" fmla="*/ 5586 w 10000"/>
              <a:gd name="connsiteY3" fmla="*/ 6971 h 10509"/>
              <a:gd name="connsiteX4" fmla="*/ 9576 w 10000"/>
              <a:gd name="connsiteY4" fmla="*/ 6120 h 10509"/>
              <a:gd name="connsiteX5" fmla="*/ 10000 w 10000"/>
              <a:gd name="connsiteY5" fmla="*/ 6079 h 10509"/>
              <a:gd name="connsiteX6" fmla="*/ 10000 w 10000"/>
              <a:gd name="connsiteY6" fmla="*/ 0 h 10509"/>
              <a:gd name="connsiteX7" fmla="*/ 0 w 10000"/>
              <a:gd name="connsiteY7" fmla="*/ 0 h 10509"/>
              <a:gd name="connsiteX8" fmla="*/ 489 w 10000"/>
              <a:gd name="connsiteY8" fmla="*/ 10509 h 10509"/>
              <a:gd name="connsiteX0" fmla="*/ 754 w 10754"/>
              <a:gd name="connsiteY0" fmla="*/ 0 h 10000"/>
              <a:gd name="connsiteX1" fmla="*/ 757 w 10754"/>
              <a:gd name="connsiteY1" fmla="*/ 10000 h 10000"/>
              <a:gd name="connsiteX2" fmla="*/ 1151 w 10754"/>
              <a:gd name="connsiteY2" fmla="*/ 9646 h 10000"/>
              <a:gd name="connsiteX3" fmla="*/ 6340 w 10754"/>
              <a:gd name="connsiteY3" fmla="*/ 6971 h 10000"/>
              <a:gd name="connsiteX4" fmla="*/ 10330 w 10754"/>
              <a:gd name="connsiteY4" fmla="*/ 6120 h 10000"/>
              <a:gd name="connsiteX5" fmla="*/ 10754 w 10754"/>
              <a:gd name="connsiteY5" fmla="*/ 6079 h 10000"/>
              <a:gd name="connsiteX6" fmla="*/ 10754 w 10754"/>
              <a:gd name="connsiteY6" fmla="*/ 0 h 10000"/>
              <a:gd name="connsiteX7" fmla="*/ 754 w 10754"/>
              <a:gd name="connsiteY7" fmla="*/ 0 h 10000"/>
              <a:gd name="connsiteX0" fmla="*/ 754 w 10754"/>
              <a:gd name="connsiteY0" fmla="*/ 1019 h 11019"/>
              <a:gd name="connsiteX1" fmla="*/ 757 w 10754"/>
              <a:gd name="connsiteY1" fmla="*/ 11019 h 11019"/>
              <a:gd name="connsiteX2" fmla="*/ 1151 w 10754"/>
              <a:gd name="connsiteY2" fmla="*/ 10665 h 11019"/>
              <a:gd name="connsiteX3" fmla="*/ 6340 w 10754"/>
              <a:gd name="connsiteY3" fmla="*/ 7990 h 11019"/>
              <a:gd name="connsiteX4" fmla="*/ 10330 w 10754"/>
              <a:gd name="connsiteY4" fmla="*/ 7139 h 11019"/>
              <a:gd name="connsiteX5" fmla="*/ 10754 w 10754"/>
              <a:gd name="connsiteY5" fmla="*/ 7098 h 11019"/>
              <a:gd name="connsiteX6" fmla="*/ 10754 w 10754"/>
              <a:gd name="connsiteY6" fmla="*/ 1019 h 11019"/>
              <a:gd name="connsiteX7" fmla="*/ 754 w 10754"/>
              <a:gd name="connsiteY7" fmla="*/ 1019 h 11019"/>
              <a:gd name="connsiteX0" fmla="*/ 754 w 10754"/>
              <a:gd name="connsiteY0" fmla="*/ 451 h 10451"/>
              <a:gd name="connsiteX1" fmla="*/ 757 w 10754"/>
              <a:gd name="connsiteY1" fmla="*/ 10451 h 10451"/>
              <a:gd name="connsiteX2" fmla="*/ 1151 w 10754"/>
              <a:gd name="connsiteY2" fmla="*/ 10097 h 10451"/>
              <a:gd name="connsiteX3" fmla="*/ 6340 w 10754"/>
              <a:gd name="connsiteY3" fmla="*/ 7422 h 10451"/>
              <a:gd name="connsiteX4" fmla="*/ 10330 w 10754"/>
              <a:gd name="connsiteY4" fmla="*/ 6571 h 10451"/>
              <a:gd name="connsiteX5" fmla="*/ 10754 w 10754"/>
              <a:gd name="connsiteY5" fmla="*/ 6530 h 10451"/>
              <a:gd name="connsiteX6" fmla="*/ 10754 w 10754"/>
              <a:gd name="connsiteY6" fmla="*/ 451 h 10451"/>
              <a:gd name="connsiteX7" fmla="*/ 754 w 10754"/>
              <a:gd name="connsiteY7" fmla="*/ 451 h 10451"/>
              <a:gd name="connsiteX0" fmla="*/ 28 w 10028"/>
              <a:gd name="connsiteY0" fmla="*/ 451 h 10451"/>
              <a:gd name="connsiteX1" fmla="*/ 31 w 10028"/>
              <a:gd name="connsiteY1" fmla="*/ 10451 h 10451"/>
              <a:gd name="connsiteX2" fmla="*/ 425 w 10028"/>
              <a:gd name="connsiteY2" fmla="*/ 10097 h 10451"/>
              <a:gd name="connsiteX3" fmla="*/ 5614 w 10028"/>
              <a:gd name="connsiteY3" fmla="*/ 7422 h 10451"/>
              <a:gd name="connsiteX4" fmla="*/ 9604 w 10028"/>
              <a:gd name="connsiteY4" fmla="*/ 6571 h 10451"/>
              <a:gd name="connsiteX5" fmla="*/ 10028 w 10028"/>
              <a:gd name="connsiteY5" fmla="*/ 6530 h 10451"/>
              <a:gd name="connsiteX6" fmla="*/ 10028 w 10028"/>
              <a:gd name="connsiteY6" fmla="*/ 451 h 10451"/>
              <a:gd name="connsiteX7" fmla="*/ 28 w 10028"/>
              <a:gd name="connsiteY7" fmla="*/ 451 h 10451"/>
              <a:gd name="connsiteX0" fmla="*/ 1 w 10001"/>
              <a:gd name="connsiteY0" fmla="*/ 451 h 10451"/>
              <a:gd name="connsiteX1" fmla="*/ 4 w 10001"/>
              <a:gd name="connsiteY1" fmla="*/ 10451 h 10451"/>
              <a:gd name="connsiteX2" fmla="*/ 398 w 10001"/>
              <a:gd name="connsiteY2" fmla="*/ 10097 h 10451"/>
              <a:gd name="connsiteX3" fmla="*/ 5587 w 10001"/>
              <a:gd name="connsiteY3" fmla="*/ 7422 h 10451"/>
              <a:gd name="connsiteX4" fmla="*/ 9577 w 10001"/>
              <a:gd name="connsiteY4" fmla="*/ 6571 h 10451"/>
              <a:gd name="connsiteX5" fmla="*/ 10001 w 10001"/>
              <a:gd name="connsiteY5" fmla="*/ 6530 h 10451"/>
              <a:gd name="connsiteX6" fmla="*/ 10001 w 10001"/>
              <a:gd name="connsiteY6" fmla="*/ 451 h 10451"/>
              <a:gd name="connsiteX7" fmla="*/ 1 w 10001"/>
              <a:gd name="connsiteY7" fmla="*/ 451 h 10451"/>
              <a:gd name="connsiteX0" fmla="*/ 1 w 10001"/>
              <a:gd name="connsiteY0" fmla="*/ 451 h 10451"/>
              <a:gd name="connsiteX1" fmla="*/ 4 w 10001"/>
              <a:gd name="connsiteY1" fmla="*/ 10451 h 10451"/>
              <a:gd name="connsiteX2" fmla="*/ 398 w 10001"/>
              <a:gd name="connsiteY2" fmla="*/ 10097 h 10451"/>
              <a:gd name="connsiteX3" fmla="*/ 5587 w 10001"/>
              <a:gd name="connsiteY3" fmla="*/ 7422 h 10451"/>
              <a:gd name="connsiteX4" fmla="*/ 9577 w 10001"/>
              <a:gd name="connsiteY4" fmla="*/ 6571 h 10451"/>
              <a:gd name="connsiteX5" fmla="*/ 10001 w 10001"/>
              <a:gd name="connsiteY5" fmla="*/ 6530 h 10451"/>
              <a:gd name="connsiteX6" fmla="*/ 10001 w 10001"/>
              <a:gd name="connsiteY6" fmla="*/ 451 h 10451"/>
              <a:gd name="connsiteX7" fmla="*/ 1 w 10001"/>
              <a:gd name="connsiteY7" fmla="*/ 451 h 10451"/>
              <a:gd name="connsiteX0" fmla="*/ 1 w 10001"/>
              <a:gd name="connsiteY0" fmla="*/ 451 h 10451"/>
              <a:gd name="connsiteX1" fmla="*/ 4 w 10001"/>
              <a:gd name="connsiteY1" fmla="*/ 10451 h 10451"/>
              <a:gd name="connsiteX2" fmla="*/ 935 w 10001"/>
              <a:gd name="connsiteY2" fmla="*/ 9758 h 10451"/>
              <a:gd name="connsiteX3" fmla="*/ 5587 w 10001"/>
              <a:gd name="connsiteY3" fmla="*/ 7422 h 10451"/>
              <a:gd name="connsiteX4" fmla="*/ 9577 w 10001"/>
              <a:gd name="connsiteY4" fmla="*/ 6571 h 10451"/>
              <a:gd name="connsiteX5" fmla="*/ 10001 w 10001"/>
              <a:gd name="connsiteY5" fmla="*/ 6530 h 10451"/>
              <a:gd name="connsiteX6" fmla="*/ 10001 w 10001"/>
              <a:gd name="connsiteY6" fmla="*/ 451 h 10451"/>
              <a:gd name="connsiteX7" fmla="*/ 1 w 10001"/>
              <a:gd name="connsiteY7" fmla="*/ 451 h 10451"/>
              <a:gd name="connsiteX0" fmla="*/ 8 w 10008"/>
              <a:gd name="connsiteY0" fmla="*/ 451 h 9846"/>
              <a:gd name="connsiteX1" fmla="*/ 1 w 10008"/>
              <a:gd name="connsiteY1" fmla="*/ 9846 h 9846"/>
              <a:gd name="connsiteX2" fmla="*/ 942 w 10008"/>
              <a:gd name="connsiteY2" fmla="*/ 9758 h 9846"/>
              <a:gd name="connsiteX3" fmla="*/ 5594 w 10008"/>
              <a:gd name="connsiteY3" fmla="*/ 7422 h 9846"/>
              <a:gd name="connsiteX4" fmla="*/ 9584 w 10008"/>
              <a:gd name="connsiteY4" fmla="*/ 6571 h 9846"/>
              <a:gd name="connsiteX5" fmla="*/ 10008 w 10008"/>
              <a:gd name="connsiteY5" fmla="*/ 6530 h 9846"/>
              <a:gd name="connsiteX6" fmla="*/ 10008 w 10008"/>
              <a:gd name="connsiteY6" fmla="*/ 451 h 9846"/>
              <a:gd name="connsiteX7" fmla="*/ 8 w 10008"/>
              <a:gd name="connsiteY7" fmla="*/ 451 h 9846"/>
              <a:gd name="connsiteX0" fmla="*/ 7 w 9999"/>
              <a:gd name="connsiteY0" fmla="*/ 458 h 10000"/>
              <a:gd name="connsiteX1" fmla="*/ 0 w 9999"/>
              <a:gd name="connsiteY1" fmla="*/ 10000 h 10000"/>
              <a:gd name="connsiteX2" fmla="*/ 940 w 9999"/>
              <a:gd name="connsiteY2" fmla="*/ 9911 h 10000"/>
              <a:gd name="connsiteX3" fmla="*/ 5589 w 9999"/>
              <a:gd name="connsiteY3" fmla="*/ 7538 h 10000"/>
              <a:gd name="connsiteX4" fmla="*/ 9575 w 9999"/>
              <a:gd name="connsiteY4" fmla="*/ 6674 h 10000"/>
              <a:gd name="connsiteX5" fmla="*/ 9999 w 9999"/>
              <a:gd name="connsiteY5" fmla="*/ 6632 h 10000"/>
              <a:gd name="connsiteX6" fmla="*/ 9999 w 9999"/>
              <a:gd name="connsiteY6" fmla="*/ 458 h 10000"/>
              <a:gd name="connsiteX7" fmla="*/ 7 w 9999"/>
              <a:gd name="connsiteY7" fmla="*/ 458 h 10000"/>
              <a:gd name="connsiteX0" fmla="*/ 1 w 9994"/>
              <a:gd name="connsiteY0" fmla="*/ 458 h 10049"/>
              <a:gd name="connsiteX1" fmla="*/ 1 w 9994"/>
              <a:gd name="connsiteY1" fmla="*/ 10049 h 10049"/>
              <a:gd name="connsiteX2" fmla="*/ 934 w 9994"/>
              <a:gd name="connsiteY2" fmla="*/ 9911 h 10049"/>
              <a:gd name="connsiteX3" fmla="*/ 5584 w 9994"/>
              <a:gd name="connsiteY3" fmla="*/ 7538 h 10049"/>
              <a:gd name="connsiteX4" fmla="*/ 9570 w 9994"/>
              <a:gd name="connsiteY4" fmla="*/ 6674 h 10049"/>
              <a:gd name="connsiteX5" fmla="*/ 9994 w 9994"/>
              <a:gd name="connsiteY5" fmla="*/ 6632 h 10049"/>
              <a:gd name="connsiteX6" fmla="*/ 9994 w 9994"/>
              <a:gd name="connsiteY6" fmla="*/ 458 h 10049"/>
              <a:gd name="connsiteX7" fmla="*/ 1 w 9994"/>
              <a:gd name="connsiteY7" fmla="*/ 458 h 10049"/>
              <a:gd name="connsiteX0" fmla="*/ 3 w 10002"/>
              <a:gd name="connsiteY0" fmla="*/ 456 h 10000"/>
              <a:gd name="connsiteX1" fmla="*/ 3 w 10002"/>
              <a:gd name="connsiteY1" fmla="*/ 10000 h 10000"/>
              <a:gd name="connsiteX2" fmla="*/ 937 w 10002"/>
              <a:gd name="connsiteY2" fmla="*/ 9863 h 10000"/>
              <a:gd name="connsiteX3" fmla="*/ 5589 w 10002"/>
              <a:gd name="connsiteY3" fmla="*/ 7501 h 10000"/>
              <a:gd name="connsiteX4" fmla="*/ 9578 w 10002"/>
              <a:gd name="connsiteY4" fmla="*/ 6641 h 10000"/>
              <a:gd name="connsiteX5" fmla="*/ 10002 w 10002"/>
              <a:gd name="connsiteY5" fmla="*/ 6600 h 10000"/>
              <a:gd name="connsiteX6" fmla="*/ 10002 w 10002"/>
              <a:gd name="connsiteY6" fmla="*/ 456 h 10000"/>
              <a:gd name="connsiteX7" fmla="*/ 3 w 10002"/>
              <a:gd name="connsiteY7" fmla="*/ 456 h 10000"/>
              <a:gd name="connsiteX0" fmla="*/ 3 w 10002"/>
              <a:gd name="connsiteY0" fmla="*/ 456 h 10000"/>
              <a:gd name="connsiteX1" fmla="*/ 3 w 10002"/>
              <a:gd name="connsiteY1" fmla="*/ 10000 h 10000"/>
              <a:gd name="connsiteX2" fmla="*/ 937 w 10002"/>
              <a:gd name="connsiteY2" fmla="*/ 9863 h 10000"/>
              <a:gd name="connsiteX3" fmla="*/ 5589 w 10002"/>
              <a:gd name="connsiteY3" fmla="*/ 7501 h 10000"/>
              <a:gd name="connsiteX4" fmla="*/ 9578 w 10002"/>
              <a:gd name="connsiteY4" fmla="*/ 6641 h 10000"/>
              <a:gd name="connsiteX5" fmla="*/ 10002 w 10002"/>
              <a:gd name="connsiteY5" fmla="*/ 6600 h 10000"/>
              <a:gd name="connsiteX6" fmla="*/ 10002 w 10002"/>
              <a:gd name="connsiteY6" fmla="*/ 456 h 10000"/>
              <a:gd name="connsiteX7" fmla="*/ 3 w 10002"/>
              <a:gd name="connsiteY7" fmla="*/ 456 h 10000"/>
              <a:gd name="connsiteX0" fmla="*/ 3 w 10002"/>
              <a:gd name="connsiteY0" fmla="*/ 456 h 10262"/>
              <a:gd name="connsiteX1" fmla="*/ 3 w 10002"/>
              <a:gd name="connsiteY1" fmla="*/ 10000 h 10262"/>
              <a:gd name="connsiteX2" fmla="*/ 5589 w 10002"/>
              <a:gd name="connsiteY2" fmla="*/ 7501 h 10262"/>
              <a:gd name="connsiteX3" fmla="*/ 9578 w 10002"/>
              <a:gd name="connsiteY3" fmla="*/ 6641 h 10262"/>
              <a:gd name="connsiteX4" fmla="*/ 10002 w 10002"/>
              <a:gd name="connsiteY4" fmla="*/ 6600 h 10262"/>
              <a:gd name="connsiteX5" fmla="*/ 10002 w 10002"/>
              <a:gd name="connsiteY5" fmla="*/ 456 h 10262"/>
              <a:gd name="connsiteX6" fmla="*/ 3 w 10002"/>
              <a:gd name="connsiteY6" fmla="*/ 456 h 10262"/>
              <a:gd name="connsiteX0" fmla="*/ 3 w 10002"/>
              <a:gd name="connsiteY0" fmla="*/ 456 h 10000"/>
              <a:gd name="connsiteX1" fmla="*/ 3 w 10002"/>
              <a:gd name="connsiteY1" fmla="*/ 10000 h 10000"/>
              <a:gd name="connsiteX2" fmla="*/ 5589 w 10002"/>
              <a:gd name="connsiteY2" fmla="*/ 7501 h 10000"/>
              <a:gd name="connsiteX3" fmla="*/ 9578 w 10002"/>
              <a:gd name="connsiteY3" fmla="*/ 6641 h 10000"/>
              <a:gd name="connsiteX4" fmla="*/ 10002 w 10002"/>
              <a:gd name="connsiteY4" fmla="*/ 6600 h 10000"/>
              <a:gd name="connsiteX5" fmla="*/ 10002 w 10002"/>
              <a:gd name="connsiteY5" fmla="*/ 456 h 10000"/>
              <a:gd name="connsiteX6" fmla="*/ 3 w 10002"/>
              <a:gd name="connsiteY6" fmla="*/ 456 h 10000"/>
              <a:gd name="connsiteX0" fmla="*/ 3 w 10002"/>
              <a:gd name="connsiteY0" fmla="*/ 456 h 10000"/>
              <a:gd name="connsiteX1" fmla="*/ 3 w 10002"/>
              <a:gd name="connsiteY1" fmla="*/ 10000 h 10000"/>
              <a:gd name="connsiteX2" fmla="*/ 5589 w 10002"/>
              <a:gd name="connsiteY2" fmla="*/ 7501 h 10000"/>
              <a:gd name="connsiteX3" fmla="*/ 9578 w 10002"/>
              <a:gd name="connsiteY3" fmla="*/ 6641 h 10000"/>
              <a:gd name="connsiteX4" fmla="*/ 10002 w 10002"/>
              <a:gd name="connsiteY4" fmla="*/ 6600 h 10000"/>
              <a:gd name="connsiteX5" fmla="*/ 10002 w 10002"/>
              <a:gd name="connsiteY5" fmla="*/ 456 h 10000"/>
              <a:gd name="connsiteX6" fmla="*/ 3 w 10002"/>
              <a:gd name="connsiteY6" fmla="*/ 456 h 10000"/>
              <a:gd name="connsiteX0" fmla="*/ 3 w 10002"/>
              <a:gd name="connsiteY0" fmla="*/ 456 h 10000"/>
              <a:gd name="connsiteX1" fmla="*/ 3 w 10002"/>
              <a:gd name="connsiteY1" fmla="*/ 10000 h 10000"/>
              <a:gd name="connsiteX2" fmla="*/ 5589 w 10002"/>
              <a:gd name="connsiteY2" fmla="*/ 7501 h 10000"/>
              <a:gd name="connsiteX3" fmla="*/ 9578 w 10002"/>
              <a:gd name="connsiteY3" fmla="*/ 6641 h 10000"/>
              <a:gd name="connsiteX4" fmla="*/ 10002 w 10002"/>
              <a:gd name="connsiteY4" fmla="*/ 6600 h 10000"/>
              <a:gd name="connsiteX5" fmla="*/ 10002 w 10002"/>
              <a:gd name="connsiteY5" fmla="*/ 456 h 10000"/>
              <a:gd name="connsiteX6" fmla="*/ 3 w 10002"/>
              <a:gd name="connsiteY6" fmla="*/ 456 h 10000"/>
              <a:gd name="connsiteX0" fmla="*/ 3 w 10002"/>
              <a:gd name="connsiteY0" fmla="*/ 456 h 10000"/>
              <a:gd name="connsiteX1" fmla="*/ 3 w 10002"/>
              <a:gd name="connsiteY1" fmla="*/ 10000 h 10000"/>
              <a:gd name="connsiteX2" fmla="*/ 5589 w 10002"/>
              <a:gd name="connsiteY2" fmla="*/ 7501 h 10000"/>
              <a:gd name="connsiteX3" fmla="*/ 10002 w 10002"/>
              <a:gd name="connsiteY3" fmla="*/ 6600 h 10000"/>
              <a:gd name="connsiteX4" fmla="*/ 10002 w 10002"/>
              <a:gd name="connsiteY4" fmla="*/ 456 h 10000"/>
              <a:gd name="connsiteX5" fmla="*/ 3 w 10002"/>
              <a:gd name="connsiteY5" fmla="*/ 456 h 10000"/>
              <a:gd name="connsiteX0" fmla="*/ 3 w 10002"/>
              <a:gd name="connsiteY0" fmla="*/ 456 h 10000"/>
              <a:gd name="connsiteX1" fmla="*/ 3 w 10002"/>
              <a:gd name="connsiteY1" fmla="*/ 10000 h 10000"/>
              <a:gd name="connsiteX2" fmla="*/ 5589 w 10002"/>
              <a:gd name="connsiteY2" fmla="*/ 7501 h 10000"/>
              <a:gd name="connsiteX3" fmla="*/ 10002 w 10002"/>
              <a:gd name="connsiteY3" fmla="*/ 7267 h 10000"/>
              <a:gd name="connsiteX4" fmla="*/ 10002 w 10002"/>
              <a:gd name="connsiteY4" fmla="*/ 456 h 10000"/>
              <a:gd name="connsiteX5" fmla="*/ 3 w 10002"/>
              <a:gd name="connsiteY5" fmla="*/ 456 h 10000"/>
              <a:gd name="connsiteX0" fmla="*/ 3 w 10002"/>
              <a:gd name="connsiteY0" fmla="*/ 456 h 10000"/>
              <a:gd name="connsiteX1" fmla="*/ 3 w 10002"/>
              <a:gd name="connsiteY1" fmla="*/ 10000 h 10000"/>
              <a:gd name="connsiteX2" fmla="*/ 4967 w 10002"/>
              <a:gd name="connsiteY2" fmla="*/ 7809 h 10000"/>
              <a:gd name="connsiteX3" fmla="*/ 10002 w 10002"/>
              <a:gd name="connsiteY3" fmla="*/ 7267 h 10000"/>
              <a:gd name="connsiteX4" fmla="*/ 10002 w 10002"/>
              <a:gd name="connsiteY4" fmla="*/ 456 h 10000"/>
              <a:gd name="connsiteX5" fmla="*/ 3 w 10002"/>
              <a:gd name="connsiteY5" fmla="*/ 456 h 10000"/>
              <a:gd name="connsiteX0" fmla="*/ 3 w 10002"/>
              <a:gd name="connsiteY0" fmla="*/ 456 h 10000"/>
              <a:gd name="connsiteX1" fmla="*/ 3 w 10002"/>
              <a:gd name="connsiteY1" fmla="*/ 10000 h 10000"/>
              <a:gd name="connsiteX2" fmla="*/ 4967 w 10002"/>
              <a:gd name="connsiteY2" fmla="*/ 7809 h 10000"/>
              <a:gd name="connsiteX3" fmla="*/ 10002 w 10002"/>
              <a:gd name="connsiteY3" fmla="*/ 7267 h 10000"/>
              <a:gd name="connsiteX4" fmla="*/ 10002 w 10002"/>
              <a:gd name="connsiteY4" fmla="*/ 456 h 10000"/>
              <a:gd name="connsiteX5" fmla="*/ 3 w 10002"/>
              <a:gd name="connsiteY5" fmla="*/ 456 h 10000"/>
              <a:gd name="connsiteX0" fmla="*/ 3 w 10002"/>
              <a:gd name="connsiteY0" fmla="*/ 456 h 10000"/>
              <a:gd name="connsiteX1" fmla="*/ 3 w 10002"/>
              <a:gd name="connsiteY1" fmla="*/ 10000 h 10000"/>
              <a:gd name="connsiteX2" fmla="*/ 4967 w 10002"/>
              <a:gd name="connsiteY2" fmla="*/ 7809 h 10000"/>
              <a:gd name="connsiteX3" fmla="*/ 10002 w 10002"/>
              <a:gd name="connsiteY3" fmla="*/ 7267 h 10000"/>
              <a:gd name="connsiteX4" fmla="*/ 10002 w 10002"/>
              <a:gd name="connsiteY4" fmla="*/ 456 h 10000"/>
              <a:gd name="connsiteX5" fmla="*/ 3 w 10002"/>
              <a:gd name="connsiteY5" fmla="*/ 456 h 10000"/>
              <a:gd name="connsiteX0" fmla="*/ 3 w 10002"/>
              <a:gd name="connsiteY0" fmla="*/ 456 h 10305"/>
              <a:gd name="connsiteX1" fmla="*/ 3 w 10002"/>
              <a:gd name="connsiteY1" fmla="*/ 10000 h 10305"/>
              <a:gd name="connsiteX2" fmla="*/ 10002 w 10002"/>
              <a:gd name="connsiteY2" fmla="*/ 7267 h 10305"/>
              <a:gd name="connsiteX3" fmla="*/ 10002 w 10002"/>
              <a:gd name="connsiteY3" fmla="*/ 456 h 10305"/>
              <a:gd name="connsiteX4" fmla="*/ 3 w 10002"/>
              <a:gd name="connsiteY4" fmla="*/ 456 h 10305"/>
              <a:gd name="connsiteX0" fmla="*/ 3 w 10002"/>
              <a:gd name="connsiteY0" fmla="*/ 456 h 10000"/>
              <a:gd name="connsiteX1" fmla="*/ 3 w 10002"/>
              <a:gd name="connsiteY1" fmla="*/ 10000 h 10000"/>
              <a:gd name="connsiteX2" fmla="*/ 10002 w 10002"/>
              <a:gd name="connsiteY2" fmla="*/ 7267 h 10000"/>
              <a:gd name="connsiteX3" fmla="*/ 10002 w 10002"/>
              <a:gd name="connsiteY3" fmla="*/ 456 h 10000"/>
              <a:gd name="connsiteX4" fmla="*/ 3 w 10002"/>
              <a:gd name="connsiteY4" fmla="*/ 456 h 10000"/>
              <a:gd name="connsiteX0" fmla="*/ 3 w 10002"/>
              <a:gd name="connsiteY0" fmla="*/ 456 h 10000"/>
              <a:gd name="connsiteX1" fmla="*/ 3 w 10002"/>
              <a:gd name="connsiteY1" fmla="*/ 10000 h 10000"/>
              <a:gd name="connsiteX2" fmla="*/ 10002 w 10002"/>
              <a:gd name="connsiteY2" fmla="*/ 7267 h 10000"/>
              <a:gd name="connsiteX3" fmla="*/ 10002 w 10002"/>
              <a:gd name="connsiteY3" fmla="*/ 456 h 10000"/>
              <a:gd name="connsiteX4" fmla="*/ 3 w 10002"/>
              <a:gd name="connsiteY4" fmla="*/ 456 h 10000"/>
              <a:gd name="connsiteX0" fmla="*/ 3 w 10002"/>
              <a:gd name="connsiteY0" fmla="*/ 456 h 10000"/>
              <a:gd name="connsiteX1" fmla="*/ 3 w 10002"/>
              <a:gd name="connsiteY1" fmla="*/ 10000 h 10000"/>
              <a:gd name="connsiteX2" fmla="*/ 10002 w 10002"/>
              <a:gd name="connsiteY2" fmla="*/ 7267 h 10000"/>
              <a:gd name="connsiteX3" fmla="*/ 10002 w 10002"/>
              <a:gd name="connsiteY3" fmla="*/ 456 h 10000"/>
              <a:gd name="connsiteX4" fmla="*/ 3 w 10002"/>
              <a:gd name="connsiteY4" fmla="*/ 456 h 10000"/>
              <a:gd name="connsiteX0" fmla="*/ 3 w 10002"/>
              <a:gd name="connsiteY0" fmla="*/ 0 h 9544"/>
              <a:gd name="connsiteX1" fmla="*/ 3 w 10002"/>
              <a:gd name="connsiteY1" fmla="*/ 9544 h 9544"/>
              <a:gd name="connsiteX2" fmla="*/ 10002 w 10002"/>
              <a:gd name="connsiteY2" fmla="*/ 6811 h 9544"/>
              <a:gd name="connsiteX3" fmla="*/ 10002 w 10002"/>
              <a:gd name="connsiteY3" fmla="*/ 0 h 9544"/>
              <a:gd name="connsiteX4" fmla="*/ 3 w 10002"/>
              <a:gd name="connsiteY4" fmla="*/ 0 h 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2" h="9544">
                <a:moveTo>
                  <a:pt x="3" y="0"/>
                </a:moveTo>
                <a:cubicBezTo>
                  <a:pt x="2" y="9811"/>
                  <a:pt x="-5" y="6304"/>
                  <a:pt x="3" y="9544"/>
                </a:cubicBezTo>
                <a:cubicBezTo>
                  <a:pt x="3479" y="7296"/>
                  <a:pt x="7884" y="6761"/>
                  <a:pt x="10002" y="6811"/>
                </a:cubicBezTo>
                <a:lnTo>
                  <a:pt x="10002" y="0"/>
                </a:lnTo>
                <a:lnTo>
                  <a:pt x="3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endParaRPr lang="en-US">
              <a:solidFill>
                <a:srgbClr val="5F5656"/>
              </a:solidFill>
              <a:ea typeface="ＭＳ Ｐゴシック" charset="-128"/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8191" y="283829"/>
            <a:ext cx="1225162" cy="319433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350816" y="240000"/>
            <a:ext cx="6881416" cy="750000"/>
          </a:xfrm>
        </p:spPr>
        <p:txBody>
          <a:bodyPr/>
          <a:lstStyle>
            <a:lvl1pPr>
              <a:defRPr sz="3000" b="1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19441823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ree Content" preserve="1" userDrawn="1">
  <p:cSld name="1_F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0" y="595313"/>
            <a:ext cx="9144000" cy="4650000"/>
          </a:xfrm>
          <a:prstGeom prst="rect">
            <a:avLst/>
          </a:prstGeom>
          <a:solidFill>
            <a:srgbClr val="E0BFC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endParaRPr lang="de-DE" dirty="0" err="1">
              <a:solidFill>
                <a:srgbClr val="5F5656"/>
              </a:solidFill>
              <a:ea typeface="ＭＳ Ｐゴシック" charset="-128"/>
            </a:endParaRPr>
          </a:p>
        </p:txBody>
      </p:sp>
      <p:sp>
        <p:nvSpPr>
          <p:cNvPr id="7" name="Freeform 11"/>
          <p:cNvSpPr>
            <a:spLocks/>
          </p:cNvSpPr>
          <p:nvPr userDrawn="1"/>
        </p:nvSpPr>
        <p:spPr bwMode="auto">
          <a:xfrm>
            <a:off x="-2739" y="26"/>
            <a:ext cx="9146739" cy="1338366"/>
          </a:xfrm>
          <a:custGeom>
            <a:avLst/>
            <a:gdLst>
              <a:gd name="T0" fmla="*/ 2 w 7684"/>
              <a:gd name="T1" fmla="*/ 964 h 964"/>
              <a:gd name="T2" fmla="*/ 2 w 7684"/>
              <a:gd name="T3" fmla="*/ 964 h 964"/>
              <a:gd name="T4" fmla="*/ 112 w 7684"/>
              <a:gd name="T5" fmla="*/ 954 h 964"/>
              <a:gd name="T6" fmla="*/ 394 w 7684"/>
              <a:gd name="T7" fmla="*/ 932 h 964"/>
              <a:gd name="T8" fmla="*/ 812 w 7684"/>
              <a:gd name="T9" fmla="*/ 896 h 964"/>
              <a:gd name="T10" fmla="*/ 1340 w 7684"/>
              <a:gd name="T11" fmla="*/ 854 h 964"/>
              <a:gd name="T12" fmla="*/ 1948 w 7684"/>
              <a:gd name="T13" fmla="*/ 808 h 964"/>
              <a:gd name="T14" fmla="*/ 2272 w 7684"/>
              <a:gd name="T15" fmla="*/ 784 h 964"/>
              <a:gd name="T16" fmla="*/ 2604 w 7684"/>
              <a:gd name="T17" fmla="*/ 762 h 964"/>
              <a:gd name="T18" fmla="*/ 2942 w 7684"/>
              <a:gd name="T19" fmla="*/ 740 h 964"/>
              <a:gd name="T20" fmla="*/ 3282 w 7684"/>
              <a:gd name="T21" fmla="*/ 720 h 964"/>
              <a:gd name="T22" fmla="*/ 3618 w 7684"/>
              <a:gd name="T23" fmla="*/ 702 h 964"/>
              <a:gd name="T24" fmla="*/ 3950 w 7684"/>
              <a:gd name="T25" fmla="*/ 686 h 964"/>
              <a:gd name="T26" fmla="*/ 3950 w 7684"/>
              <a:gd name="T27" fmla="*/ 686 h 964"/>
              <a:gd name="T28" fmla="*/ 4292 w 7684"/>
              <a:gd name="T29" fmla="*/ 672 h 964"/>
              <a:gd name="T30" fmla="*/ 4634 w 7684"/>
              <a:gd name="T31" fmla="*/ 660 h 964"/>
              <a:gd name="T32" fmla="*/ 5304 w 7684"/>
              <a:gd name="T33" fmla="*/ 638 h 964"/>
              <a:gd name="T34" fmla="*/ 5934 w 7684"/>
              <a:gd name="T35" fmla="*/ 620 h 964"/>
              <a:gd name="T36" fmla="*/ 6502 w 7684"/>
              <a:gd name="T37" fmla="*/ 606 h 964"/>
              <a:gd name="T38" fmla="*/ 6984 w 7684"/>
              <a:gd name="T39" fmla="*/ 598 h 964"/>
              <a:gd name="T40" fmla="*/ 7358 w 7684"/>
              <a:gd name="T41" fmla="*/ 590 h 964"/>
              <a:gd name="T42" fmla="*/ 7684 w 7684"/>
              <a:gd name="T43" fmla="*/ 586 h 964"/>
              <a:gd name="T44" fmla="*/ 7684 w 7684"/>
              <a:gd name="T45" fmla="*/ 0 h 964"/>
              <a:gd name="T46" fmla="*/ 0 w 7684"/>
              <a:gd name="T47" fmla="*/ 0 h 964"/>
              <a:gd name="T48" fmla="*/ 2 w 7684"/>
              <a:gd name="T49" fmla="*/ 964 h 964"/>
              <a:gd name="T50" fmla="*/ 2 w 7684"/>
              <a:gd name="T51" fmla="*/ 964 h 964"/>
              <a:gd name="connsiteX0" fmla="*/ 3 w 10000"/>
              <a:gd name="connsiteY0" fmla="*/ 10000 h 10000"/>
              <a:gd name="connsiteX1" fmla="*/ 3 w 10000"/>
              <a:gd name="connsiteY1" fmla="*/ 10000 h 10000"/>
              <a:gd name="connsiteX2" fmla="*/ 513 w 10000"/>
              <a:gd name="connsiteY2" fmla="*/ 9668 h 10000"/>
              <a:gd name="connsiteX3" fmla="*/ 1057 w 10000"/>
              <a:gd name="connsiteY3" fmla="*/ 9295 h 10000"/>
              <a:gd name="connsiteX4" fmla="*/ 1744 w 10000"/>
              <a:gd name="connsiteY4" fmla="*/ 8859 h 10000"/>
              <a:gd name="connsiteX5" fmla="*/ 2535 w 10000"/>
              <a:gd name="connsiteY5" fmla="*/ 8382 h 10000"/>
              <a:gd name="connsiteX6" fmla="*/ 2957 w 10000"/>
              <a:gd name="connsiteY6" fmla="*/ 8133 h 10000"/>
              <a:gd name="connsiteX7" fmla="*/ 3389 w 10000"/>
              <a:gd name="connsiteY7" fmla="*/ 7905 h 10000"/>
              <a:gd name="connsiteX8" fmla="*/ 3829 w 10000"/>
              <a:gd name="connsiteY8" fmla="*/ 7676 h 10000"/>
              <a:gd name="connsiteX9" fmla="*/ 4271 w 10000"/>
              <a:gd name="connsiteY9" fmla="*/ 7469 h 10000"/>
              <a:gd name="connsiteX10" fmla="*/ 4708 w 10000"/>
              <a:gd name="connsiteY10" fmla="*/ 7282 h 10000"/>
              <a:gd name="connsiteX11" fmla="*/ 5141 w 10000"/>
              <a:gd name="connsiteY11" fmla="*/ 7116 h 10000"/>
              <a:gd name="connsiteX12" fmla="*/ 5141 w 10000"/>
              <a:gd name="connsiteY12" fmla="*/ 7116 h 10000"/>
              <a:gd name="connsiteX13" fmla="*/ 5586 w 10000"/>
              <a:gd name="connsiteY13" fmla="*/ 6971 h 10000"/>
              <a:gd name="connsiteX14" fmla="*/ 6031 w 10000"/>
              <a:gd name="connsiteY14" fmla="*/ 6846 h 10000"/>
              <a:gd name="connsiteX15" fmla="*/ 6903 w 10000"/>
              <a:gd name="connsiteY15" fmla="*/ 6618 h 10000"/>
              <a:gd name="connsiteX16" fmla="*/ 7723 w 10000"/>
              <a:gd name="connsiteY16" fmla="*/ 6432 h 10000"/>
              <a:gd name="connsiteX17" fmla="*/ 8462 w 10000"/>
              <a:gd name="connsiteY17" fmla="*/ 6286 h 10000"/>
              <a:gd name="connsiteX18" fmla="*/ 9089 w 10000"/>
              <a:gd name="connsiteY18" fmla="*/ 6203 h 10000"/>
              <a:gd name="connsiteX19" fmla="*/ 9576 w 10000"/>
              <a:gd name="connsiteY19" fmla="*/ 6120 h 10000"/>
              <a:gd name="connsiteX20" fmla="*/ 10000 w 10000"/>
              <a:gd name="connsiteY20" fmla="*/ 6079 h 10000"/>
              <a:gd name="connsiteX21" fmla="*/ 10000 w 10000"/>
              <a:gd name="connsiteY21" fmla="*/ 0 h 10000"/>
              <a:gd name="connsiteX22" fmla="*/ 0 w 10000"/>
              <a:gd name="connsiteY22" fmla="*/ 0 h 10000"/>
              <a:gd name="connsiteX23" fmla="*/ 3 w 10000"/>
              <a:gd name="connsiteY23" fmla="*/ 10000 h 10000"/>
              <a:gd name="connsiteX24" fmla="*/ 3 w 10000"/>
              <a:gd name="connsiteY24" fmla="*/ 10000 h 10000"/>
              <a:gd name="connsiteX0" fmla="*/ 3 w 10000"/>
              <a:gd name="connsiteY0" fmla="*/ 10000 h 10000"/>
              <a:gd name="connsiteX1" fmla="*/ 3 w 10000"/>
              <a:gd name="connsiteY1" fmla="*/ 10000 h 10000"/>
              <a:gd name="connsiteX2" fmla="*/ 1057 w 10000"/>
              <a:gd name="connsiteY2" fmla="*/ 9295 h 10000"/>
              <a:gd name="connsiteX3" fmla="*/ 1744 w 10000"/>
              <a:gd name="connsiteY3" fmla="*/ 8859 h 10000"/>
              <a:gd name="connsiteX4" fmla="*/ 2535 w 10000"/>
              <a:gd name="connsiteY4" fmla="*/ 8382 h 10000"/>
              <a:gd name="connsiteX5" fmla="*/ 2957 w 10000"/>
              <a:gd name="connsiteY5" fmla="*/ 8133 h 10000"/>
              <a:gd name="connsiteX6" fmla="*/ 3389 w 10000"/>
              <a:gd name="connsiteY6" fmla="*/ 7905 h 10000"/>
              <a:gd name="connsiteX7" fmla="*/ 3829 w 10000"/>
              <a:gd name="connsiteY7" fmla="*/ 7676 h 10000"/>
              <a:gd name="connsiteX8" fmla="*/ 4271 w 10000"/>
              <a:gd name="connsiteY8" fmla="*/ 7469 h 10000"/>
              <a:gd name="connsiteX9" fmla="*/ 4708 w 10000"/>
              <a:gd name="connsiteY9" fmla="*/ 7282 h 10000"/>
              <a:gd name="connsiteX10" fmla="*/ 5141 w 10000"/>
              <a:gd name="connsiteY10" fmla="*/ 7116 h 10000"/>
              <a:gd name="connsiteX11" fmla="*/ 5141 w 10000"/>
              <a:gd name="connsiteY11" fmla="*/ 7116 h 10000"/>
              <a:gd name="connsiteX12" fmla="*/ 5586 w 10000"/>
              <a:gd name="connsiteY12" fmla="*/ 6971 h 10000"/>
              <a:gd name="connsiteX13" fmla="*/ 6031 w 10000"/>
              <a:gd name="connsiteY13" fmla="*/ 6846 h 10000"/>
              <a:gd name="connsiteX14" fmla="*/ 6903 w 10000"/>
              <a:gd name="connsiteY14" fmla="*/ 6618 h 10000"/>
              <a:gd name="connsiteX15" fmla="*/ 7723 w 10000"/>
              <a:gd name="connsiteY15" fmla="*/ 6432 h 10000"/>
              <a:gd name="connsiteX16" fmla="*/ 8462 w 10000"/>
              <a:gd name="connsiteY16" fmla="*/ 6286 h 10000"/>
              <a:gd name="connsiteX17" fmla="*/ 9089 w 10000"/>
              <a:gd name="connsiteY17" fmla="*/ 6203 h 10000"/>
              <a:gd name="connsiteX18" fmla="*/ 9576 w 10000"/>
              <a:gd name="connsiteY18" fmla="*/ 6120 h 10000"/>
              <a:gd name="connsiteX19" fmla="*/ 10000 w 10000"/>
              <a:gd name="connsiteY19" fmla="*/ 6079 h 10000"/>
              <a:gd name="connsiteX20" fmla="*/ 10000 w 10000"/>
              <a:gd name="connsiteY20" fmla="*/ 0 h 10000"/>
              <a:gd name="connsiteX21" fmla="*/ 0 w 10000"/>
              <a:gd name="connsiteY21" fmla="*/ 0 h 10000"/>
              <a:gd name="connsiteX22" fmla="*/ 3 w 10000"/>
              <a:gd name="connsiteY22" fmla="*/ 10000 h 10000"/>
              <a:gd name="connsiteX23" fmla="*/ 3 w 10000"/>
              <a:gd name="connsiteY23" fmla="*/ 10000 h 10000"/>
              <a:gd name="connsiteX0" fmla="*/ 3 w 10000"/>
              <a:gd name="connsiteY0" fmla="*/ 10000 h 10000"/>
              <a:gd name="connsiteX1" fmla="*/ 3 w 10000"/>
              <a:gd name="connsiteY1" fmla="*/ 10000 h 10000"/>
              <a:gd name="connsiteX2" fmla="*/ 1744 w 10000"/>
              <a:gd name="connsiteY2" fmla="*/ 8859 h 10000"/>
              <a:gd name="connsiteX3" fmla="*/ 2535 w 10000"/>
              <a:gd name="connsiteY3" fmla="*/ 8382 h 10000"/>
              <a:gd name="connsiteX4" fmla="*/ 2957 w 10000"/>
              <a:gd name="connsiteY4" fmla="*/ 8133 h 10000"/>
              <a:gd name="connsiteX5" fmla="*/ 3389 w 10000"/>
              <a:gd name="connsiteY5" fmla="*/ 7905 h 10000"/>
              <a:gd name="connsiteX6" fmla="*/ 3829 w 10000"/>
              <a:gd name="connsiteY6" fmla="*/ 7676 h 10000"/>
              <a:gd name="connsiteX7" fmla="*/ 4271 w 10000"/>
              <a:gd name="connsiteY7" fmla="*/ 7469 h 10000"/>
              <a:gd name="connsiteX8" fmla="*/ 4708 w 10000"/>
              <a:gd name="connsiteY8" fmla="*/ 7282 h 10000"/>
              <a:gd name="connsiteX9" fmla="*/ 5141 w 10000"/>
              <a:gd name="connsiteY9" fmla="*/ 7116 h 10000"/>
              <a:gd name="connsiteX10" fmla="*/ 5141 w 10000"/>
              <a:gd name="connsiteY10" fmla="*/ 7116 h 10000"/>
              <a:gd name="connsiteX11" fmla="*/ 5586 w 10000"/>
              <a:gd name="connsiteY11" fmla="*/ 6971 h 10000"/>
              <a:gd name="connsiteX12" fmla="*/ 6031 w 10000"/>
              <a:gd name="connsiteY12" fmla="*/ 6846 h 10000"/>
              <a:gd name="connsiteX13" fmla="*/ 6903 w 10000"/>
              <a:gd name="connsiteY13" fmla="*/ 6618 h 10000"/>
              <a:gd name="connsiteX14" fmla="*/ 7723 w 10000"/>
              <a:gd name="connsiteY14" fmla="*/ 6432 h 10000"/>
              <a:gd name="connsiteX15" fmla="*/ 8462 w 10000"/>
              <a:gd name="connsiteY15" fmla="*/ 6286 h 10000"/>
              <a:gd name="connsiteX16" fmla="*/ 9089 w 10000"/>
              <a:gd name="connsiteY16" fmla="*/ 6203 h 10000"/>
              <a:gd name="connsiteX17" fmla="*/ 9576 w 10000"/>
              <a:gd name="connsiteY17" fmla="*/ 6120 h 10000"/>
              <a:gd name="connsiteX18" fmla="*/ 10000 w 10000"/>
              <a:gd name="connsiteY18" fmla="*/ 6079 h 10000"/>
              <a:gd name="connsiteX19" fmla="*/ 10000 w 10000"/>
              <a:gd name="connsiteY19" fmla="*/ 0 h 10000"/>
              <a:gd name="connsiteX20" fmla="*/ 0 w 10000"/>
              <a:gd name="connsiteY20" fmla="*/ 0 h 10000"/>
              <a:gd name="connsiteX21" fmla="*/ 3 w 10000"/>
              <a:gd name="connsiteY21" fmla="*/ 10000 h 10000"/>
              <a:gd name="connsiteX22" fmla="*/ 3 w 10000"/>
              <a:gd name="connsiteY22" fmla="*/ 10000 h 10000"/>
              <a:gd name="connsiteX0" fmla="*/ 3 w 10000"/>
              <a:gd name="connsiteY0" fmla="*/ 10000 h 10000"/>
              <a:gd name="connsiteX1" fmla="*/ 3 w 10000"/>
              <a:gd name="connsiteY1" fmla="*/ 10000 h 10000"/>
              <a:gd name="connsiteX2" fmla="*/ 2535 w 10000"/>
              <a:gd name="connsiteY2" fmla="*/ 8382 h 10000"/>
              <a:gd name="connsiteX3" fmla="*/ 2957 w 10000"/>
              <a:gd name="connsiteY3" fmla="*/ 8133 h 10000"/>
              <a:gd name="connsiteX4" fmla="*/ 3389 w 10000"/>
              <a:gd name="connsiteY4" fmla="*/ 7905 h 10000"/>
              <a:gd name="connsiteX5" fmla="*/ 3829 w 10000"/>
              <a:gd name="connsiteY5" fmla="*/ 7676 h 10000"/>
              <a:gd name="connsiteX6" fmla="*/ 4271 w 10000"/>
              <a:gd name="connsiteY6" fmla="*/ 7469 h 10000"/>
              <a:gd name="connsiteX7" fmla="*/ 4708 w 10000"/>
              <a:gd name="connsiteY7" fmla="*/ 7282 h 10000"/>
              <a:gd name="connsiteX8" fmla="*/ 5141 w 10000"/>
              <a:gd name="connsiteY8" fmla="*/ 7116 h 10000"/>
              <a:gd name="connsiteX9" fmla="*/ 5141 w 10000"/>
              <a:gd name="connsiteY9" fmla="*/ 7116 h 10000"/>
              <a:gd name="connsiteX10" fmla="*/ 5586 w 10000"/>
              <a:gd name="connsiteY10" fmla="*/ 6971 h 10000"/>
              <a:gd name="connsiteX11" fmla="*/ 6031 w 10000"/>
              <a:gd name="connsiteY11" fmla="*/ 6846 h 10000"/>
              <a:gd name="connsiteX12" fmla="*/ 6903 w 10000"/>
              <a:gd name="connsiteY12" fmla="*/ 6618 h 10000"/>
              <a:gd name="connsiteX13" fmla="*/ 7723 w 10000"/>
              <a:gd name="connsiteY13" fmla="*/ 6432 h 10000"/>
              <a:gd name="connsiteX14" fmla="*/ 8462 w 10000"/>
              <a:gd name="connsiteY14" fmla="*/ 6286 h 10000"/>
              <a:gd name="connsiteX15" fmla="*/ 9089 w 10000"/>
              <a:gd name="connsiteY15" fmla="*/ 6203 h 10000"/>
              <a:gd name="connsiteX16" fmla="*/ 9576 w 10000"/>
              <a:gd name="connsiteY16" fmla="*/ 6120 h 10000"/>
              <a:gd name="connsiteX17" fmla="*/ 10000 w 10000"/>
              <a:gd name="connsiteY17" fmla="*/ 6079 h 10000"/>
              <a:gd name="connsiteX18" fmla="*/ 10000 w 10000"/>
              <a:gd name="connsiteY18" fmla="*/ 0 h 10000"/>
              <a:gd name="connsiteX19" fmla="*/ 0 w 10000"/>
              <a:gd name="connsiteY19" fmla="*/ 0 h 10000"/>
              <a:gd name="connsiteX20" fmla="*/ 3 w 10000"/>
              <a:gd name="connsiteY20" fmla="*/ 10000 h 10000"/>
              <a:gd name="connsiteX21" fmla="*/ 3 w 10000"/>
              <a:gd name="connsiteY21" fmla="*/ 10000 h 10000"/>
              <a:gd name="connsiteX0" fmla="*/ 3 w 10000"/>
              <a:gd name="connsiteY0" fmla="*/ 10000 h 10000"/>
              <a:gd name="connsiteX1" fmla="*/ 3 w 10000"/>
              <a:gd name="connsiteY1" fmla="*/ 10000 h 10000"/>
              <a:gd name="connsiteX2" fmla="*/ 2957 w 10000"/>
              <a:gd name="connsiteY2" fmla="*/ 8133 h 10000"/>
              <a:gd name="connsiteX3" fmla="*/ 3389 w 10000"/>
              <a:gd name="connsiteY3" fmla="*/ 7905 h 10000"/>
              <a:gd name="connsiteX4" fmla="*/ 3829 w 10000"/>
              <a:gd name="connsiteY4" fmla="*/ 7676 h 10000"/>
              <a:gd name="connsiteX5" fmla="*/ 4271 w 10000"/>
              <a:gd name="connsiteY5" fmla="*/ 7469 h 10000"/>
              <a:gd name="connsiteX6" fmla="*/ 4708 w 10000"/>
              <a:gd name="connsiteY6" fmla="*/ 7282 h 10000"/>
              <a:gd name="connsiteX7" fmla="*/ 5141 w 10000"/>
              <a:gd name="connsiteY7" fmla="*/ 7116 h 10000"/>
              <a:gd name="connsiteX8" fmla="*/ 5141 w 10000"/>
              <a:gd name="connsiteY8" fmla="*/ 7116 h 10000"/>
              <a:gd name="connsiteX9" fmla="*/ 5586 w 10000"/>
              <a:gd name="connsiteY9" fmla="*/ 6971 h 10000"/>
              <a:gd name="connsiteX10" fmla="*/ 6031 w 10000"/>
              <a:gd name="connsiteY10" fmla="*/ 6846 h 10000"/>
              <a:gd name="connsiteX11" fmla="*/ 6903 w 10000"/>
              <a:gd name="connsiteY11" fmla="*/ 6618 h 10000"/>
              <a:gd name="connsiteX12" fmla="*/ 7723 w 10000"/>
              <a:gd name="connsiteY12" fmla="*/ 6432 h 10000"/>
              <a:gd name="connsiteX13" fmla="*/ 8462 w 10000"/>
              <a:gd name="connsiteY13" fmla="*/ 6286 h 10000"/>
              <a:gd name="connsiteX14" fmla="*/ 9089 w 10000"/>
              <a:gd name="connsiteY14" fmla="*/ 6203 h 10000"/>
              <a:gd name="connsiteX15" fmla="*/ 9576 w 10000"/>
              <a:gd name="connsiteY15" fmla="*/ 6120 h 10000"/>
              <a:gd name="connsiteX16" fmla="*/ 10000 w 10000"/>
              <a:gd name="connsiteY16" fmla="*/ 6079 h 10000"/>
              <a:gd name="connsiteX17" fmla="*/ 10000 w 10000"/>
              <a:gd name="connsiteY17" fmla="*/ 0 h 10000"/>
              <a:gd name="connsiteX18" fmla="*/ 0 w 10000"/>
              <a:gd name="connsiteY18" fmla="*/ 0 h 10000"/>
              <a:gd name="connsiteX19" fmla="*/ 3 w 10000"/>
              <a:gd name="connsiteY19" fmla="*/ 10000 h 10000"/>
              <a:gd name="connsiteX20" fmla="*/ 3 w 10000"/>
              <a:gd name="connsiteY20" fmla="*/ 10000 h 10000"/>
              <a:gd name="connsiteX0" fmla="*/ 3 w 10000"/>
              <a:gd name="connsiteY0" fmla="*/ 10000 h 10000"/>
              <a:gd name="connsiteX1" fmla="*/ 3 w 10000"/>
              <a:gd name="connsiteY1" fmla="*/ 10000 h 10000"/>
              <a:gd name="connsiteX2" fmla="*/ 3389 w 10000"/>
              <a:gd name="connsiteY2" fmla="*/ 7905 h 10000"/>
              <a:gd name="connsiteX3" fmla="*/ 3829 w 10000"/>
              <a:gd name="connsiteY3" fmla="*/ 7676 h 10000"/>
              <a:gd name="connsiteX4" fmla="*/ 4271 w 10000"/>
              <a:gd name="connsiteY4" fmla="*/ 7469 h 10000"/>
              <a:gd name="connsiteX5" fmla="*/ 4708 w 10000"/>
              <a:gd name="connsiteY5" fmla="*/ 7282 h 10000"/>
              <a:gd name="connsiteX6" fmla="*/ 5141 w 10000"/>
              <a:gd name="connsiteY6" fmla="*/ 7116 h 10000"/>
              <a:gd name="connsiteX7" fmla="*/ 5141 w 10000"/>
              <a:gd name="connsiteY7" fmla="*/ 7116 h 10000"/>
              <a:gd name="connsiteX8" fmla="*/ 5586 w 10000"/>
              <a:gd name="connsiteY8" fmla="*/ 6971 h 10000"/>
              <a:gd name="connsiteX9" fmla="*/ 6031 w 10000"/>
              <a:gd name="connsiteY9" fmla="*/ 6846 h 10000"/>
              <a:gd name="connsiteX10" fmla="*/ 6903 w 10000"/>
              <a:gd name="connsiteY10" fmla="*/ 6618 h 10000"/>
              <a:gd name="connsiteX11" fmla="*/ 7723 w 10000"/>
              <a:gd name="connsiteY11" fmla="*/ 6432 h 10000"/>
              <a:gd name="connsiteX12" fmla="*/ 8462 w 10000"/>
              <a:gd name="connsiteY12" fmla="*/ 6286 h 10000"/>
              <a:gd name="connsiteX13" fmla="*/ 9089 w 10000"/>
              <a:gd name="connsiteY13" fmla="*/ 6203 h 10000"/>
              <a:gd name="connsiteX14" fmla="*/ 9576 w 10000"/>
              <a:gd name="connsiteY14" fmla="*/ 6120 h 10000"/>
              <a:gd name="connsiteX15" fmla="*/ 10000 w 10000"/>
              <a:gd name="connsiteY15" fmla="*/ 6079 h 10000"/>
              <a:gd name="connsiteX16" fmla="*/ 10000 w 10000"/>
              <a:gd name="connsiteY16" fmla="*/ 0 h 10000"/>
              <a:gd name="connsiteX17" fmla="*/ 0 w 10000"/>
              <a:gd name="connsiteY17" fmla="*/ 0 h 10000"/>
              <a:gd name="connsiteX18" fmla="*/ 3 w 10000"/>
              <a:gd name="connsiteY18" fmla="*/ 10000 h 10000"/>
              <a:gd name="connsiteX19" fmla="*/ 3 w 10000"/>
              <a:gd name="connsiteY19" fmla="*/ 10000 h 10000"/>
              <a:gd name="connsiteX0" fmla="*/ 3 w 10000"/>
              <a:gd name="connsiteY0" fmla="*/ 10000 h 10000"/>
              <a:gd name="connsiteX1" fmla="*/ 3 w 10000"/>
              <a:gd name="connsiteY1" fmla="*/ 10000 h 10000"/>
              <a:gd name="connsiteX2" fmla="*/ 3829 w 10000"/>
              <a:gd name="connsiteY2" fmla="*/ 7676 h 10000"/>
              <a:gd name="connsiteX3" fmla="*/ 4271 w 10000"/>
              <a:gd name="connsiteY3" fmla="*/ 7469 h 10000"/>
              <a:gd name="connsiteX4" fmla="*/ 4708 w 10000"/>
              <a:gd name="connsiteY4" fmla="*/ 7282 h 10000"/>
              <a:gd name="connsiteX5" fmla="*/ 5141 w 10000"/>
              <a:gd name="connsiteY5" fmla="*/ 7116 h 10000"/>
              <a:gd name="connsiteX6" fmla="*/ 5141 w 10000"/>
              <a:gd name="connsiteY6" fmla="*/ 7116 h 10000"/>
              <a:gd name="connsiteX7" fmla="*/ 5586 w 10000"/>
              <a:gd name="connsiteY7" fmla="*/ 6971 h 10000"/>
              <a:gd name="connsiteX8" fmla="*/ 6031 w 10000"/>
              <a:gd name="connsiteY8" fmla="*/ 6846 h 10000"/>
              <a:gd name="connsiteX9" fmla="*/ 6903 w 10000"/>
              <a:gd name="connsiteY9" fmla="*/ 6618 h 10000"/>
              <a:gd name="connsiteX10" fmla="*/ 7723 w 10000"/>
              <a:gd name="connsiteY10" fmla="*/ 6432 h 10000"/>
              <a:gd name="connsiteX11" fmla="*/ 8462 w 10000"/>
              <a:gd name="connsiteY11" fmla="*/ 6286 h 10000"/>
              <a:gd name="connsiteX12" fmla="*/ 9089 w 10000"/>
              <a:gd name="connsiteY12" fmla="*/ 6203 h 10000"/>
              <a:gd name="connsiteX13" fmla="*/ 9576 w 10000"/>
              <a:gd name="connsiteY13" fmla="*/ 6120 h 10000"/>
              <a:gd name="connsiteX14" fmla="*/ 10000 w 10000"/>
              <a:gd name="connsiteY14" fmla="*/ 6079 h 10000"/>
              <a:gd name="connsiteX15" fmla="*/ 10000 w 10000"/>
              <a:gd name="connsiteY15" fmla="*/ 0 h 10000"/>
              <a:gd name="connsiteX16" fmla="*/ 0 w 10000"/>
              <a:gd name="connsiteY16" fmla="*/ 0 h 10000"/>
              <a:gd name="connsiteX17" fmla="*/ 3 w 10000"/>
              <a:gd name="connsiteY17" fmla="*/ 10000 h 10000"/>
              <a:gd name="connsiteX18" fmla="*/ 3 w 10000"/>
              <a:gd name="connsiteY18" fmla="*/ 10000 h 10000"/>
              <a:gd name="connsiteX0" fmla="*/ 3 w 10000"/>
              <a:gd name="connsiteY0" fmla="*/ 10000 h 10000"/>
              <a:gd name="connsiteX1" fmla="*/ 3 w 10000"/>
              <a:gd name="connsiteY1" fmla="*/ 10000 h 10000"/>
              <a:gd name="connsiteX2" fmla="*/ 4271 w 10000"/>
              <a:gd name="connsiteY2" fmla="*/ 7469 h 10000"/>
              <a:gd name="connsiteX3" fmla="*/ 4708 w 10000"/>
              <a:gd name="connsiteY3" fmla="*/ 7282 h 10000"/>
              <a:gd name="connsiteX4" fmla="*/ 5141 w 10000"/>
              <a:gd name="connsiteY4" fmla="*/ 7116 h 10000"/>
              <a:gd name="connsiteX5" fmla="*/ 5141 w 10000"/>
              <a:gd name="connsiteY5" fmla="*/ 7116 h 10000"/>
              <a:gd name="connsiteX6" fmla="*/ 5586 w 10000"/>
              <a:gd name="connsiteY6" fmla="*/ 6971 h 10000"/>
              <a:gd name="connsiteX7" fmla="*/ 6031 w 10000"/>
              <a:gd name="connsiteY7" fmla="*/ 6846 h 10000"/>
              <a:gd name="connsiteX8" fmla="*/ 6903 w 10000"/>
              <a:gd name="connsiteY8" fmla="*/ 6618 h 10000"/>
              <a:gd name="connsiteX9" fmla="*/ 7723 w 10000"/>
              <a:gd name="connsiteY9" fmla="*/ 6432 h 10000"/>
              <a:gd name="connsiteX10" fmla="*/ 8462 w 10000"/>
              <a:gd name="connsiteY10" fmla="*/ 6286 h 10000"/>
              <a:gd name="connsiteX11" fmla="*/ 9089 w 10000"/>
              <a:gd name="connsiteY11" fmla="*/ 6203 h 10000"/>
              <a:gd name="connsiteX12" fmla="*/ 9576 w 10000"/>
              <a:gd name="connsiteY12" fmla="*/ 6120 h 10000"/>
              <a:gd name="connsiteX13" fmla="*/ 10000 w 10000"/>
              <a:gd name="connsiteY13" fmla="*/ 6079 h 10000"/>
              <a:gd name="connsiteX14" fmla="*/ 10000 w 10000"/>
              <a:gd name="connsiteY14" fmla="*/ 0 h 10000"/>
              <a:gd name="connsiteX15" fmla="*/ 0 w 10000"/>
              <a:gd name="connsiteY15" fmla="*/ 0 h 10000"/>
              <a:gd name="connsiteX16" fmla="*/ 3 w 10000"/>
              <a:gd name="connsiteY16" fmla="*/ 10000 h 10000"/>
              <a:gd name="connsiteX17" fmla="*/ 3 w 10000"/>
              <a:gd name="connsiteY17" fmla="*/ 10000 h 10000"/>
              <a:gd name="connsiteX0" fmla="*/ 3 w 10000"/>
              <a:gd name="connsiteY0" fmla="*/ 10000 h 10000"/>
              <a:gd name="connsiteX1" fmla="*/ 3 w 10000"/>
              <a:gd name="connsiteY1" fmla="*/ 10000 h 10000"/>
              <a:gd name="connsiteX2" fmla="*/ 4708 w 10000"/>
              <a:gd name="connsiteY2" fmla="*/ 7282 h 10000"/>
              <a:gd name="connsiteX3" fmla="*/ 5141 w 10000"/>
              <a:gd name="connsiteY3" fmla="*/ 7116 h 10000"/>
              <a:gd name="connsiteX4" fmla="*/ 5141 w 10000"/>
              <a:gd name="connsiteY4" fmla="*/ 7116 h 10000"/>
              <a:gd name="connsiteX5" fmla="*/ 5586 w 10000"/>
              <a:gd name="connsiteY5" fmla="*/ 6971 h 10000"/>
              <a:gd name="connsiteX6" fmla="*/ 6031 w 10000"/>
              <a:gd name="connsiteY6" fmla="*/ 6846 h 10000"/>
              <a:gd name="connsiteX7" fmla="*/ 6903 w 10000"/>
              <a:gd name="connsiteY7" fmla="*/ 6618 h 10000"/>
              <a:gd name="connsiteX8" fmla="*/ 7723 w 10000"/>
              <a:gd name="connsiteY8" fmla="*/ 6432 h 10000"/>
              <a:gd name="connsiteX9" fmla="*/ 8462 w 10000"/>
              <a:gd name="connsiteY9" fmla="*/ 6286 h 10000"/>
              <a:gd name="connsiteX10" fmla="*/ 9089 w 10000"/>
              <a:gd name="connsiteY10" fmla="*/ 6203 h 10000"/>
              <a:gd name="connsiteX11" fmla="*/ 9576 w 10000"/>
              <a:gd name="connsiteY11" fmla="*/ 6120 h 10000"/>
              <a:gd name="connsiteX12" fmla="*/ 10000 w 10000"/>
              <a:gd name="connsiteY12" fmla="*/ 6079 h 10000"/>
              <a:gd name="connsiteX13" fmla="*/ 10000 w 10000"/>
              <a:gd name="connsiteY13" fmla="*/ 0 h 10000"/>
              <a:gd name="connsiteX14" fmla="*/ 0 w 10000"/>
              <a:gd name="connsiteY14" fmla="*/ 0 h 10000"/>
              <a:gd name="connsiteX15" fmla="*/ 3 w 10000"/>
              <a:gd name="connsiteY15" fmla="*/ 10000 h 10000"/>
              <a:gd name="connsiteX16" fmla="*/ 3 w 10000"/>
              <a:gd name="connsiteY16" fmla="*/ 10000 h 10000"/>
              <a:gd name="connsiteX0" fmla="*/ 3 w 10000"/>
              <a:gd name="connsiteY0" fmla="*/ 10000 h 10000"/>
              <a:gd name="connsiteX1" fmla="*/ 3 w 10000"/>
              <a:gd name="connsiteY1" fmla="*/ 10000 h 10000"/>
              <a:gd name="connsiteX2" fmla="*/ 5141 w 10000"/>
              <a:gd name="connsiteY2" fmla="*/ 7116 h 10000"/>
              <a:gd name="connsiteX3" fmla="*/ 5141 w 10000"/>
              <a:gd name="connsiteY3" fmla="*/ 7116 h 10000"/>
              <a:gd name="connsiteX4" fmla="*/ 5586 w 10000"/>
              <a:gd name="connsiteY4" fmla="*/ 6971 h 10000"/>
              <a:gd name="connsiteX5" fmla="*/ 6031 w 10000"/>
              <a:gd name="connsiteY5" fmla="*/ 6846 h 10000"/>
              <a:gd name="connsiteX6" fmla="*/ 6903 w 10000"/>
              <a:gd name="connsiteY6" fmla="*/ 6618 h 10000"/>
              <a:gd name="connsiteX7" fmla="*/ 7723 w 10000"/>
              <a:gd name="connsiteY7" fmla="*/ 6432 h 10000"/>
              <a:gd name="connsiteX8" fmla="*/ 8462 w 10000"/>
              <a:gd name="connsiteY8" fmla="*/ 6286 h 10000"/>
              <a:gd name="connsiteX9" fmla="*/ 9089 w 10000"/>
              <a:gd name="connsiteY9" fmla="*/ 6203 h 10000"/>
              <a:gd name="connsiteX10" fmla="*/ 9576 w 10000"/>
              <a:gd name="connsiteY10" fmla="*/ 6120 h 10000"/>
              <a:gd name="connsiteX11" fmla="*/ 10000 w 10000"/>
              <a:gd name="connsiteY11" fmla="*/ 6079 h 10000"/>
              <a:gd name="connsiteX12" fmla="*/ 10000 w 10000"/>
              <a:gd name="connsiteY12" fmla="*/ 0 h 10000"/>
              <a:gd name="connsiteX13" fmla="*/ 0 w 10000"/>
              <a:gd name="connsiteY13" fmla="*/ 0 h 10000"/>
              <a:gd name="connsiteX14" fmla="*/ 3 w 10000"/>
              <a:gd name="connsiteY14" fmla="*/ 10000 h 10000"/>
              <a:gd name="connsiteX15" fmla="*/ 3 w 10000"/>
              <a:gd name="connsiteY15" fmla="*/ 10000 h 10000"/>
              <a:gd name="connsiteX0" fmla="*/ 3 w 10000"/>
              <a:gd name="connsiteY0" fmla="*/ 10000 h 10000"/>
              <a:gd name="connsiteX1" fmla="*/ 3 w 10000"/>
              <a:gd name="connsiteY1" fmla="*/ 10000 h 10000"/>
              <a:gd name="connsiteX2" fmla="*/ 5141 w 10000"/>
              <a:gd name="connsiteY2" fmla="*/ 7116 h 10000"/>
              <a:gd name="connsiteX3" fmla="*/ 5586 w 10000"/>
              <a:gd name="connsiteY3" fmla="*/ 6971 h 10000"/>
              <a:gd name="connsiteX4" fmla="*/ 6031 w 10000"/>
              <a:gd name="connsiteY4" fmla="*/ 6846 h 10000"/>
              <a:gd name="connsiteX5" fmla="*/ 6903 w 10000"/>
              <a:gd name="connsiteY5" fmla="*/ 6618 h 10000"/>
              <a:gd name="connsiteX6" fmla="*/ 7723 w 10000"/>
              <a:gd name="connsiteY6" fmla="*/ 6432 h 10000"/>
              <a:gd name="connsiteX7" fmla="*/ 8462 w 10000"/>
              <a:gd name="connsiteY7" fmla="*/ 6286 h 10000"/>
              <a:gd name="connsiteX8" fmla="*/ 9089 w 10000"/>
              <a:gd name="connsiteY8" fmla="*/ 6203 h 10000"/>
              <a:gd name="connsiteX9" fmla="*/ 9576 w 10000"/>
              <a:gd name="connsiteY9" fmla="*/ 6120 h 10000"/>
              <a:gd name="connsiteX10" fmla="*/ 10000 w 10000"/>
              <a:gd name="connsiteY10" fmla="*/ 6079 h 10000"/>
              <a:gd name="connsiteX11" fmla="*/ 10000 w 10000"/>
              <a:gd name="connsiteY11" fmla="*/ 0 h 10000"/>
              <a:gd name="connsiteX12" fmla="*/ 0 w 10000"/>
              <a:gd name="connsiteY12" fmla="*/ 0 h 10000"/>
              <a:gd name="connsiteX13" fmla="*/ 3 w 10000"/>
              <a:gd name="connsiteY13" fmla="*/ 10000 h 10000"/>
              <a:gd name="connsiteX14" fmla="*/ 3 w 10000"/>
              <a:gd name="connsiteY14" fmla="*/ 10000 h 10000"/>
              <a:gd name="connsiteX0" fmla="*/ 3 w 10000"/>
              <a:gd name="connsiteY0" fmla="*/ 10000 h 10000"/>
              <a:gd name="connsiteX1" fmla="*/ 3 w 10000"/>
              <a:gd name="connsiteY1" fmla="*/ 10000 h 10000"/>
              <a:gd name="connsiteX2" fmla="*/ 5141 w 10000"/>
              <a:gd name="connsiteY2" fmla="*/ 7116 h 10000"/>
              <a:gd name="connsiteX3" fmla="*/ 5586 w 10000"/>
              <a:gd name="connsiteY3" fmla="*/ 6971 h 10000"/>
              <a:gd name="connsiteX4" fmla="*/ 6031 w 10000"/>
              <a:gd name="connsiteY4" fmla="*/ 6846 h 10000"/>
              <a:gd name="connsiteX5" fmla="*/ 6903 w 10000"/>
              <a:gd name="connsiteY5" fmla="*/ 6618 h 10000"/>
              <a:gd name="connsiteX6" fmla="*/ 7723 w 10000"/>
              <a:gd name="connsiteY6" fmla="*/ 6432 h 10000"/>
              <a:gd name="connsiteX7" fmla="*/ 8462 w 10000"/>
              <a:gd name="connsiteY7" fmla="*/ 6286 h 10000"/>
              <a:gd name="connsiteX8" fmla="*/ 9576 w 10000"/>
              <a:gd name="connsiteY8" fmla="*/ 6120 h 10000"/>
              <a:gd name="connsiteX9" fmla="*/ 10000 w 10000"/>
              <a:gd name="connsiteY9" fmla="*/ 6079 h 10000"/>
              <a:gd name="connsiteX10" fmla="*/ 10000 w 10000"/>
              <a:gd name="connsiteY10" fmla="*/ 0 h 10000"/>
              <a:gd name="connsiteX11" fmla="*/ 0 w 10000"/>
              <a:gd name="connsiteY11" fmla="*/ 0 h 10000"/>
              <a:gd name="connsiteX12" fmla="*/ 3 w 10000"/>
              <a:gd name="connsiteY12" fmla="*/ 10000 h 10000"/>
              <a:gd name="connsiteX13" fmla="*/ 3 w 10000"/>
              <a:gd name="connsiteY13" fmla="*/ 10000 h 10000"/>
              <a:gd name="connsiteX0" fmla="*/ 3 w 10000"/>
              <a:gd name="connsiteY0" fmla="*/ 10000 h 10000"/>
              <a:gd name="connsiteX1" fmla="*/ 3 w 10000"/>
              <a:gd name="connsiteY1" fmla="*/ 10000 h 10000"/>
              <a:gd name="connsiteX2" fmla="*/ 5141 w 10000"/>
              <a:gd name="connsiteY2" fmla="*/ 7116 h 10000"/>
              <a:gd name="connsiteX3" fmla="*/ 5586 w 10000"/>
              <a:gd name="connsiteY3" fmla="*/ 6971 h 10000"/>
              <a:gd name="connsiteX4" fmla="*/ 6031 w 10000"/>
              <a:gd name="connsiteY4" fmla="*/ 6846 h 10000"/>
              <a:gd name="connsiteX5" fmla="*/ 6903 w 10000"/>
              <a:gd name="connsiteY5" fmla="*/ 6618 h 10000"/>
              <a:gd name="connsiteX6" fmla="*/ 7723 w 10000"/>
              <a:gd name="connsiteY6" fmla="*/ 6432 h 10000"/>
              <a:gd name="connsiteX7" fmla="*/ 9576 w 10000"/>
              <a:gd name="connsiteY7" fmla="*/ 6120 h 10000"/>
              <a:gd name="connsiteX8" fmla="*/ 10000 w 10000"/>
              <a:gd name="connsiteY8" fmla="*/ 6079 h 10000"/>
              <a:gd name="connsiteX9" fmla="*/ 10000 w 10000"/>
              <a:gd name="connsiteY9" fmla="*/ 0 h 10000"/>
              <a:gd name="connsiteX10" fmla="*/ 0 w 10000"/>
              <a:gd name="connsiteY10" fmla="*/ 0 h 10000"/>
              <a:gd name="connsiteX11" fmla="*/ 3 w 10000"/>
              <a:gd name="connsiteY11" fmla="*/ 10000 h 10000"/>
              <a:gd name="connsiteX12" fmla="*/ 3 w 10000"/>
              <a:gd name="connsiteY12" fmla="*/ 10000 h 10000"/>
              <a:gd name="connsiteX0" fmla="*/ 3 w 10000"/>
              <a:gd name="connsiteY0" fmla="*/ 10000 h 10000"/>
              <a:gd name="connsiteX1" fmla="*/ 3 w 10000"/>
              <a:gd name="connsiteY1" fmla="*/ 10000 h 10000"/>
              <a:gd name="connsiteX2" fmla="*/ 5141 w 10000"/>
              <a:gd name="connsiteY2" fmla="*/ 7116 h 10000"/>
              <a:gd name="connsiteX3" fmla="*/ 5586 w 10000"/>
              <a:gd name="connsiteY3" fmla="*/ 6971 h 10000"/>
              <a:gd name="connsiteX4" fmla="*/ 6031 w 10000"/>
              <a:gd name="connsiteY4" fmla="*/ 6846 h 10000"/>
              <a:gd name="connsiteX5" fmla="*/ 6903 w 10000"/>
              <a:gd name="connsiteY5" fmla="*/ 6618 h 10000"/>
              <a:gd name="connsiteX6" fmla="*/ 9576 w 10000"/>
              <a:gd name="connsiteY6" fmla="*/ 6120 h 10000"/>
              <a:gd name="connsiteX7" fmla="*/ 10000 w 10000"/>
              <a:gd name="connsiteY7" fmla="*/ 6079 h 10000"/>
              <a:gd name="connsiteX8" fmla="*/ 10000 w 10000"/>
              <a:gd name="connsiteY8" fmla="*/ 0 h 10000"/>
              <a:gd name="connsiteX9" fmla="*/ 0 w 10000"/>
              <a:gd name="connsiteY9" fmla="*/ 0 h 10000"/>
              <a:gd name="connsiteX10" fmla="*/ 3 w 10000"/>
              <a:gd name="connsiteY10" fmla="*/ 10000 h 10000"/>
              <a:gd name="connsiteX11" fmla="*/ 3 w 10000"/>
              <a:gd name="connsiteY11" fmla="*/ 10000 h 10000"/>
              <a:gd name="connsiteX0" fmla="*/ 3 w 10000"/>
              <a:gd name="connsiteY0" fmla="*/ 10000 h 10000"/>
              <a:gd name="connsiteX1" fmla="*/ 3 w 10000"/>
              <a:gd name="connsiteY1" fmla="*/ 10000 h 10000"/>
              <a:gd name="connsiteX2" fmla="*/ 5141 w 10000"/>
              <a:gd name="connsiteY2" fmla="*/ 7116 h 10000"/>
              <a:gd name="connsiteX3" fmla="*/ 5586 w 10000"/>
              <a:gd name="connsiteY3" fmla="*/ 6971 h 10000"/>
              <a:gd name="connsiteX4" fmla="*/ 6031 w 10000"/>
              <a:gd name="connsiteY4" fmla="*/ 6846 h 10000"/>
              <a:gd name="connsiteX5" fmla="*/ 9576 w 10000"/>
              <a:gd name="connsiteY5" fmla="*/ 6120 h 10000"/>
              <a:gd name="connsiteX6" fmla="*/ 10000 w 10000"/>
              <a:gd name="connsiteY6" fmla="*/ 6079 h 10000"/>
              <a:gd name="connsiteX7" fmla="*/ 10000 w 10000"/>
              <a:gd name="connsiteY7" fmla="*/ 0 h 10000"/>
              <a:gd name="connsiteX8" fmla="*/ 0 w 10000"/>
              <a:gd name="connsiteY8" fmla="*/ 0 h 10000"/>
              <a:gd name="connsiteX9" fmla="*/ 3 w 10000"/>
              <a:gd name="connsiteY9" fmla="*/ 10000 h 10000"/>
              <a:gd name="connsiteX10" fmla="*/ 3 w 10000"/>
              <a:gd name="connsiteY10" fmla="*/ 10000 h 10000"/>
              <a:gd name="connsiteX0" fmla="*/ 3 w 10000"/>
              <a:gd name="connsiteY0" fmla="*/ 10000 h 10000"/>
              <a:gd name="connsiteX1" fmla="*/ 3 w 10000"/>
              <a:gd name="connsiteY1" fmla="*/ 10000 h 10000"/>
              <a:gd name="connsiteX2" fmla="*/ 5141 w 10000"/>
              <a:gd name="connsiteY2" fmla="*/ 7116 h 10000"/>
              <a:gd name="connsiteX3" fmla="*/ 5586 w 10000"/>
              <a:gd name="connsiteY3" fmla="*/ 6971 h 10000"/>
              <a:gd name="connsiteX4" fmla="*/ 9576 w 10000"/>
              <a:gd name="connsiteY4" fmla="*/ 6120 h 10000"/>
              <a:gd name="connsiteX5" fmla="*/ 10000 w 10000"/>
              <a:gd name="connsiteY5" fmla="*/ 6079 h 10000"/>
              <a:gd name="connsiteX6" fmla="*/ 10000 w 10000"/>
              <a:gd name="connsiteY6" fmla="*/ 0 h 10000"/>
              <a:gd name="connsiteX7" fmla="*/ 0 w 10000"/>
              <a:gd name="connsiteY7" fmla="*/ 0 h 10000"/>
              <a:gd name="connsiteX8" fmla="*/ 3 w 10000"/>
              <a:gd name="connsiteY8" fmla="*/ 10000 h 10000"/>
              <a:gd name="connsiteX9" fmla="*/ 3 w 10000"/>
              <a:gd name="connsiteY9" fmla="*/ 10000 h 10000"/>
              <a:gd name="connsiteX0" fmla="*/ 3 w 10000"/>
              <a:gd name="connsiteY0" fmla="*/ 10000 h 10000"/>
              <a:gd name="connsiteX1" fmla="*/ 3 w 10000"/>
              <a:gd name="connsiteY1" fmla="*/ 10000 h 10000"/>
              <a:gd name="connsiteX2" fmla="*/ 432 w 10000"/>
              <a:gd name="connsiteY2" fmla="*/ 9646 h 10000"/>
              <a:gd name="connsiteX3" fmla="*/ 5586 w 10000"/>
              <a:gd name="connsiteY3" fmla="*/ 6971 h 10000"/>
              <a:gd name="connsiteX4" fmla="*/ 9576 w 10000"/>
              <a:gd name="connsiteY4" fmla="*/ 6120 h 10000"/>
              <a:gd name="connsiteX5" fmla="*/ 10000 w 10000"/>
              <a:gd name="connsiteY5" fmla="*/ 6079 h 10000"/>
              <a:gd name="connsiteX6" fmla="*/ 10000 w 10000"/>
              <a:gd name="connsiteY6" fmla="*/ 0 h 10000"/>
              <a:gd name="connsiteX7" fmla="*/ 0 w 10000"/>
              <a:gd name="connsiteY7" fmla="*/ 0 h 10000"/>
              <a:gd name="connsiteX8" fmla="*/ 3 w 10000"/>
              <a:gd name="connsiteY8" fmla="*/ 10000 h 10000"/>
              <a:gd name="connsiteX9" fmla="*/ 3 w 10000"/>
              <a:gd name="connsiteY9" fmla="*/ 10000 h 10000"/>
              <a:gd name="connsiteX0" fmla="*/ 3 w 10000"/>
              <a:gd name="connsiteY0" fmla="*/ 10000 h 10000"/>
              <a:gd name="connsiteX1" fmla="*/ 3 w 10000"/>
              <a:gd name="connsiteY1" fmla="*/ 10000 h 10000"/>
              <a:gd name="connsiteX2" fmla="*/ 397 w 10000"/>
              <a:gd name="connsiteY2" fmla="*/ 9646 h 10000"/>
              <a:gd name="connsiteX3" fmla="*/ 5586 w 10000"/>
              <a:gd name="connsiteY3" fmla="*/ 6971 h 10000"/>
              <a:gd name="connsiteX4" fmla="*/ 9576 w 10000"/>
              <a:gd name="connsiteY4" fmla="*/ 6120 h 10000"/>
              <a:gd name="connsiteX5" fmla="*/ 10000 w 10000"/>
              <a:gd name="connsiteY5" fmla="*/ 6079 h 10000"/>
              <a:gd name="connsiteX6" fmla="*/ 10000 w 10000"/>
              <a:gd name="connsiteY6" fmla="*/ 0 h 10000"/>
              <a:gd name="connsiteX7" fmla="*/ 0 w 10000"/>
              <a:gd name="connsiteY7" fmla="*/ 0 h 10000"/>
              <a:gd name="connsiteX8" fmla="*/ 3 w 10000"/>
              <a:gd name="connsiteY8" fmla="*/ 10000 h 10000"/>
              <a:gd name="connsiteX9" fmla="*/ 3 w 10000"/>
              <a:gd name="connsiteY9" fmla="*/ 10000 h 10000"/>
              <a:gd name="connsiteX0" fmla="*/ 3 w 10000"/>
              <a:gd name="connsiteY0" fmla="*/ 10000 h 10000"/>
              <a:gd name="connsiteX1" fmla="*/ 3 w 10000"/>
              <a:gd name="connsiteY1" fmla="*/ 10000 h 10000"/>
              <a:gd name="connsiteX2" fmla="*/ 397 w 10000"/>
              <a:gd name="connsiteY2" fmla="*/ 9646 h 10000"/>
              <a:gd name="connsiteX3" fmla="*/ 5586 w 10000"/>
              <a:gd name="connsiteY3" fmla="*/ 6971 h 10000"/>
              <a:gd name="connsiteX4" fmla="*/ 9576 w 10000"/>
              <a:gd name="connsiteY4" fmla="*/ 6120 h 10000"/>
              <a:gd name="connsiteX5" fmla="*/ 10000 w 10000"/>
              <a:gd name="connsiteY5" fmla="*/ 6079 h 10000"/>
              <a:gd name="connsiteX6" fmla="*/ 10000 w 10000"/>
              <a:gd name="connsiteY6" fmla="*/ 0 h 10000"/>
              <a:gd name="connsiteX7" fmla="*/ 0 w 10000"/>
              <a:gd name="connsiteY7" fmla="*/ 0 h 10000"/>
              <a:gd name="connsiteX8" fmla="*/ 3 w 10000"/>
              <a:gd name="connsiteY8" fmla="*/ 10000 h 10000"/>
              <a:gd name="connsiteX0" fmla="*/ 489 w 10000"/>
              <a:gd name="connsiteY0" fmla="*/ 10509 h 10509"/>
              <a:gd name="connsiteX1" fmla="*/ 3 w 10000"/>
              <a:gd name="connsiteY1" fmla="*/ 10000 h 10509"/>
              <a:gd name="connsiteX2" fmla="*/ 397 w 10000"/>
              <a:gd name="connsiteY2" fmla="*/ 9646 h 10509"/>
              <a:gd name="connsiteX3" fmla="*/ 5586 w 10000"/>
              <a:gd name="connsiteY3" fmla="*/ 6971 h 10509"/>
              <a:gd name="connsiteX4" fmla="*/ 9576 w 10000"/>
              <a:gd name="connsiteY4" fmla="*/ 6120 h 10509"/>
              <a:gd name="connsiteX5" fmla="*/ 10000 w 10000"/>
              <a:gd name="connsiteY5" fmla="*/ 6079 h 10509"/>
              <a:gd name="connsiteX6" fmla="*/ 10000 w 10000"/>
              <a:gd name="connsiteY6" fmla="*/ 0 h 10509"/>
              <a:gd name="connsiteX7" fmla="*/ 0 w 10000"/>
              <a:gd name="connsiteY7" fmla="*/ 0 h 10509"/>
              <a:gd name="connsiteX8" fmla="*/ 489 w 10000"/>
              <a:gd name="connsiteY8" fmla="*/ 10509 h 10509"/>
              <a:gd name="connsiteX0" fmla="*/ 754 w 10754"/>
              <a:gd name="connsiteY0" fmla="*/ 0 h 10000"/>
              <a:gd name="connsiteX1" fmla="*/ 757 w 10754"/>
              <a:gd name="connsiteY1" fmla="*/ 10000 h 10000"/>
              <a:gd name="connsiteX2" fmla="*/ 1151 w 10754"/>
              <a:gd name="connsiteY2" fmla="*/ 9646 h 10000"/>
              <a:gd name="connsiteX3" fmla="*/ 6340 w 10754"/>
              <a:gd name="connsiteY3" fmla="*/ 6971 h 10000"/>
              <a:gd name="connsiteX4" fmla="*/ 10330 w 10754"/>
              <a:gd name="connsiteY4" fmla="*/ 6120 h 10000"/>
              <a:gd name="connsiteX5" fmla="*/ 10754 w 10754"/>
              <a:gd name="connsiteY5" fmla="*/ 6079 h 10000"/>
              <a:gd name="connsiteX6" fmla="*/ 10754 w 10754"/>
              <a:gd name="connsiteY6" fmla="*/ 0 h 10000"/>
              <a:gd name="connsiteX7" fmla="*/ 754 w 10754"/>
              <a:gd name="connsiteY7" fmla="*/ 0 h 10000"/>
              <a:gd name="connsiteX0" fmla="*/ 754 w 10754"/>
              <a:gd name="connsiteY0" fmla="*/ 1019 h 11019"/>
              <a:gd name="connsiteX1" fmla="*/ 757 w 10754"/>
              <a:gd name="connsiteY1" fmla="*/ 11019 h 11019"/>
              <a:gd name="connsiteX2" fmla="*/ 1151 w 10754"/>
              <a:gd name="connsiteY2" fmla="*/ 10665 h 11019"/>
              <a:gd name="connsiteX3" fmla="*/ 6340 w 10754"/>
              <a:gd name="connsiteY3" fmla="*/ 7990 h 11019"/>
              <a:gd name="connsiteX4" fmla="*/ 10330 w 10754"/>
              <a:gd name="connsiteY4" fmla="*/ 7139 h 11019"/>
              <a:gd name="connsiteX5" fmla="*/ 10754 w 10754"/>
              <a:gd name="connsiteY5" fmla="*/ 7098 h 11019"/>
              <a:gd name="connsiteX6" fmla="*/ 10754 w 10754"/>
              <a:gd name="connsiteY6" fmla="*/ 1019 h 11019"/>
              <a:gd name="connsiteX7" fmla="*/ 754 w 10754"/>
              <a:gd name="connsiteY7" fmla="*/ 1019 h 11019"/>
              <a:gd name="connsiteX0" fmla="*/ 754 w 10754"/>
              <a:gd name="connsiteY0" fmla="*/ 451 h 10451"/>
              <a:gd name="connsiteX1" fmla="*/ 757 w 10754"/>
              <a:gd name="connsiteY1" fmla="*/ 10451 h 10451"/>
              <a:gd name="connsiteX2" fmla="*/ 1151 w 10754"/>
              <a:gd name="connsiteY2" fmla="*/ 10097 h 10451"/>
              <a:gd name="connsiteX3" fmla="*/ 6340 w 10754"/>
              <a:gd name="connsiteY3" fmla="*/ 7422 h 10451"/>
              <a:gd name="connsiteX4" fmla="*/ 10330 w 10754"/>
              <a:gd name="connsiteY4" fmla="*/ 6571 h 10451"/>
              <a:gd name="connsiteX5" fmla="*/ 10754 w 10754"/>
              <a:gd name="connsiteY5" fmla="*/ 6530 h 10451"/>
              <a:gd name="connsiteX6" fmla="*/ 10754 w 10754"/>
              <a:gd name="connsiteY6" fmla="*/ 451 h 10451"/>
              <a:gd name="connsiteX7" fmla="*/ 754 w 10754"/>
              <a:gd name="connsiteY7" fmla="*/ 451 h 10451"/>
              <a:gd name="connsiteX0" fmla="*/ 28 w 10028"/>
              <a:gd name="connsiteY0" fmla="*/ 451 h 10451"/>
              <a:gd name="connsiteX1" fmla="*/ 31 w 10028"/>
              <a:gd name="connsiteY1" fmla="*/ 10451 h 10451"/>
              <a:gd name="connsiteX2" fmla="*/ 425 w 10028"/>
              <a:gd name="connsiteY2" fmla="*/ 10097 h 10451"/>
              <a:gd name="connsiteX3" fmla="*/ 5614 w 10028"/>
              <a:gd name="connsiteY3" fmla="*/ 7422 h 10451"/>
              <a:gd name="connsiteX4" fmla="*/ 9604 w 10028"/>
              <a:gd name="connsiteY4" fmla="*/ 6571 h 10451"/>
              <a:gd name="connsiteX5" fmla="*/ 10028 w 10028"/>
              <a:gd name="connsiteY5" fmla="*/ 6530 h 10451"/>
              <a:gd name="connsiteX6" fmla="*/ 10028 w 10028"/>
              <a:gd name="connsiteY6" fmla="*/ 451 h 10451"/>
              <a:gd name="connsiteX7" fmla="*/ 28 w 10028"/>
              <a:gd name="connsiteY7" fmla="*/ 451 h 10451"/>
              <a:gd name="connsiteX0" fmla="*/ 1 w 10001"/>
              <a:gd name="connsiteY0" fmla="*/ 451 h 10451"/>
              <a:gd name="connsiteX1" fmla="*/ 4 w 10001"/>
              <a:gd name="connsiteY1" fmla="*/ 10451 h 10451"/>
              <a:gd name="connsiteX2" fmla="*/ 398 w 10001"/>
              <a:gd name="connsiteY2" fmla="*/ 10097 h 10451"/>
              <a:gd name="connsiteX3" fmla="*/ 5587 w 10001"/>
              <a:gd name="connsiteY3" fmla="*/ 7422 h 10451"/>
              <a:gd name="connsiteX4" fmla="*/ 9577 w 10001"/>
              <a:gd name="connsiteY4" fmla="*/ 6571 h 10451"/>
              <a:gd name="connsiteX5" fmla="*/ 10001 w 10001"/>
              <a:gd name="connsiteY5" fmla="*/ 6530 h 10451"/>
              <a:gd name="connsiteX6" fmla="*/ 10001 w 10001"/>
              <a:gd name="connsiteY6" fmla="*/ 451 h 10451"/>
              <a:gd name="connsiteX7" fmla="*/ 1 w 10001"/>
              <a:gd name="connsiteY7" fmla="*/ 451 h 10451"/>
              <a:gd name="connsiteX0" fmla="*/ 1 w 10001"/>
              <a:gd name="connsiteY0" fmla="*/ 451 h 10451"/>
              <a:gd name="connsiteX1" fmla="*/ 4 w 10001"/>
              <a:gd name="connsiteY1" fmla="*/ 10451 h 10451"/>
              <a:gd name="connsiteX2" fmla="*/ 398 w 10001"/>
              <a:gd name="connsiteY2" fmla="*/ 10097 h 10451"/>
              <a:gd name="connsiteX3" fmla="*/ 5587 w 10001"/>
              <a:gd name="connsiteY3" fmla="*/ 7422 h 10451"/>
              <a:gd name="connsiteX4" fmla="*/ 9577 w 10001"/>
              <a:gd name="connsiteY4" fmla="*/ 6571 h 10451"/>
              <a:gd name="connsiteX5" fmla="*/ 10001 w 10001"/>
              <a:gd name="connsiteY5" fmla="*/ 6530 h 10451"/>
              <a:gd name="connsiteX6" fmla="*/ 10001 w 10001"/>
              <a:gd name="connsiteY6" fmla="*/ 451 h 10451"/>
              <a:gd name="connsiteX7" fmla="*/ 1 w 10001"/>
              <a:gd name="connsiteY7" fmla="*/ 451 h 10451"/>
              <a:gd name="connsiteX0" fmla="*/ 1 w 10001"/>
              <a:gd name="connsiteY0" fmla="*/ 451 h 10451"/>
              <a:gd name="connsiteX1" fmla="*/ 4 w 10001"/>
              <a:gd name="connsiteY1" fmla="*/ 10451 h 10451"/>
              <a:gd name="connsiteX2" fmla="*/ 935 w 10001"/>
              <a:gd name="connsiteY2" fmla="*/ 9758 h 10451"/>
              <a:gd name="connsiteX3" fmla="*/ 5587 w 10001"/>
              <a:gd name="connsiteY3" fmla="*/ 7422 h 10451"/>
              <a:gd name="connsiteX4" fmla="*/ 9577 w 10001"/>
              <a:gd name="connsiteY4" fmla="*/ 6571 h 10451"/>
              <a:gd name="connsiteX5" fmla="*/ 10001 w 10001"/>
              <a:gd name="connsiteY5" fmla="*/ 6530 h 10451"/>
              <a:gd name="connsiteX6" fmla="*/ 10001 w 10001"/>
              <a:gd name="connsiteY6" fmla="*/ 451 h 10451"/>
              <a:gd name="connsiteX7" fmla="*/ 1 w 10001"/>
              <a:gd name="connsiteY7" fmla="*/ 451 h 10451"/>
              <a:gd name="connsiteX0" fmla="*/ 8 w 10008"/>
              <a:gd name="connsiteY0" fmla="*/ 451 h 9846"/>
              <a:gd name="connsiteX1" fmla="*/ 1 w 10008"/>
              <a:gd name="connsiteY1" fmla="*/ 9846 h 9846"/>
              <a:gd name="connsiteX2" fmla="*/ 942 w 10008"/>
              <a:gd name="connsiteY2" fmla="*/ 9758 h 9846"/>
              <a:gd name="connsiteX3" fmla="*/ 5594 w 10008"/>
              <a:gd name="connsiteY3" fmla="*/ 7422 h 9846"/>
              <a:gd name="connsiteX4" fmla="*/ 9584 w 10008"/>
              <a:gd name="connsiteY4" fmla="*/ 6571 h 9846"/>
              <a:gd name="connsiteX5" fmla="*/ 10008 w 10008"/>
              <a:gd name="connsiteY5" fmla="*/ 6530 h 9846"/>
              <a:gd name="connsiteX6" fmla="*/ 10008 w 10008"/>
              <a:gd name="connsiteY6" fmla="*/ 451 h 9846"/>
              <a:gd name="connsiteX7" fmla="*/ 8 w 10008"/>
              <a:gd name="connsiteY7" fmla="*/ 451 h 9846"/>
              <a:gd name="connsiteX0" fmla="*/ 7 w 9999"/>
              <a:gd name="connsiteY0" fmla="*/ 458 h 10000"/>
              <a:gd name="connsiteX1" fmla="*/ 0 w 9999"/>
              <a:gd name="connsiteY1" fmla="*/ 10000 h 10000"/>
              <a:gd name="connsiteX2" fmla="*/ 940 w 9999"/>
              <a:gd name="connsiteY2" fmla="*/ 9911 h 10000"/>
              <a:gd name="connsiteX3" fmla="*/ 5589 w 9999"/>
              <a:gd name="connsiteY3" fmla="*/ 7538 h 10000"/>
              <a:gd name="connsiteX4" fmla="*/ 9575 w 9999"/>
              <a:gd name="connsiteY4" fmla="*/ 6674 h 10000"/>
              <a:gd name="connsiteX5" fmla="*/ 9999 w 9999"/>
              <a:gd name="connsiteY5" fmla="*/ 6632 h 10000"/>
              <a:gd name="connsiteX6" fmla="*/ 9999 w 9999"/>
              <a:gd name="connsiteY6" fmla="*/ 458 h 10000"/>
              <a:gd name="connsiteX7" fmla="*/ 7 w 9999"/>
              <a:gd name="connsiteY7" fmla="*/ 458 h 10000"/>
              <a:gd name="connsiteX0" fmla="*/ 1 w 9994"/>
              <a:gd name="connsiteY0" fmla="*/ 458 h 10049"/>
              <a:gd name="connsiteX1" fmla="*/ 1 w 9994"/>
              <a:gd name="connsiteY1" fmla="*/ 10049 h 10049"/>
              <a:gd name="connsiteX2" fmla="*/ 934 w 9994"/>
              <a:gd name="connsiteY2" fmla="*/ 9911 h 10049"/>
              <a:gd name="connsiteX3" fmla="*/ 5584 w 9994"/>
              <a:gd name="connsiteY3" fmla="*/ 7538 h 10049"/>
              <a:gd name="connsiteX4" fmla="*/ 9570 w 9994"/>
              <a:gd name="connsiteY4" fmla="*/ 6674 h 10049"/>
              <a:gd name="connsiteX5" fmla="*/ 9994 w 9994"/>
              <a:gd name="connsiteY5" fmla="*/ 6632 h 10049"/>
              <a:gd name="connsiteX6" fmla="*/ 9994 w 9994"/>
              <a:gd name="connsiteY6" fmla="*/ 458 h 10049"/>
              <a:gd name="connsiteX7" fmla="*/ 1 w 9994"/>
              <a:gd name="connsiteY7" fmla="*/ 458 h 10049"/>
              <a:gd name="connsiteX0" fmla="*/ 3 w 10002"/>
              <a:gd name="connsiteY0" fmla="*/ 456 h 10000"/>
              <a:gd name="connsiteX1" fmla="*/ 3 w 10002"/>
              <a:gd name="connsiteY1" fmla="*/ 10000 h 10000"/>
              <a:gd name="connsiteX2" fmla="*/ 937 w 10002"/>
              <a:gd name="connsiteY2" fmla="*/ 9863 h 10000"/>
              <a:gd name="connsiteX3" fmla="*/ 5589 w 10002"/>
              <a:gd name="connsiteY3" fmla="*/ 7501 h 10000"/>
              <a:gd name="connsiteX4" fmla="*/ 9578 w 10002"/>
              <a:gd name="connsiteY4" fmla="*/ 6641 h 10000"/>
              <a:gd name="connsiteX5" fmla="*/ 10002 w 10002"/>
              <a:gd name="connsiteY5" fmla="*/ 6600 h 10000"/>
              <a:gd name="connsiteX6" fmla="*/ 10002 w 10002"/>
              <a:gd name="connsiteY6" fmla="*/ 456 h 10000"/>
              <a:gd name="connsiteX7" fmla="*/ 3 w 10002"/>
              <a:gd name="connsiteY7" fmla="*/ 456 h 10000"/>
              <a:gd name="connsiteX0" fmla="*/ 3 w 10002"/>
              <a:gd name="connsiteY0" fmla="*/ 456 h 10000"/>
              <a:gd name="connsiteX1" fmla="*/ 3 w 10002"/>
              <a:gd name="connsiteY1" fmla="*/ 10000 h 10000"/>
              <a:gd name="connsiteX2" fmla="*/ 937 w 10002"/>
              <a:gd name="connsiteY2" fmla="*/ 9863 h 10000"/>
              <a:gd name="connsiteX3" fmla="*/ 5589 w 10002"/>
              <a:gd name="connsiteY3" fmla="*/ 7501 h 10000"/>
              <a:gd name="connsiteX4" fmla="*/ 9578 w 10002"/>
              <a:gd name="connsiteY4" fmla="*/ 6641 h 10000"/>
              <a:gd name="connsiteX5" fmla="*/ 10002 w 10002"/>
              <a:gd name="connsiteY5" fmla="*/ 6600 h 10000"/>
              <a:gd name="connsiteX6" fmla="*/ 10002 w 10002"/>
              <a:gd name="connsiteY6" fmla="*/ 456 h 10000"/>
              <a:gd name="connsiteX7" fmla="*/ 3 w 10002"/>
              <a:gd name="connsiteY7" fmla="*/ 456 h 10000"/>
              <a:gd name="connsiteX0" fmla="*/ 3 w 10002"/>
              <a:gd name="connsiteY0" fmla="*/ 456 h 10262"/>
              <a:gd name="connsiteX1" fmla="*/ 3 w 10002"/>
              <a:gd name="connsiteY1" fmla="*/ 10000 h 10262"/>
              <a:gd name="connsiteX2" fmla="*/ 5589 w 10002"/>
              <a:gd name="connsiteY2" fmla="*/ 7501 h 10262"/>
              <a:gd name="connsiteX3" fmla="*/ 9578 w 10002"/>
              <a:gd name="connsiteY3" fmla="*/ 6641 h 10262"/>
              <a:gd name="connsiteX4" fmla="*/ 10002 w 10002"/>
              <a:gd name="connsiteY4" fmla="*/ 6600 h 10262"/>
              <a:gd name="connsiteX5" fmla="*/ 10002 w 10002"/>
              <a:gd name="connsiteY5" fmla="*/ 456 h 10262"/>
              <a:gd name="connsiteX6" fmla="*/ 3 w 10002"/>
              <a:gd name="connsiteY6" fmla="*/ 456 h 10262"/>
              <a:gd name="connsiteX0" fmla="*/ 3 w 10002"/>
              <a:gd name="connsiteY0" fmla="*/ 456 h 10000"/>
              <a:gd name="connsiteX1" fmla="*/ 3 w 10002"/>
              <a:gd name="connsiteY1" fmla="*/ 10000 h 10000"/>
              <a:gd name="connsiteX2" fmla="*/ 5589 w 10002"/>
              <a:gd name="connsiteY2" fmla="*/ 7501 h 10000"/>
              <a:gd name="connsiteX3" fmla="*/ 9578 w 10002"/>
              <a:gd name="connsiteY3" fmla="*/ 6641 h 10000"/>
              <a:gd name="connsiteX4" fmla="*/ 10002 w 10002"/>
              <a:gd name="connsiteY4" fmla="*/ 6600 h 10000"/>
              <a:gd name="connsiteX5" fmla="*/ 10002 w 10002"/>
              <a:gd name="connsiteY5" fmla="*/ 456 h 10000"/>
              <a:gd name="connsiteX6" fmla="*/ 3 w 10002"/>
              <a:gd name="connsiteY6" fmla="*/ 456 h 10000"/>
              <a:gd name="connsiteX0" fmla="*/ 3 w 10002"/>
              <a:gd name="connsiteY0" fmla="*/ 456 h 10000"/>
              <a:gd name="connsiteX1" fmla="*/ 3 w 10002"/>
              <a:gd name="connsiteY1" fmla="*/ 10000 h 10000"/>
              <a:gd name="connsiteX2" fmla="*/ 5589 w 10002"/>
              <a:gd name="connsiteY2" fmla="*/ 7501 h 10000"/>
              <a:gd name="connsiteX3" fmla="*/ 9578 w 10002"/>
              <a:gd name="connsiteY3" fmla="*/ 6641 h 10000"/>
              <a:gd name="connsiteX4" fmla="*/ 10002 w 10002"/>
              <a:gd name="connsiteY4" fmla="*/ 6600 h 10000"/>
              <a:gd name="connsiteX5" fmla="*/ 10002 w 10002"/>
              <a:gd name="connsiteY5" fmla="*/ 456 h 10000"/>
              <a:gd name="connsiteX6" fmla="*/ 3 w 10002"/>
              <a:gd name="connsiteY6" fmla="*/ 456 h 10000"/>
              <a:gd name="connsiteX0" fmla="*/ 3 w 10002"/>
              <a:gd name="connsiteY0" fmla="*/ 456 h 10000"/>
              <a:gd name="connsiteX1" fmla="*/ 3 w 10002"/>
              <a:gd name="connsiteY1" fmla="*/ 10000 h 10000"/>
              <a:gd name="connsiteX2" fmla="*/ 5589 w 10002"/>
              <a:gd name="connsiteY2" fmla="*/ 7501 h 10000"/>
              <a:gd name="connsiteX3" fmla="*/ 9578 w 10002"/>
              <a:gd name="connsiteY3" fmla="*/ 6641 h 10000"/>
              <a:gd name="connsiteX4" fmla="*/ 10002 w 10002"/>
              <a:gd name="connsiteY4" fmla="*/ 6600 h 10000"/>
              <a:gd name="connsiteX5" fmla="*/ 10002 w 10002"/>
              <a:gd name="connsiteY5" fmla="*/ 456 h 10000"/>
              <a:gd name="connsiteX6" fmla="*/ 3 w 10002"/>
              <a:gd name="connsiteY6" fmla="*/ 456 h 10000"/>
              <a:gd name="connsiteX0" fmla="*/ 3 w 10002"/>
              <a:gd name="connsiteY0" fmla="*/ 456 h 10000"/>
              <a:gd name="connsiteX1" fmla="*/ 3 w 10002"/>
              <a:gd name="connsiteY1" fmla="*/ 10000 h 10000"/>
              <a:gd name="connsiteX2" fmla="*/ 5589 w 10002"/>
              <a:gd name="connsiteY2" fmla="*/ 7501 h 10000"/>
              <a:gd name="connsiteX3" fmla="*/ 10002 w 10002"/>
              <a:gd name="connsiteY3" fmla="*/ 6600 h 10000"/>
              <a:gd name="connsiteX4" fmla="*/ 10002 w 10002"/>
              <a:gd name="connsiteY4" fmla="*/ 456 h 10000"/>
              <a:gd name="connsiteX5" fmla="*/ 3 w 10002"/>
              <a:gd name="connsiteY5" fmla="*/ 456 h 10000"/>
              <a:gd name="connsiteX0" fmla="*/ 3 w 10002"/>
              <a:gd name="connsiteY0" fmla="*/ 456 h 10000"/>
              <a:gd name="connsiteX1" fmla="*/ 3 w 10002"/>
              <a:gd name="connsiteY1" fmla="*/ 10000 h 10000"/>
              <a:gd name="connsiteX2" fmla="*/ 5589 w 10002"/>
              <a:gd name="connsiteY2" fmla="*/ 7501 h 10000"/>
              <a:gd name="connsiteX3" fmla="*/ 10002 w 10002"/>
              <a:gd name="connsiteY3" fmla="*/ 7267 h 10000"/>
              <a:gd name="connsiteX4" fmla="*/ 10002 w 10002"/>
              <a:gd name="connsiteY4" fmla="*/ 456 h 10000"/>
              <a:gd name="connsiteX5" fmla="*/ 3 w 10002"/>
              <a:gd name="connsiteY5" fmla="*/ 456 h 10000"/>
              <a:gd name="connsiteX0" fmla="*/ 3 w 10002"/>
              <a:gd name="connsiteY0" fmla="*/ 456 h 10000"/>
              <a:gd name="connsiteX1" fmla="*/ 3 w 10002"/>
              <a:gd name="connsiteY1" fmla="*/ 10000 h 10000"/>
              <a:gd name="connsiteX2" fmla="*/ 4967 w 10002"/>
              <a:gd name="connsiteY2" fmla="*/ 7809 h 10000"/>
              <a:gd name="connsiteX3" fmla="*/ 10002 w 10002"/>
              <a:gd name="connsiteY3" fmla="*/ 7267 h 10000"/>
              <a:gd name="connsiteX4" fmla="*/ 10002 w 10002"/>
              <a:gd name="connsiteY4" fmla="*/ 456 h 10000"/>
              <a:gd name="connsiteX5" fmla="*/ 3 w 10002"/>
              <a:gd name="connsiteY5" fmla="*/ 456 h 10000"/>
              <a:gd name="connsiteX0" fmla="*/ 3 w 10002"/>
              <a:gd name="connsiteY0" fmla="*/ 456 h 10000"/>
              <a:gd name="connsiteX1" fmla="*/ 3 w 10002"/>
              <a:gd name="connsiteY1" fmla="*/ 10000 h 10000"/>
              <a:gd name="connsiteX2" fmla="*/ 4967 w 10002"/>
              <a:gd name="connsiteY2" fmla="*/ 7809 h 10000"/>
              <a:gd name="connsiteX3" fmla="*/ 10002 w 10002"/>
              <a:gd name="connsiteY3" fmla="*/ 7267 h 10000"/>
              <a:gd name="connsiteX4" fmla="*/ 10002 w 10002"/>
              <a:gd name="connsiteY4" fmla="*/ 456 h 10000"/>
              <a:gd name="connsiteX5" fmla="*/ 3 w 10002"/>
              <a:gd name="connsiteY5" fmla="*/ 456 h 10000"/>
              <a:gd name="connsiteX0" fmla="*/ 3 w 10002"/>
              <a:gd name="connsiteY0" fmla="*/ 456 h 10000"/>
              <a:gd name="connsiteX1" fmla="*/ 3 w 10002"/>
              <a:gd name="connsiteY1" fmla="*/ 10000 h 10000"/>
              <a:gd name="connsiteX2" fmla="*/ 4967 w 10002"/>
              <a:gd name="connsiteY2" fmla="*/ 7809 h 10000"/>
              <a:gd name="connsiteX3" fmla="*/ 10002 w 10002"/>
              <a:gd name="connsiteY3" fmla="*/ 7267 h 10000"/>
              <a:gd name="connsiteX4" fmla="*/ 10002 w 10002"/>
              <a:gd name="connsiteY4" fmla="*/ 456 h 10000"/>
              <a:gd name="connsiteX5" fmla="*/ 3 w 10002"/>
              <a:gd name="connsiteY5" fmla="*/ 456 h 10000"/>
              <a:gd name="connsiteX0" fmla="*/ 3 w 10002"/>
              <a:gd name="connsiteY0" fmla="*/ 456 h 10305"/>
              <a:gd name="connsiteX1" fmla="*/ 3 w 10002"/>
              <a:gd name="connsiteY1" fmla="*/ 10000 h 10305"/>
              <a:gd name="connsiteX2" fmla="*/ 10002 w 10002"/>
              <a:gd name="connsiteY2" fmla="*/ 7267 h 10305"/>
              <a:gd name="connsiteX3" fmla="*/ 10002 w 10002"/>
              <a:gd name="connsiteY3" fmla="*/ 456 h 10305"/>
              <a:gd name="connsiteX4" fmla="*/ 3 w 10002"/>
              <a:gd name="connsiteY4" fmla="*/ 456 h 10305"/>
              <a:gd name="connsiteX0" fmla="*/ 3 w 10002"/>
              <a:gd name="connsiteY0" fmla="*/ 456 h 10000"/>
              <a:gd name="connsiteX1" fmla="*/ 3 w 10002"/>
              <a:gd name="connsiteY1" fmla="*/ 10000 h 10000"/>
              <a:gd name="connsiteX2" fmla="*/ 10002 w 10002"/>
              <a:gd name="connsiteY2" fmla="*/ 7267 h 10000"/>
              <a:gd name="connsiteX3" fmla="*/ 10002 w 10002"/>
              <a:gd name="connsiteY3" fmla="*/ 456 h 10000"/>
              <a:gd name="connsiteX4" fmla="*/ 3 w 10002"/>
              <a:gd name="connsiteY4" fmla="*/ 456 h 10000"/>
              <a:gd name="connsiteX0" fmla="*/ 3 w 10002"/>
              <a:gd name="connsiteY0" fmla="*/ 456 h 10000"/>
              <a:gd name="connsiteX1" fmla="*/ 3 w 10002"/>
              <a:gd name="connsiteY1" fmla="*/ 10000 h 10000"/>
              <a:gd name="connsiteX2" fmla="*/ 10002 w 10002"/>
              <a:gd name="connsiteY2" fmla="*/ 7267 h 10000"/>
              <a:gd name="connsiteX3" fmla="*/ 10002 w 10002"/>
              <a:gd name="connsiteY3" fmla="*/ 456 h 10000"/>
              <a:gd name="connsiteX4" fmla="*/ 3 w 10002"/>
              <a:gd name="connsiteY4" fmla="*/ 456 h 10000"/>
              <a:gd name="connsiteX0" fmla="*/ 3 w 10002"/>
              <a:gd name="connsiteY0" fmla="*/ 456 h 10000"/>
              <a:gd name="connsiteX1" fmla="*/ 3 w 10002"/>
              <a:gd name="connsiteY1" fmla="*/ 10000 h 10000"/>
              <a:gd name="connsiteX2" fmla="*/ 10002 w 10002"/>
              <a:gd name="connsiteY2" fmla="*/ 7267 h 10000"/>
              <a:gd name="connsiteX3" fmla="*/ 10002 w 10002"/>
              <a:gd name="connsiteY3" fmla="*/ 456 h 10000"/>
              <a:gd name="connsiteX4" fmla="*/ 3 w 10002"/>
              <a:gd name="connsiteY4" fmla="*/ 456 h 10000"/>
              <a:gd name="connsiteX0" fmla="*/ 3 w 10002"/>
              <a:gd name="connsiteY0" fmla="*/ 0 h 9544"/>
              <a:gd name="connsiteX1" fmla="*/ 3 w 10002"/>
              <a:gd name="connsiteY1" fmla="*/ 9544 h 9544"/>
              <a:gd name="connsiteX2" fmla="*/ 10002 w 10002"/>
              <a:gd name="connsiteY2" fmla="*/ 6811 h 9544"/>
              <a:gd name="connsiteX3" fmla="*/ 10002 w 10002"/>
              <a:gd name="connsiteY3" fmla="*/ 0 h 9544"/>
              <a:gd name="connsiteX4" fmla="*/ 3 w 10002"/>
              <a:gd name="connsiteY4" fmla="*/ 0 h 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2" h="9544">
                <a:moveTo>
                  <a:pt x="3" y="0"/>
                </a:moveTo>
                <a:cubicBezTo>
                  <a:pt x="2" y="9811"/>
                  <a:pt x="-5" y="6304"/>
                  <a:pt x="3" y="9544"/>
                </a:cubicBezTo>
                <a:cubicBezTo>
                  <a:pt x="3479" y="7296"/>
                  <a:pt x="7884" y="6761"/>
                  <a:pt x="10002" y="6811"/>
                </a:cubicBezTo>
                <a:lnTo>
                  <a:pt x="10002" y="0"/>
                </a:lnTo>
                <a:lnTo>
                  <a:pt x="3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endParaRPr lang="en-US">
              <a:solidFill>
                <a:srgbClr val="5F5656"/>
              </a:solidFill>
              <a:ea typeface="ＭＳ Ｐゴシック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0816" y="240000"/>
            <a:ext cx="6881416" cy="750000"/>
          </a:xfrm>
        </p:spPr>
        <p:txBody>
          <a:bodyPr/>
          <a:lstStyle>
            <a:lvl1pPr>
              <a:defRPr sz="3000" b="1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8191" y="283829"/>
            <a:ext cx="1225162" cy="319433"/>
          </a:xfrm>
          <a:prstGeom prst="rect">
            <a:avLst/>
          </a:prstGeom>
        </p:spPr>
      </p:pic>
    </p:spTree>
    <p:custDataLst>
      <p:custData r:id="rId1"/>
    </p:custDataLst>
    <p:extLst>
      <p:ext uri="{BB962C8B-B14F-4D97-AF65-F5344CB8AC3E}">
        <p14:creationId xmlns:p14="http://schemas.microsoft.com/office/powerpoint/2010/main" val="4768013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ree Content" preserve="1" userDrawn="1">
  <p:cSld name="1_F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0" y="595313"/>
            <a:ext cx="9144000" cy="4650000"/>
          </a:xfrm>
          <a:prstGeom prst="rect">
            <a:avLst/>
          </a:prstGeom>
          <a:solidFill>
            <a:srgbClr val="BFE6E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endParaRPr lang="de-DE" dirty="0" err="1">
              <a:solidFill>
                <a:srgbClr val="5F5656"/>
              </a:solidFill>
              <a:ea typeface="ＭＳ Ｐゴシック" charset="-128"/>
            </a:endParaRPr>
          </a:p>
        </p:txBody>
      </p:sp>
      <p:sp>
        <p:nvSpPr>
          <p:cNvPr id="7" name="Freeform 11"/>
          <p:cNvSpPr>
            <a:spLocks/>
          </p:cNvSpPr>
          <p:nvPr userDrawn="1"/>
        </p:nvSpPr>
        <p:spPr bwMode="auto">
          <a:xfrm>
            <a:off x="-2739" y="26"/>
            <a:ext cx="9146739" cy="1338366"/>
          </a:xfrm>
          <a:custGeom>
            <a:avLst/>
            <a:gdLst>
              <a:gd name="T0" fmla="*/ 2 w 7684"/>
              <a:gd name="T1" fmla="*/ 964 h 964"/>
              <a:gd name="T2" fmla="*/ 2 w 7684"/>
              <a:gd name="T3" fmla="*/ 964 h 964"/>
              <a:gd name="T4" fmla="*/ 112 w 7684"/>
              <a:gd name="T5" fmla="*/ 954 h 964"/>
              <a:gd name="T6" fmla="*/ 394 w 7684"/>
              <a:gd name="T7" fmla="*/ 932 h 964"/>
              <a:gd name="T8" fmla="*/ 812 w 7684"/>
              <a:gd name="T9" fmla="*/ 896 h 964"/>
              <a:gd name="T10" fmla="*/ 1340 w 7684"/>
              <a:gd name="T11" fmla="*/ 854 h 964"/>
              <a:gd name="T12" fmla="*/ 1948 w 7684"/>
              <a:gd name="T13" fmla="*/ 808 h 964"/>
              <a:gd name="T14" fmla="*/ 2272 w 7684"/>
              <a:gd name="T15" fmla="*/ 784 h 964"/>
              <a:gd name="T16" fmla="*/ 2604 w 7684"/>
              <a:gd name="T17" fmla="*/ 762 h 964"/>
              <a:gd name="T18" fmla="*/ 2942 w 7684"/>
              <a:gd name="T19" fmla="*/ 740 h 964"/>
              <a:gd name="T20" fmla="*/ 3282 w 7684"/>
              <a:gd name="T21" fmla="*/ 720 h 964"/>
              <a:gd name="T22" fmla="*/ 3618 w 7684"/>
              <a:gd name="T23" fmla="*/ 702 h 964"/>
              <a:gd name="T24" fmla="*/ 3950 w 7684"/>
              <a:gd name="T25" fmla="*/ 686 h 964"/>
              <a:gd name="T26" fmla="*/ 3950 w 7684"/>
              <a:gd name="T27" fmla="*/ 686 h 964"/>
              <a:gd name="T28" fmla="*/ 4292 w 7684"/>
              <a:gd name="T29" fmla="*/ 672 h 964"/>
              <a:gd name="T30" fmla="*/ 4634 w 7684"/>
              <a:gd name="T31" fmla="*/ 660 h 964"/>
              <a:gd name="T32" fmla="*/ 5304 w 7684"/>
              <a:gd name="T33" fmla="*/ 638 h 964"/>
              <a:gd name="T34" fmla="*/ 5934 w 7684"/>
              <a:gd name="T35" fmla="*/ 620 h 964"/>
              <a:gd name="T36" fmla="*/ 6502 w 7684"/>
              <a:gd name="T37" fmla="*/ 606 h 964"/>
              <a:gd name="T38" fmla="*/ 6984 w 7684"/>
              <a:gd name="T39" fmla="*/ 598 h 964"/>
              <a:gd name="T40" fmla="*/ 7358 w 7684"/>
              <a:gd name="T41" fmla="*/ 590 h 964"/>
              <a:gd name="T42" fmla="*/ 7684 w 7684"/>
              <a:gd name="T43" fmla="*/ 586 h 964"/>
              <a:gd name="T44" fmla="*/ 7684 w 7684"/>
              <a:gd name="T45" fmla="*/ 0 h 964"/>
              <a:gd name="T46" fmla="*/ 0 w 7684"/>
              <a:gd name="T47" fmla="*/ 0 h 964"/>
              <a:gd name="T48" fmla="*/ 2 w 7684"/>
              <a:gd name="T49" fmla="*/ 964 h 964"/>
              <a:gd name="T50" fmla="*/ 2 w 7684"/>
              <a:gd name="T51" fmla="*/ 964 h 964"/>
              <a:gd name="connsiteX0" fmla="*/ 3 w 10000"/>
              <a:gd name="connsiteY0" fmla="*/ 10000 h 10000"/>
              <a:gd name="connsiteX1" fmla="*/ 3 w 10000"/>
              <a:gd name="connsiteY1" fmla="*/ 10000 h 10000"/>
              <a:gd name="connsiteX2" fmla="*/ 513 w 10000"/>
              <a:gd name="connsiteY2" fmla="*/ 9668 h 10000"/>
              <a:gd name="connsiteX3" fmla="*/ 1057 w 10000"/>
              <a:gd name="connsiteY3" fmla="*/ 9295 h 10000"/>
              <a:gd name="connsiteX4" fmla="*/ 1744 w 10000"/>
              <a:gd name="connsiteY4" fmla="*/ 8859 h 10000"/>
              <a:gd name="connsiteX5" fmla="*/ 2535 w 10000"/>
              <a:gd name="connsiteY5" fmla="*/ 8382 h 10000"/>
              <a:gd name="connsiteX6" fmla="*/ 2957 w 10000"/>
              <a:gd name="connsiteY6" fmla="*/ 8133 h 10000"/>
              <a:gd name="connsiteX7" fmla="*/ 3389 w 10000"/>
              <a:gd name="connsiteY7" fmla="*/ 7905 h 10000"/>
              <a:gd name="connsiteX8" fmla="*/ 3829 w 10000"/>
              <a:gd name="connsiteY8" fmla="*/ 7676 h 10000"/>
              <a:gd name="connsiteX9" fmla="*/ 4271 w 10000"/>
              <a:gd name="connsiteY9" fmla="*/ 7469 h 10000"/>
              <a:gd name="connsiteX10" fmla="*/ 4708 w 10000"/>
              <a:gd name="connsiteY10" fmla="*/ 7282 h 10000"/>
              <a:gd name="connsiteX11" fmla="*/ 5141 w 10000"/>
              <a:gd name="connsiteY11" fmla="*/ 7116 h 10000"/>
              <a:gd name="connsiteX12" fmla="*/ 5141 w 10000"/>
              <a:gd name="connsiteY12" fmla="*/ 7116 h 10000"/>
              <a:gd name="connsiteX13" fmla="*/ 5586 w 10000"/>
              <a:gd name="connsiteY13" fmla="*/ 6971 h 10000"/>
              <a:gd name="connsiteX14" fmla="*/ 6031 w 10000"/>
              <a:gd name="connsiteY14" fmla="*/ 6846 h 10000"/>
              <a:gd name="connsiteX15" fmla="*/ 6903 w 10000"/>
              <a:gd name="connsiteY15" fmla="*/ 6618 h 10000"/>
              <a:gd name="connsiteX16" fmla="*/ 7723 w 10000"/>
              <a:gd name="connsiteY16" fmla="*/ 6432 h 10000"/>
              <a:gd name="connsiteX17" fmla="*/ 8462 w 10000"/>
              <a:gd name="connsiteY17" fmla="*/ 6286 h 10000"/>
              <a:gd name="connsiteX18" fmla="*/ 9089 w 10000"/>
              <a:gd name="connsiteY18" fmla="*/ 6203 h 10000"/>
              <a:gd name="connsiteX19" fmla="*/ 9576 w 10000"/>
              <a:gd name="connsiteY19" fmla="*/ 6120 h 10000"/>
              <a:gd name="connsiteX20" fmla="*/ 10000 w 10000"/>
              <a:gd name="connsiteY20" fmla="*/ 6079 h 10000"/>
              <a:gd name="connsiteX21" fmla="*/ 10000 w 10000"/>
              <a:gd name="connsiteY21" fmla="*/ 0 h 10000"/>
              <a:gd name="connsiteX22" fmla="*/ 0 w 10000"/>
              <a:gd name="connsiteY22" fmla="*/ 0 h 10000"/>
              <a:gd name="connsiteX23" fmla="*/ 3 w 10000"/>
              <a:gd name="connsiteY23" fmla="*/ 10000 h 10000"/>
              <a:gd name="connsiteX24" fmla="*/ 3 w 10000"/>
              <a:gd name="connsiteY24" fmla="*/ 10000 h 10000"/>
              <a:gd name="connsiteX0" fmla="*/ 3 w 10000"/>
              <a:gd name="connsiteY0" fmla="*/ 10000 h 10000"/>
              <a:gd name="connsiteX1" fmla="*/ 3 w 10000"/>
              <a:gd name="connsiteY1" fmla="*/ 10000 h 10000"/>
              <a:gd name="connsiteX2" fmla="*/ 1057 w 10000"/>
              <a:gd name="connsiteY2" fmla="*/ 9295 h 10000"/>
              <a:gd name="connsiteX3" fmla="*/ 1744 w 10000"/>
              <a:gd name="connsiteY3" fmla="*/ 8859 h 10000"/>
              <a:gd name="connsiteX4" fmla="*/ 2535 w 10000"/>
              <a:gd name="connsiteY4" fmla="*/ 8382 h 10000"/>
              <a:gd name="connsiteX5" fmla="*/ 2957 w 10000"/>
              <a:gd name="connsiteY5" fmla="*/ 8133 h 10000"/>
              <a:gd name="connsiteX6" fmla="*/ 3389 w 10000"/>
              <a:gd name="connsiteY6" fmla="*/ 7905 h 10000"/>
              <a:gd name="connsiteX7" fmla="*/ 3829 w 10000"/>
              <a:gd name="connsiteY7" fmla="*/ 7676 h 10000"/>
              <a:gd name="connsiteX8" fmla="*/ 4271 w 10000"/>
              <a:gd name="connsiteY8" fmla="*/ 7469 h 10000"/>
              <a:gd name="connsiteX9" fmla="*/ 4708 w 10000"/>
              <a:gd name="connsiteY9" fmla="*/ 7282 h 10000"/>
              <a:gd name="connsiteX10" fmla="*/ 5141 w 10000"/>
              <a:gd name="connsiteY10" fmla="*/ 7116 h 10000"/>
              <a:gd name="connsiteX11" fmla="*/ 5141 w 10000"/>
              <a:gd name="connsiteY11" fmla="*/ 7116 h 10000"/>
              <a:gd name="connsiteX12" fmla="*/ 5586 w 10000"/>
              <a:gd name="connsiteY12" fmla="*/ 6971 h 10000"/>
              <a:gd name="connsiteX13" fmla="*/ 6031 w 10000"/>
              <a:gd name="connsiteY13" fmla="*/ 6846 h 10000"/>
              <a:gd name="connsiteX14" fmla="*/ 6903 w 10000"/>
              <a:gd name="connsiteY14" fmla="*/ 6618 h 10000"/>
              <a:gd name="connsiteX15" fmla="*/ 7723 w 10000"/>
              <a:gd name="connsiteY15" fmla="*/ 6432 h 10000"/>
              <a:gd name="connsiteX16" fmla="*/ 8462 w 10000"/>
              <a:gd name="connsiteY16" fmla="*/ 6286 h 10000"/>
              <a:gd name="connsiteX17" fmla="*/ 9089 w 10000"/>
              <a:gd name="connsiteY17" fmla="*/ 6203 h 10000"/>
              <a:gd name="connsiteX18" fmla="*/ 9576 w 10000"/>
              <a:gd name="connsiteY18" fmla="*/ 6120 h 10000"/>
              <a:gd name="connsiteX19" fmla="*/ 10000 w 10000"/>
              <a:gd name="connsiteY19" fmla="*/ 6079 h 10000"/>
              <a:gd name="connsiteX20" fmla="*/ 10000 w 10000"/>
              <a:gd name="connsiteY20" fmla="*/ 0 h 10000"/>
              <a:gd name="connsiteX21" fmla="*/ 0 w 10000"/>
              <a:gd name="connsiteY21" fmla="*/ 0 h 10000"/>
              <a:gd name="connsiteX22" fmla="*/ 3 w 10000"/>
              <a:gd name="connsiteY22" fmla="*/ 10000 h 10000"/>
              <a:gd name="connsiteX23" fmla="*/ 3 w 10000"/>
              <a:gd name="connsiteY23" fmla="*/ 10000 h 10000"/>
              <a:gd name="connsiteX0" fmla="*/ 3 w 10000"/>
              <a:gd name="connsiteY0" fmla="*/ 10000 h 10000"/>
              <a:gd name="connsiteX1" fmla="*/ 3 w 10000"/>
              <a:gd name="connsiteY1" fmla="*/ 10000 h 10000"/>
              <a:gd name="connsiteX2" fmla="*/ 1744 w 10000"/>
              <a:gd name="connsiteY2" fmla="*/ 8859 h 10000"/>
              <a:gd name="connsiteX3" fmla="*/ 2535 w 10000"/>
              <a:gd name="connsiteY3" fmla="*/ 8382 h 10000"/>
              <a:gd name="connsiteX4" fmla="*/ 2957 w 10000"/>
              <a:gd name="connsiteY4" fmla="*/ 8133 h 10000"/>
              <a:gd name="connsiteX5" fmla="*/ 3389 w 10000"/>
              <a:gd name="connsiteY5" fmla="*/ 7905 h 10000"/>
              <a:gd name="connsiteX6" fmla="*/ 3829 w 10000"/>
              <a:gd name="connsiteY6" fmla="*/ 7676 h 10000"/>
              <a:gd name="connsiteX7" fmla="*/ 4271 w 10000"/>
              <a:gd name="connsiteY7" fmla="*/ 7469 h 10000"/>
              <a:gd name="connsiteX8" fmla="*/ 4708 w 10000"/>
              <a:gd name="connsiteY8" fmla="*/ 7282 h 10000"/>
              <a:gd name="connsiteX9" fmla="*/ 5141 w 10000"/>
              <a:gd name="connsiteY9" fmla="*/ 7116 h 10000"/>
              <a:gd name="connsiteX10" fmla="*/ 5141 w 10000"/>
              <a:gd name="connsiteY10" fmla="*/ 7116 h 10000"/>
              <a:gd name="connsiteX11" fmla="*/ 5586 w 10000"/>
              <a:gd name="connsiteY11" fmla="*/ 6971 h 10000"/>
              <a:gd name="connsiteX12" fmla="*/ 6031 w 10000"/>
              <a:gd name="connsiteY12" fmla="*/ 6846 h 10000"/>
              <a:gd name="connsiteX13" fmla="*/ 6903 w 10000"/>
              <a:gd name="connsiteY13" fmla="*/ 6618 h 10000"/>
              <a:gd name="connsiteX14" fmla="*/ 7723 w 10000"/>
              <a:gd name="connsiteY14" fmla="*/ 6432 h 10000"/>
              <a:gd name="connsiteX15" fmla="*/ 8462 w 10000"/>
              <a:gd name="connsiteY15" fmla="*/ 6286 h 10000"/>
              <a:gd name="connsiteX16" fmla="*/ 9089 w 10000"/>
              <a:gd name="connsiteY16" fmla="*/ 6203 h 10000"/>
              <a:gd name="connsiteX17" fmla="*/ 9576 w 10000"/>
              <a:gd name="connsiteY17" fmla="*/ 6120 h 10000"/>
              <a:gd name="connsiteX18" fmla="*/ 10000 w 10000"/>
              <a:gd name="connsiteY18" fmla="*/ 6079 h 10000"/>
              <a:gd name="connsiteX19" fmla="*/ 10000 w 10000"/>
              <a:gd name="connsiteY19" fmla="*/ 0 h 10000"/>
              <a:gd name="connsiteX20" fmla="*/ 0 w 10000"/>
              <a:gd name="connsiteY20" fmla="*/ 0 h 10000"/>
              <a:gd name="connsiteX21" fmla="*/ 3 w 10000"/>
              <a:gd name="connsiteY21" fmla="*/ 10000 h 10000"/>
              <a:gd name="connsiteX22" fmla="*/ 3 w 10000"/>
              <a:gd name="connsiteY22" fmla="*/ 10000 h 10000"/>
              <a:gd name="connsiteX0" fmla="*/ 3 w 10000"/>
              <a:gd name="connsiteY0" fmla="*/ 10000 h 10000"/>
              <a:gd name="connsiteX1" fmla="*/ 3 w 10000"/>
              <a:gd name="connsiteY1" fmla="*/ 10000 h 10000"/>
              <a:gd name="connsiteX2" fmla="*/ 2535 w 10000"/>
              <a:gd name="connsiteY2" fmla="*/ 8382 h 10000"/>
              <a:gd name="connsiteX3" fmla="*/ 2957 w 10000"/>
              <a:gd name="connsiteY3" fmla="*/ 8133 h 10000"/>
              <a:gd name="connsiteX4" fmla="*/ 3389 w 10000"/>
              <a:gd name="connsiteY4" fmla="*/ 7905 h 10000"/>
              <a:gd name="connsiteX5" fmla="*/ 3829 w 10000"/>
              <a:gd name="connsiteY5" fmla="*/ 7676 h 10000"/>
              <a:gd name="connsiteX6" fmla="*/ 4271 w 10000"/>
              <a:gd name="connsiteY6" fmla="*/ 7469 h 10000"/>
              <a:gd name="connsiteX7" fmla="*/ 4708 w 10000"/>
              <a:gd name="connsiteY7" fmla="*/ 7282 h 10000"/>
              <a:gd name="connsiteX8" fmla="*/ 5141 w 10000"/>
              <a:gd name="connsiteY8" fmla="*/ 7116 h 10000"/>
              <a:gd name="connsiteX9" fmla="*/ 5141 w 10000"/>
              <a:gd name="connsiteY9" fmla="*/ 7116 h 10000"/>
              <a:gd name="connsiteX10" fmla="*/ 5586 w 10000"/>
              <a:gd name="connsiteY10" fmla="*/ 6971 h 10000"/>
              <a:gd name="connsiteX11" fmla="*/ 6031 w 10000"/>
              <a:gd name="connsiteY11" fmla="*/ 6846 h 10000"/>
              <a:gd name="connsiteX12" fmla="*/ 6903 w 10000"/>
              <a:gd name="connsiteY12" fmla="*/ 6618 h 10000"/>
              <a:gd name="connsiteX13" fmla="*/ 7723 w 10000"/>
              <a:gd name="connsiteY13" fmla="*/ 6432 h 10000"/>
              <a:gd name="connsiteX14" fmla="*/ 8462 w 10000"/>
              <a:gd name="connsiteY14" fmla="*/ 6286 h 10000"/>
              <a:gd name="connsiteX15" fmla="*/ 9089 w 10000"/>
              <a:gd name="connsiteY15" fmla="*/ 6203 h 10000"/>
              <a:gd name="connsiteX16" fmla="*/ 9576 w 10000"/>
              <a:gd name="connsiteY16" fmla="*/ 6120 h 10000"/>
              <a:gd name="connsiteX17" fmla="*/ 10000 w 10000"/>
              <a:gd name="connsiteY17" fmla="*/ 6079 h 10000"/>
              <a:gd name="connsiteX18" fmla="*/ 10000 w 10000"/>
              <a:gd name="connsiteY18" fmla="*/ 0 h 10000"/>
              <a:gd name="connsiteX19" fmla="*/ 0 w 10000"/>
              <a:gd name="connsiteY19" fmla="*/ 0 h 10000"/>
              <a:gd name="connsiteX20" fmla="*/ 3 w 10000"/>
              <a:gd name="connsiteY20" fmla="*/ 10000 h 10000"/>
              <a:gd name="connsiteX21" fmla="*/ 3 w 10000"/>
              <a:gd name="connsiteY21" fmla="*/ 10000 h 10000"/>
              <a:gd name="connsiteX0" fmla="*/ 3 w 10000"/>
              <a:gd name="connsiteY0" fmla="*/ 10000 h 10000"/>
              <a:gd name="connsiteX1" fmla="*/ 3 w 10000"/>
              <a:gd name="connsiteY1" fmla="*/ 10000 h 10000"/>
              <a:gd name="connsiteX2" fmla="*/ 2957 w 10000"/>
              <a:gd name="connsiteY2" fmla="*/ 8133 h 10000"/>
              <a:gd name="connsiteX3" fmla="*/ 3389 w 10000"/>
              <a:gd name="connsiteY3" fmla="*/ 7905 h 10000"/>
              <a:gd name="connsiteX4" fmla="*/ 3829 w 10000"/>
              <a:gd name="connsiteY4" fmla="*/ 7676 h 10000"/>
              <a:gd name="connsiteX5" fmla="*/ 4271 w 10000"/>
              <a:gd name="connsiteY5" fmla="*/ 7469 h 10000"/>
              <a:gd name="connsiteX6" fmla="*/ 4708 w 10000"/>
              <a:gd name="connsiteY6" fmla="*/ 7282 h 10000"/>
              <a:gd name="connsiteX7" fmla="*/ 5141 w 10000"/>
              <a:gd name="connsiteY7" fmla="*/ 7116 h 10000"/>
              <a:gd name="connsiteX8" fmla="*/ 5141 w 10000"/>
              <a:gd name="connsiteY8" fmla="*/ 7116 h 10000"/>
              <a:gd name="connsiteX9" fmla="*/ 5586 w 10000"/>
              <a:gd name="connsiteY9" fmla="*/ 6971 h 10000"/>
              <a:gd name="connsiteX10" fmla="*/ 6031 w 10000"/>
              <a:gd name="connsiteY10" fmla="*/ 6846 h 10000"/>
              <a:gd name="connsiteX11" fmla="*/ 6903 w 10000"/>
              <a:gd name="connsiteY11" fmla="*/ 6618 h 10000"/>
              <a:gd name="connsiteX12" fmla="*/ 7723 w 10000"/>
              <a:gd name="connsiteY12" fmla="*/ 6432 h 10000"/>
              <a:gd name="connsiteX13" fmla="*/ 8462 w 10000"/>
              <a:gd name="connsiteY13" fmla="*/ 6286 h 10000"/>
              <a:gd name="connsiteX14" fmla="*/ 9089 w 10000"/>
              <a:gd name="connsiteY14" fmla="*/ 6203 h 10000"/>
              <a:gd name="connsiteX15" fmla="*/ 9576 w 10000"/>
              <a:gd name="connsiteY15" fmla="*/ 6120 h 10000"/>
              <a:gd name="connsiteX16" fmla="*/ 10000 w 10000"/>
              <a:gd name="connsiteY16" fmla="*/ 6079 h 10000"/>
              <a:gd name="connsiteX17" fmla="*/ 10000 w 10000"/>
              <a:gd name="connsiteY17" fmla="*/ 0 h 10000"/>
              <a:gd name="connsiteX18" fmla="*/ 0 w 10000"/>
              <a:gd name="connsiteY18" fmla="*/ 0 h 10000"/>
              <a:gd name="connsiteX19" fmla="*/ 3 w 10000"/>
              <a:gd name="connsiteY19" fmla="*/ 10000 h 10000"/>
              <a:gd name="connsiteX20" fmla="*/ 3 w 10000"/>
              <a:gd name="connsiteY20" fmla="*/ 10000 h 10000"/>
              <a:gd name="connsiteX0" fmla="*/ 3 w 10000"/>
              <a:gd name="connsiteY0" fmla="*/ 10000 h 10000"/>
              <a:gd name="connsiteX1" fmla="*/ 3 w 10000"/>
              <a:gd name="connsiteY1" fmla="*/ 10000 h 10000"/>
              <a:gd name="connsiteX2" fmla="*/ 3389 w 10000"/>
              <a:gd name="connsiteY2" fmla="*/ 7905 h 10000"/>
              <a:gd name="connsiteX3" fmla="*/ 3829 w 10000"/>
              <a:gd name="connsiteY3" fmla="*/ 7676 h 10000"/>
              <a:gd name="connsiteX4" fmla="*/ 4271 w 10000"/>
              <a:gd name="connsiteY4" fmla="*/ 7469 h 10000"/>
              <a:gd name="connsiteX5" fmla="*/ 4708 w 10000"/>
              <a:gd name="connsiteY5" fmla="*/ 7282 h 10000"/>
              <a:gd name="connsiteX6" fmla="*/ 5141 w 10000"/>
              <a:gd name="connsiteY6" fmla="*/ 7116 h 10000"/>
              <a:gd name="connsiteX7" fmla="*/ 5141 w 10000"/>
              <a:gd name="connsiteY7" fmla="*/ 7116 h 10000"/>
              <a:gd name="connsiteX8" fmla="*/ 5586 w 10000"/>
              <a:gd name="connsiteY8" fmla="*/ 6971 h 10000"/>
              <a:gd name="connsiteX9" fmla="*/ 6031 w 10000"/>
              <a:gd name="connsiteY9" fmla="*/ 6846 h 10000"/>
              <a:gd name="connsiteX10" fmla="*/ 6903 w 10000"/>
              <a:gd name="connsiteY10" fmla="*/ 6618 h 10000"/>
              <a:gd name="connsiteX11" fmla="*/ 7723 w 10000"/>
              <a:gd name="connsiteY11" fmla="*/ 6432 h 10000"/>
              <a:gd name="connsiteX12" fmla="*/ 8462 w 10000"/>
              <a:gd name="connsiteY12" fmla="*/ 6286 h 10000"/>
              <a:gd name="connsiteX13" fmla="*/ 9089 w 10000"/>
              <a:gd name="connsiteY13" fmla="*/ 6203 h 10000"/>
              <a:gd name="connsiteX14" fmla="*/ 9576 w 10000"/>
              <a:gd name="connsiteY14" fmla="*/ 6120 h 10000"/>
              <a:gd name="connsiteX15" fmla="*/ 10000 w 10000"/>
              <a:gd name="connsiteY15" fmla="*/ 6079 h 10000"/>
              <a:gd name="connsiteX16" fmla="*/ 10000 w 10000"/>
              <a:gd name="connsiteY16" fmla="*/ 0 h 10000"/>
              <a:gd name="connsiteX17" fmla="*/ 0 w 10000"/>
              <a:gd name="connsiteY17" fmla="*/ 0 h 10000"/>
              <a:gd name="connsiteX18" fmla="*/ 3 w 10000"/>
              <a:gd name="connsiteY18" fmla="*/ 10000 h 10000"/>
              <a:gd name="connsiteX19" fmla="*/ 3 w 10000"/>
              <a:gd name="connsiteY19" fmla="*/ 10000 h 10000"/>
              <a:gd name="connsiteX0" fmla="*/ 3 w 10000"/>
              <a:gd name="connsiteY0" fmla="*/ 10000 h 10000"/>
              <a:gd name="connsiteX1" fmla="*/ 3 w 10000"/>
              <a:gd name="connsiteY1" fmla="*/ 10000 h 10000"/>
              <a:gd name="connsiteX2" fmla="*/ 3829 w 10000"/>
              <a:gd name="connsiteY2" fmla="*/ 7676 h 10000"/>
              <a:gd name="connsiteX3" fmla="*/ 4271 w 10000"/>
              <a:gd name="connsiteY3" fmla="*/ 7469 h 10000"/>
              <a:gd name="connsiteX4" fmla="*/ 4708 w 10000"/>
              <a:gd name="connsiteY4" fmla="*/ 7282 h 10000"/>
              <a:gd name="connsiteX5" fmla="*/ 5141 w 10000"/>
              <a:gd name="connsiteY5" fmla="*/ 7116 h 10000"/>
              <a:gd name="connsiteX6" fmla="*/ 5141 w 10000"/>
              <a:gd name="connsiteY6" fmla="*/ 7116 h 10000"/>
              <a:gd name="connsiteX7" fmla="*/ 5586 w 10000"/>
              <a:gd name="connsiteY7" fmla="*/ 6971 h 10000"/>
              <a:gd name="connsiteX8" fmla="*/ 6031 w 10000"/>
              <a:gd name="connsiteY8" fmla="*/ 6846 h 10000"/>
              <a:gd name="connsiteX9" fmla="*/ 6903 w 10000"/>
              <a:gd name="connsiteY9" fmla="*/ 6618 h 10000"/>
              <a:gd name="connsiteX10" fmla="*/ 7723 w 10000"/>
              <a:gd name="connsiteY10" fmla="*/ 6432 h 10000"/>
              <a:gd name="connsiteX11" fmla="*/ 8462 w 10000"/>
              <a:gd name="connsiteY11" fmla="*/ 6286 h 10000"/>
              <a:gd name="connsiteX12" fmla="*/ 9089 w 10000"/>
              <a:gd name="connsiteY12" fmla="*/ 6203 h 10000"/>
              <a:gd name="connsiteX13" fmla="*/ 9576 w 10000"/>
              <a:gd name="connsiteY13" fmla="*/ 6120 h 10000"/>
              <a:gd name="connsiteX14" fmla="*/ 10000 w 10000"/>
              <a:gd name="connsiteY14" fmla="*/ 6079 h 10000"/>
              <a:gd name="connsiteX15" fmla="*/ 10000 w 10000"/>
              <a:gd name="connsiteY15" fmla="*/ 0 h 10000"/>
              <a:gd name="connsiteX16" fmla="*/ 0 w 10000"/>
              <a:gd name="connsiteY16" fmla="*/ 0 h 10000"/>
              <a:gd name="connsiteX17" fmla="*/ 3 w 10000"/>
              <a:gd name="connsiteY17" fmla="*/ 10000 h 10000"/>
              <a:gd name="connsiteX18" fmla="*/ 3 w 10000"/>
              <a:gd name="connsiteY18" fmla="*/ 10000 h 10000"/>
              <a:gd name="connsiteX0" fmla="*/ 3 w 10000"/>
              <a:gd name="connsiteY0" fmla="*/ 10000 h 10000"/>
              <a:gd name="connsiteX1" fmla="*/ 3 w 10000"/>
              <a:gd name="connsiteY1" fmla="*/ 10000 h 10000"/>
              <a:gd name="connsiteX2" fmla="*/ 4271 w 10000"/>
              <a:gd name="connsiteY2" fmla="*/ 7469 h 10000"/>
              <a:gd name="connsiteX3" fmla="*/ 4708 w 10000"/>
              <a:gd name="connsiteY3" fmla="*/ 7282 h 10000"/>
              <a:gd name="connsiteX4" fmla="*/ 5141 w 10000"/>
              <a:gd name="connsiteY4" fmla="*/ 7116 h 10000"/>
              <a:gd name="connsiteX5" fmla="*/ 5141 w 10000"/>
              <a:gd name="connsiteY5" fmla="*/ 7116 h 10000"/>
              <a:gd name="connsiteX6" fmla="*/ 5586 w 10000"/>
              <a:gd name="connsiteY6" fmla="*/ 6971 h 10000"/>
              <a:gd name="connsiteX7" fmla="*/ 6031 w 10000"/>
              <a:gd name="connsiteY7" fmla="*/ 6846 h 10000"/>
              <a:gd name="connsiteX8" fmla="*/ 6903 w 10000"/>
              <a:gd name="connsiteY8" fmla="*/ 6618 h 10000"/>
              <a:gd name="connsiteX9" fmla="*/ 7723 w 10000"/>
              <a:gd name="connsiteY9" fmla="*/ 6432 h 10000"/>
              <a:gd name="connsiteX10" fmla="*/ 8462 w 10000"/>
              <a:gd name="connsiteY10" fmla="*/ 6286 h 10000"/>
              <a:gd name="connsiteX11" fmla="*/ 9089 w 10000"/>
              <a:gd name="connsiteY11" fmla="*/ 6203 h 10000"/>
              <a:gd name="connsiteX12" fmla="*/ 9576 w 10000"/>
              <a:gd name="connsiteY12" fmla="*/ 6120 h 10000"/>
              <a:gd name="connsiteX13" fmla="*/ 10000 w 10000"/>
              <a:gd name="connsiteY13" fmla="*/ 6079 h 10000"/>
              <a:gd name="connsiteX14" fmla="*/ 10000 w 10000"/>
              <a:gd name="connsiteY14" fmla="*/ 0 h 10000"/>
              <a:gd name="connsiteX15" fmla="*/ 0 w 10000"/>
              <a:gd name="connsiteY15" fmla="*/ 0 h 10000"/>
              <a:gd name="connsiteX16" fmla="*/ 3 w 10000"/>
              <a:gd name="connsiteY16" fmla="*/ 10000 h 10000"/>
              <a:gd name="connsiteX17" fmla="*/ 3 w 10000"/>
              <a:gd name="connsiteY17" fmla="*/ 10000 h 10000"/>
              <a:gd name="connsiteX0" fmla="*/ 3 w 10000"/>
              <a:gd name="connsiteY0" fmla="*/ 10000 h 10000"/>
              <a:gd name="connsiteX1" fmla="*/ 3 w 10000"/>
              <a:gd name="connsiteY1" fmla="*/ 10000 h 10000"/>
              <a:gd name="connsiteX2" fmla="*/ 4708 w 10000"/>
              <a:gd name="connsiteY2" fmla="*/ 7282 h 10000"/>
              <a:gd name="connsiteX3" fmla="*/ 5141 w 10000"/>
              <a:gd name="connsiteY3" fmla="*/ 7116 h 10000"/>
              <a:gd name="connsiteX4" fmla="*/ 5141 w 10000"/>
              <a:gd name="connsiteY4" fmla="*/ 7116 h 10000"/>
              <a:gd name="connsiteX5" fmla="*/ 5586 w 10000"/>
              <a:gd name="connsiteY5" fmla="*/ 6971 h 10000"/>
              <a:gd name="connsiteX6" fmla="*/ 6031 w 10000"/>
              <a:gd name="connsiteY6" fmla="*/ 6846 h 10000"/>
              <a:gd name="connsiteX7" fmla="*/ 6903 w 10000"/>
              <a:gd name="connsiteY7" fmla="*/ 6618 h 10000"/>
              <a:gd name="connsiteX8" fmla="*/ 7723 w 10000"/>
              <a:gd name="connsiteY8" fmla="*/ 6432 h 10000"/>
              <a:gd name="connsiteX9" fmla="*/ 8462 w 10000"/>
              <a:gd name="connsiteY9" fmla="*/ 6286 h 10000"/>
              <a:gd name="connsiteX10" fmla="*/ 9089 w 10000"/>
              <a:gd name="connsiteY10" fmla="*/ 6203 h 10000"/>
              <a:gd name="connsiteX11" fmla="*/ 9576 w 10000"/>
              <a:gd name="connsiteY11" fmla="*/ 6120 h 10000"/>
              <a:gd name="connsiteX12" fmla="*/ 10000 w 10000"/>
              <a:gd name="connsiteY12" fmla="*/ 6079 h 10000"/>
              <a:gd name="connsiteX13" fmla="*/ 10000 w 10000"/>
              <a:gd name="connsiteY13" fmla="*/ 0 h 10000"/>
              <a:gd name="connsiteX14" fmla="*/ 0 w 10000"/>
              <a:gd name="connsiteY14" fmla="*/ 0 h 10000"/>
              <a:gd name="connsiteX15" fmla="*/ 3 w 10000"/>
              <a:gd name="connsiteY15" fmla="*/ 10000 h 10000"/>
              <a:gd name="connsiteX16" fmla="*/ 3 w 10000"/>
              <a:gd name="connsiteY16" fmla="*/ 10000 h 10000"/>
              <a:gd name="connsiteX0" fmla="*/ 3 w 10000"/>
              <a:gd name="connsiteY0" fmla="*/ 10000 h 10000"/>
              <a:gd name="connsiteX1" fmla="*/ 3 w 10000"/>
              <a:gd name="connsiteY1" fmla="*/ 10000 h 10000"/>
              <a:gd name="connsiteX2" fmla="*/ 5141 w 10000"/>
              <a:gd name="connsiteY2" fmla="*/ 7116 h 10000"/>
              <a:gd name="connsiteX3" fmla="*/ 5141 w 10000"/>
              <a:gd name="connsiteY3" fmla="*/ 7116 h 10000"/>
              <a:gd name="connsiteX4" fmla="*/ 5586 w 10000"/>
              <a:gd name="connsiteY4" fmla="*/ 6971 h 10000"/>
              <a:gd name="connsiteX5" fmla="*/ 6031 w 10000"/>
              <a:gd name="connsiteY5" fmla="*/ 6846 h 10000"/>
              <a:gd name="connsiteX6" fmla="*/ 6903 w 10000"/>
              <a:gd name="connsiteY6" fmla="*/ 6618 h 10000"/>
              <a:gd name="connsiteX7" fmla="*/ 7723 w 10000"/>
              <a:gd name="connsiteY7" fmla="*/ 6432 h 10000"/>
              <a:gd name="connsiteX8" fmla="*/ 8462 w 10000"/>
              <a:gd name="connsiteY8" fmla="*/ 6286 h 10000"/>
              <a:gd name="connsiteX9" fmla="*/ 9089 w 10000"/>
              <a:gd name="connsiteY9" fmla="*/ 6203 h 10000"/>
              <a:gd name="connsiteX10" fmla="*/ 9576 w 10000"/>
              <a:gd name="connsiteY10" fmla="*/ 6120 h 10000"/>
              <a:gd name="connsiteX11" fmla="*/ 10000 w 10000"/>
              <a:gd name="connsiteY11" fmla="*/ 6079 h 10000"/>
              <a:gd name="connsiteX12" fmla="*/ 10000 w 10000"/>
              <a:gd name="connsiteY12" fmla="*/ 0 h 10000"/>
              <a:gd name="connsiteX13" fmla="*/ 0 w 10000"/>
              <a:gd name="connsiteY13" fmla="*/ 0 h 10000"/>
              <a:gd name="connsiteX14" fmla="*/ 3 w 10000"/>
              <a:gd name="connsiteY14" fmla="*/ 10000 h 10000"/>
              <a:gd name="connsiteX15" fmla="*/ 3 w 10000"/>
              <a:gd name="connsiteY15" fmla="*/ 10000 h 10000"/>
              <a:gd name="connsiteX0" fmla="*/ 3 w 10000"/>
              <a:gd name="connsiteY0" fmla="*/ 10000 h 10000"/>
              <a:gd name="connsiteX1" fmla="*/ 3 w 10000"/>
              <a:gd name="connsiteY1" fmla="*/ 10000 h 10000"/>
              <a:gd name="connsiteX2" fmla="*/ 5141 w 10000"/>
              <a:gd name="connsiteY2" fmla="*/ 7116 h 10000"/>
              <a:gd name="connsiteX3" fmla="*/ 5586 w 10000"/>
              <a:gd name="connsiteY3" fmla="*/ 6971 h 10000"/>
              <a:gd name="connsiteX4" fmla="*/ 6031 w 10000"/>
              <a:gd name="connsiteY4" fmla="*/ 6846 h 10000"/>
              <a:gd name="connsiteX5" fmla="*/ 6903 w 10000"/>
              <a:gd name="connsiteY5" fmla="*/ 6618 h 10000"/>
              <a:gd name="connsiteX6" fmla="*/ 7723 w 10000"/>
              <a:gd name="connsiteY6" fmla="*/ 6432 h 10000"/>
              <a:gd name="connsiteX7" fmla="*/ 8462 w 10000"/>
              <a:gd name="connsiteY7" fmla="*/ 6286 h 10000"/>
              <a:gd name="connsiteX8" fmla="*/ 9089 w 10000"/>
              <a:gd name="connsiteY8" fmla="*/ 6203 h 10000"/>
              <a:gd name="connsiteX9" fmla="*/ 9576 w 10000"/>
              <a:gd name="connsiteY9" fmla="*/ 6120 h 10000"/>
              <a:gd name="connsiteX10" fmla="*/ 10000 w 10000"/>
              <a:gd name="connsiteY10" fmla="*/ 6079 h 10000"/>
              <a:gd name="connsiteX11" fmla="*/ 10000 w 10000"/>
              <a:gd name="connsiteY11" fmla="*/ 0 h 10000"/>
              <a:gd name="connsiteX12" fmla="*/ 0 w 10000"/>
              <a:gd name="connsiteY12" fmla="*/ 0 h 10000"/>
              <a:gd name="connsiteX13" fmla="*/ 3 w 10000"/>
              <a:gd name="connsiteY13" fmla="*/ 10000 h 10000"/>
              <a:gd name="connsiteX14" fmla="*/ 3 w 10000"/>
              <a:gd name="connsiteY14" fmla="*/ 10000 h 10000"/>
              <a:gd name="connsiteX0" fmla="*/ 3 w 10000"/>
              <a:gd name="connsiteY0" fmla="*/ 10000 h 10000"/>
              <a:gd name="connsiteX1" fmla="*/ 3 w 10000"/>
              <a:gd name="connsiteY1" fmla="*/ 10000 h 10000"/>
              <a:gd name="connsiteX2" fmla="*/ 5141 w 10000"/>
              <a:gd name="connsiteY2" fmla="*/ 7116 h 10000"/>
              <a:gd name="connsiteX3" fmla="*/ 5586 w 10000"/>
              <a:gd name="connsiteY3" fmla="*/ 6971 h 10000"/>
              <a:gd name="connsiteX4" fmla="*/ 6031 w 10000"/>
              <a:gd name="connsiteY4" fmla="*/ 6846 h 10000"/>
              <a:gd name="connsiteX5" fmla="*/ 6903 w 10000"/>
              <a:gd name="connsiteY5" fmla="*/ 6618 h 10000"/>
              <a:gd name="connsiteX6" fmla="*/ 7723 w 10000"/>
              <a:gd name="connsiteY6" fmla="*/ 6432 h 10000"/>
              <a:gd name="connsiteX7" fmla="*/ 8462 w 10000"/>
              <a:gd name="connsiteY7" fmla="*/ 6286 h 10000"/>
              <a:gd name="connsiteX8" fmla="*/ 9576 w 10000"/>
              <a:gd name="connsiteY8" fmla="*/ 6120 h 10000"/>
              <a:gd name="connsiteX9" fmla="*/ 10000 w 10000"/>
              <a:gd name="connsiteY9" fmla="*/ 6079 h 10000"/>
              <a:gd name="connsiteX10" fmla="*/ 10000 w 10000"/>
              <a:gd name="connsiteY10" fmla="*/ 0 h 10000"/>
              <a:gd name="connsiteX11" fmla="*/ 0 w 10000"/>
              <a:gd name="connsiteY11" fmla="*/ 0 h 10000"/>
              <a:gd name="connsiteX12" fmla="*/ 3 w 10000"/>
              <a:gd name="connsiteY12" fmla="*/ 10000 h 10000"/>
              <a:gd name="connsiteX13" fmla="*/ 3 w 10000"/>
              <a:gd name="connsiteY13" fmla="*/ 10000 h 10000"/>
              <a:gd name="connsiteX0" fmla="*/ 3 w 10000"/>
              <a:gd name="connsiteY0" fmla="*/ 10000 h 10000"/>
              <a:gd name="connsiteX1" fmla="*/ 3 w 10000"/>
              <a:gd name="connsiteY1" fmla="*/ 10000 h 10000"/>
              <a:gd name="connsiteX2" fmla="*/ 5141 w 10000"/>
              <a:gd name="connsiteY2" fmla="*/ 7116 h 10000"/>
              <a:gd name="connsiteX3" fmla="*/ 5586 w 10000"/>
              <a:gd name="connsiteY3" fmla="*/ 6971 h 10000"/>
              <a:gd name="connsiteX4" fmla="*/ 6031 w 10000"/>
              <a:gd name="connsiteY4" fmla="*/ 6846 h 10000"/>
              <a:gd name="connsiteX5" fmla="*/ 6903 w 10000"/>
              <a:gd name="connsiteY5" fmla="*/ 6618 h 10000"/>
              <a:gd name="connsiteX6" fmla="*/ 7723 w 10000"/>
              <a:gd name="connsiteY6" fmla="*/ 6432 h 10000"/>
              <a:gd name="connsiteX7" fmla="*/ 9576 w 10000"/>
              <a:gd name="connsiteY7" fmla="*/ 6120 h 10000"/>
              <a:gd name="connsiteX8" fmla="*/ 10000 w 10000"/>
              <a:gd name="connsiteY8" fmla="*/ 6079 h 10000"/>
              <a:gd name="connsiteX9" fmla="*/ 10000 w 10000"/>
              <a:gd name="connsiteY9" fmla="*/ 0 h 10000"/>
              <a:gd name="connsiteX10" fmla="*/ 0 w 10000"/>
              <a:gd name="connsiteY10" fmla="*/ 0 h 10000"/>
              <a:gd name="connsiteX11" fmla="*/ 3 w 10000"/>
              <a:gd name="connsiteY11" fmla="*/ 10000 h 10000"/>
              <a:gd name="connsiteX12" fmla="*/ 3 w 10000"/>
              <a:gd name="connsiteY12" fmla="*/ 10000 h 10000"/>
              <a:gd name="connsiteX0" fmla="*/ 3 w 10000"/>
              <a:gd name="connsiteY0" fmla="*/ 10000 h 10000"/>
              <a:gd name="connsiteX1" fmla="*/ 3 w 10000"/>
              <a:gd name="connsiteY1" fmla="*/ 10000 h 10000"/>
              <a:gd name="connsiteX2" fmla="*/ 5141 w 10000"/>
              <a:gd name="connsiteY2" fmla="*/ 7116 h 10000"/>
              <a:gd name="connsiteX3" fmla="*/ 5586 w 10000"/>
              <a:gd name="connsiteY3" fmla="*/ 6971 h 10000"/>
              <a:gd name="connsiteX4" fmla="*/ 6031 w 10000"/>
              <a:gd name="connsiteY4" fmla="*/ 6846 h 10000"/>
              <a:gd name="connsiteX5" fmla="*/ 6903 w 10000"/>
              <a:gd name="connsiteY5" fmla="*/ 6618 h 10000"/>
              <a:gd name="connsiteX6" fmla="*/ 9576 w 10000"/>
              <a:gd name="connsiteY6" fmla="*/ 6120 h 10000"/>
              <a:gd name="connsiteX7" fmla="*/ 10000 w 10000"/>
              <a:gd name="connsiteY7" fmla="*/ 6079 h 10000"/>
              <a:gd name="connsiteX8" fmla="*/ 10000 w 10000"/>
              <a:gd name="connsiteY8" fmla="*/ 0 h 10000"/>
              <a:gd name="connsiteX9" fmla="*/ 0 w 10000"/>
              <a:gd name="connsiteY9" fmla="*/ 0 h 10000"/>
              <a:gd name="connsiteX10" fmla="*/ 3 w 10000"/>
              <a:gd name="connsiteY10" fmla="*/ 10000 h 10000"/>
              <a:gd name="connsiteX11" fmla="*/ 3 w 10000"/>
              <a:gd name="connsiteY11" fmla="*/ 10000 h 10000"/>
              <a:gd name="connsiteX0" fmla="*/ 3 w 10000"/>
              <a:gd name="connsiteY0" fmla="*/ 10000 h 10000"/>
              <a:gd name="connsiteX1" fmla="*/ 3 w 10000"/>
              <a:gd name="connsiteY1" fmla="*/ 10000 h 10000"/>
              <a:gd name="connsiteX2" fmla="*/ 5141 w 10000"/>
              <a:gd name="connsiteY2" fmla="*/ 7116 h 10000"/>
              <a:gd name="connsiteX3" fmla="*/ 5586 w 10000"/>
              <a:gd name="connsiteY3" fmla="*/ 6971 h 10000"/>
              <a:gd name="connsiteX4" fmla="*/ 6031 w 10000"/>
              <a:gd name="connsiteY4" fmla="*/ 6846 h 10000"/>
              <a:gd name="connsiteX5" fmla="*/ 9576 w 10000"/>
              <a:gd name="connsiteY5" fmla="*/ 6120 h 10000"/>
              <a:gd name="connsiteX6" fmla="*/ 10000 w 10000"/>
              <a:gd name="connsiteY6" fmla="*/ 6079 h 10000"/>
              <a:gd name="connsiteX7" fmla="*/ 10000 w 10000"/>
              <a:gd name="connsiteY7" fmla="*/ 0 h 10000"/>
              <a:gd name="connsiteX8" fmla="*/ 0 w 10000"/>
              <a:gd name="connsiteY8" fmla="*/ 0 h 10000"/>
              <a:gd name="connsiteX9" fmla="*/ 3 w 10000"/>
              <a:gd name="connsiteY9" fmla="*/ 10000 h 10000"/>
              <a:gd name="connsiteX10" fmla="*/ 3 w 10000"/>
              <a:gd name="connsiteY10" fmla="*/ 10000 h 10000"/>
              <a:gd name="connsiteX0" fmla="*/ 3 w 10000"/>
              <a:gd name="connsiteY0" fmla="*/ 10000 h 10000"/>
              <a:gd name="connsiteX1" fmla="*/ 3 w 10000"/>
              <a:gd name="connsiteY1" fmla="*/ 10000 h 10000"/>
              <a:gd name="connsiteX2" fmla="*/ 5141 w 10000"/>
              <a:gd name="connsiteY2" fmla="*/ 7116 h 10000"/>
              <a:gd name="connsiteX3" fmla="*/ 5586 w 10000"/>
              <a:gd name="connsiteY3" fmla="*/ 6971 h 10000"/>
              <a:gd name="connsiteX4" fmla="*/ 9576 w 10000"/>
              <a:gd name="connsiteY4" fmla="*/ 6120 h 10000"/>
              <a:gd name="connsiteX5" fmla="*/ 10000 w 10000"/>
              <a:gd name="connsiteY5" fmla="*/ 6079 h 10000"/>
              <a:gd name="connsiteX6" fmla="*/ 10000 w 10000"/>
              <a:gd name="connsiteY6" fmla="*/ 0 h 10000"/>
              <a:gd name="connsiteX7" fmla="*/ 0 w 10000"/>
              <a:gd name="connsiteY7" fmla="*/ 0 h 10000"/>
              <a:gd name="connsiteX8" fmla="*/ 3 w 10000"/>
              <a:gd name="connsiteY8" fmla="*/ 10000 h 10000"/>
              <a:gd name="connsiteX9" fmla="*/ 3 w 10000"/>
              <a:gd name="connsiteY9" fmla="*/ 10000 h 10000"/>
              <a:gd name="connsiteX0" fmla="*/ 3 w 10000"/>
              <a:gd name="connsiteY0" fmla="*/ 10000 h 10000"/>
              <a:gd name="connsiteX1" fmla="*/ 3 w 10000"/>
              <a:gd name="connsiteY1" fmla="*/ 10000 h 10000"/>
              <a:gd name="connsiteX2" fmla="*/ 432 w 10000"/>
              <a:gd name="connsiteY2" fmla="*/ 9646 h 10000"/>
              <a:gd name="connsiteX3" fmla="*/ 5586 w 10000"/>
              <a:gd name="connsiteY3" fmla="*/ 6971 h 10000"/>
              <a:gd name="connsiteX4" fmla="*/ 9576 w 10000"/>
              <a:gd name="connsiteY4" fmla="*/ 6120 h 10000"/>
              <a:gd name="connsiteX5" fmla="*/ 10000 w 10000"/>
              <a:gd name="connsiteY5" fmla="*/ 6079 h 10000"/>
              <a:gd name="connsiteX6" fmla="*/ 10000 w 10000"/>
              <a:gd name="connsiteY6" fmla="*/ 0 h 10000"/>
              <a:gd name="connsiteX7" fmla="*/ 0 w 10000"/>
              <a:gd name="connsiteY7" fmla="*/ 0 h 10000"/>
              <a:gd name="connsiteX8" fmla="*/ 3 w 10000"/>
              <a:gd name="connsiteY8" fmla="*/ 10000 h 10000"/>
              <a:gd name="connsiteX9" fmla="*/ 3 w 10000"/>
              <a:gd name="connsiteY9" fmla="*/ 10000 h 10000"/>
              <a:gd name="connsiteX0" fmla="*/ 3 w 10000"/>
              <a:gd name="connsiteY0" fmla="*/ 10000 h 10000"/>
              <a:gd name="connsiteX1" fmla="*/ 3 w 10000"/>
              <a:gd name="connsiteY1" fmla="*/ 10000 h 10000"/>
              <a:gd name="connsiteX2" fmla="*/ 397 w 10000"/>
              <a:gd name="connsiteY2" fmla="*/ 9646 h 10000"/>
              <a:gd name="connsiteX3" fmla="*/ 5586 w 10000"/>
              <a:gd name="connsiteY3" fmla="*/ 6971 h 10000"/>
              <a:gd name="connsiteX4" fmla="*/ 9576 w 10000"/>
              <a:gd name="connsiteY4" fmla="*/ 6120 h 10000"/>
              <a:gd name="connsiteX5" fmla="*/ 10000 w 10000"/>
              <a:gd name="connsiteY5" fmla="*/ 6079 h 10000"/>
              <a:gd name="connsiteX6" fmla="*/ 10000 w 10000"/>
              <a:gd name="connsiteY6" fmla="*/ 0 h 10000"/>
              <a:gd name="connsiteX7" fmla="*/ 0 w 10000"/>
              <a:gd name="connsiteY7" fmla="*/ 0 h 10000"/>
              <a:gd name="connsiteX8" fmla="*/ 3 w 10000"/>
              <a:gd name="connsiteY8" fmla="*/ 10000 h 10000"/>
              <a:gd name="connsiteX9" fmla="*/ 3 w 10000"/>
              <a:gd name="connsiteY9" fmla="*/ 10000 h 10000"/>
              <a:gd name="connsiteX0" fmla="*/ 3 w 10000"/>
              <a:gd name="connsiteY0" fmla="*/ 10000 h 10000"/>
              <a:gd name="connsiteX1" fmla="*/ 3 w 10000"/>
              <a:gd name="connsiteY1" fmla="*/ 10000 h 10000"/>
              <a:gd name="connsiteX2" fmla="*/ 397 w 10000"/>
              <a:gd name="connsiteY2" fmla="*/ 9646 h 10000"/>
              <a:gd name="connsiteX3" fmla="*/ 5586 w 10000"/>
              <a:gd name="connsiteY3" fmla="*/ 6971 h 10000"/>
              <a:gd name="connsiteX4" fmla="*/ 9576 w 10000"/>
              <a:gd name="connsiteY4" fmla="*/ 6120 h 10000"/>
              <a:gd name="connsiteX5" fmla="*/ 10000 w 10000"/>
              <a:gd name="connsiteY5" fmla="*/ 6079 h 10000"/>
              <a:gd name="connsiteX6" fmla="*/ 10000 w 10000"/>
              <a:gd name="connsiteY6" fmla="*/ 0 h 10000"/>
              <a:gd name="connsiteX7" fmla="*/ 0 w 10000"/>
              <a:gd name="connsiteY7" fmla="*/ 0 h 10000"/>
              <a:gd name="connsiteX8" fmla="*/ 3 w 10000"/>
              <a:gd name="connsiteY8" fmla="*/ 10000 h 10000"/>
              <a:gd name="connsiteX0" fmla="*/ 489 w 10000"/>
              <a:gd name="connsiteY0" fmla="*/ 10509 h 10509"/>
              <a:gd name="connsiteX1" fmla="*/ 3 w 10000"/>
              <a:gd name="connsiteY1" fmla="*/ 10000 h 10509"/>
              <a:gd name="connsiteX2" fmla="*/ 397 w 10000"/>
              <a:gd name="connsiteY2" fmla="*/ 9646 h 10509"/>
              <a:gd name="connsiteX3" fmla="*/ 5586 w 10000"/>
              <a:gd name="connsiteY3" fmla="*/ 6971 h 10509"/>
              <a:gd name="connsiteX4" fmla="*/ 9576 w 10000"/>
              <a:gd name="connsiteY4" fmla="*/ 6120 h 10509"/>
              <a:gd name="connsiteX5" fmla="*/ 10000 w 10000"/>
              <a:gd name="connsiteY5" fmla="*/ 6079 h 10509"/>
              <a:gd name="connsiteX6" fmla="*/ 10000 w 10000"/>
              <a:gd name="connsiteY6" fmla="*/ 0 h 10509"/>
              <a:gd name="connsiteX7" fmla="*/ 0 w 10000"/>
              <a:gd name="connsiteY7" fmla="*/ 0 h 10509"/>
              <a:gd name="connsiteX8" fmla="*/ 489 w 10000"/>
              <a:gd name="connsiteY8" fmla="*/ 10509 h 10509"/>
              <a:gd name="connsiteX0" fmla="*/ 754 w 10754"/>
              <a:gd name="connsiteY0" fmla="*/ 0 h 10000"/>
              <a:gd name="connsiteX1" fmla="*/ 757 w 10754"/>
              <a:gd name="connsiteY1" fmla="*/ 10000 h 10000"/>
              <a:gd name="connsiteX2" fmla="*/ 1151 w 10754"/>
              <a:gd name="connsiteY2" fmla="*/ 9646 h 10000"/>
              <a:gd name="connsiteX3" fmla="*/ 6340 w 10754"/>
              <a:gd name="connsiteY3" fmla="*/ 6971 h 10000"/>
              <a:gd name="connsiteX4" fmla="*/ 10330 w 10754"/>
              <a:gd name="connsiteY4" fmla="*/ 6120 h 10000"/>
              <a:gd name="connsiteX5" fmla="*/ 10754 w 10754"/>
              <a:gd name="connsiteY5" fmla="*/ 6079 h 10000"/>
              <a:gd name="connsiteX6" fmla="*/ 10754 w 10754"/>
              <a:gd name="connsiteY6" fmla="*/ 0 h 10000"/>
              <a:gd name="connsiteX7" fmla="*/ 754 w 10754"/>
              <a:gd name="connsiteY7" fmla="*/ 0 h 10000"/>
              <a:gd name="connsiteX0" fmla="*/ 754 w 10754"/>
              <a:gd name="connsiteY0" fmla="*/ 1019 h 11019"/>
              <a:gd name="connsiteX1" fmla="*/ 757 w 10754"/>
              <a:gd name="connsiteY1" fmla="*/ 11019 h 11019"/>
              <a:gd name="connsiteX2" fmla="*/ 1151 w 10754"/>
              <a:gd name="connsiteY2" fmla="*/ 10665 h 11019"/>
              <a:gd name="connsiteX3" fmla="*/ 6340 w 10754"/>
              <a:gd name="connsiteY3" fmla="*/ 7990 h 11019"/>
              <a:gd name="connsiteX4" fmla="*/ 10330 w 10754"/>
              <a:gd name="connsiteY4" fmla="*/ 7139 h 11019"/>
              <a:gd name="connsiteX5" fmla="*/ 10754 w 10754"/>
              <a:gd name="connsiteY5" fmla="*/ 7098 h 11019"/>
              <a:gd name="connsiteX6" fmla="*/ 10754 w 10754"/>
              <a:gd name="connsiteY6" fmla="*/ 1019 h 11019"/>
              <a:gd name="connsiteX7" fmla="*/ 754 w 10754"/>
              <a:gd name="connsiteY7" fmla="*/ 1019 h 11019"/>
              <a:gd name="connsiteX0" fmla="*/ 754 w 10754"/>
              <a:gd name="connsiteY0" fmla="*/ 451 h 10451"/>
              <a:gd name="connsiteX1" fmla="*/ 757 w 10754"/>
              <a:gd name="connsiteY1" fmla="*/ 10451 h 10451"/>
              <a:gd name="connsiteX2" fmla="*/ 1151 w 10754"/>
              <a:gd name="connsiteY2" fmla="*/ 10097 h 10451"/>
              <a:gd name="connsiteX3" fmla="*/ 6340 w 10754"/>
              <a:gd name="connsiteY3" fmla="*/ 7422 h 10451"/>
              <a:gd name="connsiteX4" fmla="*/ 10330 w 10754"/>
              <a:gd name="connsiteY4" fmla="*/ 6571 h 10451"/>
              <a:gd name="connsiteX5" fmla="*/ 10754 w 10754"/>
              <a:gd name="connsiteY5" fmla="*/ 6530 h 10451"/>
              <a:gd name="connsiteX6" fmla="*/ 10754 w 10754"/>
              <a:gd name="connsiteY6" fmla="*/ 451 h 10451"/>
              <a:gd name="connsiteX7" fmla="*/ 754 w 10754"/>
              <a:gd name="connsiteY7" fmla="*/ 451 h 10451"/>
              <a:gd name="connsiteX0" fmla="*/ 28 w 10028"/>
              <a:gd name="connsiteY0" fmla="*/ 451 h 10451"/>
              <a:gd name="connsiteX1" fmla="*/ 31 w 10028"/>
              <a:gd name="connsiteY1" fmla="*/ 10451 h 10451"/>
              <a:gd name="connsiteX2" fmla="*/ 425 w 10028"/>
              <a:gd name="connsiteY2" fmla="*/ 10097 h 10451"/>
              <a:gd name="connsiteX3" fmla="*/ 5614 w 10028"/>
              <a:gd name="connsiteY3" fmla="*/ 7422 h 10451"/>
              <a:gd name="connsiteX4" fmla="*/ 9604 w 10028"/>
              <a:gd name="connsiteY4" fmla="*/ 6571 h 10451"/>
              <a:gd name="connsiteX5" fmla="*/ 10028 w 10028"/>
              <a:gd name="connsiteY5" fmla="*/ 6530 h 10451"/>
              <a:gd name="connsiteX6" fmla="*/ 10028 w 10028"/>
              <a:gd name="connsiteY6" fmla="*/ 451 h 10451"/>
              <a:gd name="connsiteX7" fmla="*/ 28 w 10028"/>
              <a:gd name="connsiteY7" fmla="*/ 451 h 10451"/>
              <a:gd name="connsiteX0" fmla="*/ 1 w 10001"/>
              <a:gd name="connsiteY0" fmla="*/ 451 h 10451"/>
              <a:gd name="connsiteX1" fmla="*/ 4 w 10001"/>
              <a:gd name="connsiteY1" fmla="*/ 10451 h 10451"/>
              <a:gd name="connsiteX2" fmla="*/ 398 w 10001"/>
              <a:gd name="connsiteY2" fmla="*/ 10097 h 10451"/>
              <a:gd name="connsiteX3" fmla="*/ 5587 w 10001"/>
              <a:gd name="connsiteY3" fmla="*/ 7422 h 10451"/>
              <a:gd name="connsiteX4" fmla="*/ 9577 w 10001"/>
              <a:gd name="connsiteY4" fmla="*/ 6571 h 10451"/>
              <a:gd name="connsiteX5" fmla="*/ 10001 w 10001"/>
              <a:gd name="connsiteY5" fmla="*/ 6530 h 10451"/>
              <a:gd name="connsiteX6" fmla="*/ 10001 w 10001"/>
              <a:gd name="connsiteY6" fmla="*/ 451 h 10451"/>
              <a:gd name="connsiteX7" fmla="*/ 1 w 10001"/>
              <a:gd name="connsiteY7" fmla="*/ 451 h 10451"/>
              <a:gd name="connsiteX0" fmla="*/ 1 w 10001"/>
              <a:gd name="connsiteY0" fmla="*/ 451 h 10451"/>
              <a:gd name="connsiteX1" fmla="*/ 4 w 10001"/>
              <a:gd name="connsiteY1" fmla="*/ 10451 h 10451"/>
              <a:gd name="connsiteX2" fmla="*/ 398 w 10001"/>
              <a:gd name="connsiteY2" fmla="*/ 10097 h 10451"/>
              <a:gd name="connsiteX3" fmla="*/ 5587 w 10001"/>
              <a:gd name="connsiteY3" fmla="*/ 7422 h 10451"/>
              <a:gd name="connsiteX4" fmla="*/ 9577 w 10001"/>
              <a:gd name="connsiteY4" fmla="*/ 6571 h 10451"/>
              <a:gd name="connsiteX5" fmla="*/ 10001 w 10001"/>
              <a:gd name="connsiteY5" fmla="*/ 6530 h 10451"/>
              <a:gd name="connsiteX6" fmla="*/ 10001 w 10001"/>
              <a:gd name="connsiteY6" fmla="*/ 451 h 10451"/>
              <a:gd name="connsiteX7" fmla="*/ 1 w 10001"/>
              <a:gd name="connsiteY7" fmla="*/ 451 h 10451"/>
              <a:gd name="connsiteX0" fmla="*/ 1 w 10001"/>
              <a:gd name="connsiteY0" fmla="*/ 451 h 10451"/>
              <a:gd name="connsiteX1" fmla="*/ 4 w 10001"/>
              <a:gd name="connsiteY1" fmla="*/ 10451 h 10451"/>
              <a:gd name="connsiteX2" fmla="*/ 935 w 10001"/>
              <a:gd name="connsiteY2" fmla="*/ 9758 h 10451"/>
              <a:gd name="connsiteX3" fmla="*/ 5587 w 10001"/>
              <a:gd name="connsiteY3" fmla="*/ 7422 h 10451"/>
              <a:gd name="connsiteX4" fmla="*/ 9577 w 10001"/>
              <a:gd name="connsiteY4" fmla="*/ 6571 h 10451"/>
              <a:gd name="connsiteX5" fmla="*/ 10001 w 10001"/>
              <a:gd name="connsiteY5" fmla="*/ 6530 h 10451"/>
              <a:gd name="connsiteX6" fmla="*/ 10001 w 10001"/>
              <a:gd name="connsiteY6" fmla="*/ 451 h 10451"/>
              <a:gd name="connsiteX7" fmla="*/ 1 w 10001"/>
              <a:gd name="connsiteY7" fmla="*/ 451 h 10451"/>
              <a:gd name="connsiteX0" fmla="*/ 8 w 10008"/>
              <a:gd name="connsiteY0" fmla="*/ 451 h 9846"/>
              <a:gd name="connsiteX1" fmla="*/ 1 w 10008"/>
              <a:gd name="connsiteY1" fmla="*/ 9846 h 9846"/>
              <a:gd name="connsiteX2" fmla="*/ 942 w 10008"/>
              <a:gd name="connsiteY2" fmla="*/ 9758 h 9846"/>
              <a:gd name="connsiteX3" fmla="*/ 5594 w 10008"/>
              <a:gd name="connsiteY3" fmla="*/ 7422 h 9846"/>
              <a:gd name="connsiteX4" fmla="*/ 9584 w 10008"/>
              <a:gd name="connsiteY4" fmla="*/ 6571 h 9846"/>
              <a:gd name="connsiteX5" fmla="*/ 10008 w 10008"/>
              <a:gd name="connsiteY5" fmla="*/ 6530 h 9846"/>
              <a:gd name="connsiteX6" fmla="*/ 10008 w 10008"/>
              <a:gd name="connsiteY6" fmla="*/ 451 h 9846"/>
              <a:gd name="connsiteX7" fmla="*/ 8 w 10008"/>
              <a:gd name="connsiteY7" fmla="*/ 451 h 9846"/>
              <a:gd name="connsiteX0" fmla="*/ 7 w 9999"/>
              <a:gd name="connsiteY0" fmla="*/ 458 h 10000"/>
              <a:gd name="connsiteX1" fmla="*/ 0 w 9999"/>
              <a:gd name="connsiteY1" fmla="*/ 10000 h 10000"/>
              <a:gd name="connsiteX2" fmla="*/ 940 w 9999"/>
              <a:gd name="connsiteY2" fmla="*/ 9911 h 10000"/>
              <a:gd name="connsiteX3" fmla="*/ 5589 w 9999"/>
              <a:gd name="connsiteY3" fmla="*/ 7538 h 10000"/>
              <a:gd name="connsiteX4" fmla="*/ 9575 w 9999"/>
              <a:gd name="connsiteY4" fmla="*/ 6674 h 10000"/>
              <a:gd name="connsiteX5" fmla="*/ 9999 w 9999"/>
              <a:gd name="connsiteY5" fmla="*/ 6632 h 10000"/>
              <a:gd name="connsiteX6" fmla="*/ 9999 w 9999"/>
              <a:gd name="connsiteY6" fmla="*/ 458 h 10000"/>
              <a:gd name="connsiteX7" fmla="*/ 7 w 9999"/>
              <a:gd name="connsiteY7" fmla="*/ 458 h 10000"/>
              <a:gd name="connsiteX0" fmla="*/ 1 w 9994"/>
              <a:gd name="connsiteY0" fmla="*/ 458 h 10049"/>
              <a:gd name="connsiteX1" fmla="*/ 1 w 9994"/>
              <a:gd name="connsiteY1" fmla="*/ 10049 h 10049"/>
              <a:gd name="connsiteX2" fmla="*/ 934 w 9994"/>
              <a:gd name="connsiteY2" fmla="*/ 9911 h 10049"/>
              <a:gd name="connsiteX3" fmla="*/ 5584 w 9994"/>
              <a:gd name="connsiteY3" fmla="*/ 7538 h 10049"/>
              <a:gd name="connsiteX4" fmla="*/ 9570 w 9994"/>
              <a:gd name="connsiteY4" fmla="*/ 6674 h 10049"/>
              <a:gd name="connsiteX5" fmla="*/ 9994 w 9994"/>
              <a:gd name="connsiteY5" fmla="*/ 6632 h 10049"/>
              <a:gd name="connsiteX6" fmla="*/ 9994 w 9994"/>
              <a:gd name="connsiteY6" fmla="*/ 458 h 10049"/>
              <a:gd name="connsiteX7" fmla="*/ 1 w 9994"/>
              <a:gd name="connsiteY7" fmla="*/ 458 h 10049"/>
              <a:gd name="connsiteX0" fmla="*/ 3 w 10002"/>
              <a:gd name="connsiteY0" fmla="*/ 456 h 10000"/>
              <a:gd name="connsiteX1" fmla="*/ 3 w 10002"/>
              <a:gd name="connsiteY1" fmla="*/ 10000 h 10000"/>
              <a:gd name="connsiteX2" fmla="*/ 937 w 10002"/>
              <a:gd name="connsiteY2" fmla="*/ 9863 h 10000"/>
              <a:gd name="connsiteX3" fmla="*/ 5589 w 10002"/>
              <a:gd name="connsiteY3" fmla="*/ 7501 h 10000"/>
              <a:gd name="connsiteX4" fmla="*/ 9578 w 10002"/>
              <a:gd name="connsiteY4" fmla="*/ 6641 h 10000"/>
              <a:gd name="connsiteX5" fmla="*/ 10002 w 10002"/>
              <a:gd name="connsiteY5" fmla="*/ 6600 h 10000"/>
              <a:gd name="connsiteX6" fmla="*/ 10002 w 10002"/>
              <a:gd name="connsiteY6" fmla="*/ 456 h 10000"/>
              <a:gd name="connsiteX7" fmla="*/ 3 w 10002"/>
              <a:gd name="connsiteY7" fmla="*/ 456 h 10000"/>
              <a:gd name="connsiteX0" fmla="*/ 3 w 10002"/>
              <a:gd name="connsiteY0" fmla="*/ 456 h 10000"/>
              <a:gd name="connsiteX1" fmla="*/ 3 w 10002"/>
              <a:gd name="connsiteY1" fmla="*/ 10000 h 10000"/>
              <a:gd name="connsiteX2" fmla="*/ 937 w 10002"/>
              <a:gd name="connsiteY2" fmla="*/ 9863 h 10000"/>
              <a:gd name="connsiteX3" fmla="*/ 5589 w 10002"/>
              <a:gd name="connsiteY3" fmla="*/ 7501 h 10000"/>
              <a:gd name="connsiteX4" fmla="*/ 9578 w 10002"/>
              <a:gd name="connsiteY4" fmla="*/ 6641 h 10000"/>
              <a:gd name="connsiteX5" fmla="*/ 10002 w 10002"/>
              <a:gd name="connsiteY5" fmla="*/ 6600 h 10000"/>
              <a:gd name="connsiteX6" fmla="*/ 10002 w 10002"/>
              <a:gd name="connsiteY6" fmla="*/ 456 h 10000"/>
              <a:gd name="connsiteX7" fmla="*/ 3 w 10002"/>
              <a:gd name="connsiteY7" fmla="*/ 456 h 10000"/>
              <a:gd name="connsiteX0" fmla="*/ 3 w 10002"/>
              <a:gd name="connsiteY0" fmla="*/ 456 h 10262"/>
              <a:gd name="connsiteX1" fmla="*/ 3 w 10002"/>
              <a:gd name="connsiteY1" fmla="*/ 10000 h 10262"/>
              <a:gd name="connsiteX2" fmla="*/ 5589 w 10002"/>
              <a:gd name="connsiteY2" fmla="*/ 7501 h 10262"/>
              <a:gd name="connsiteX3" fmla="*/ 9578 w 10002"/>
              <a:gd name="connsiteY3" fmla="*/ 6641 h 10262"/>
              <a:gd name="connsiteX4" fmla="*/ 10002 w 10002"/>
              <a:gd name="connsiteY4" fmla="*/ 6600 h 10262"/>
              <a:gd name="connsiteX5" fmla="*/ 10002 w 10002"/>
              <a:gd name="connsiteY5" fmla="*/ 456 h 10262"/>
              <a:gd name="connsiteX6" fmla="*/ 3 w 10002"/>
              <a:gd name="connsiteY6" fmla="*/ 456 h 10262"/>
              <a:gd name="connsiteX0" fmla="*/ 3 w 10002"/>
              <a:gd name="connsiteY0" fmla="*/ 456 h 10000"/>
              <a:gd name="connsiteX1" fmla="*/ 3 w 10002"/>
              <a:gd name="connsiteY1" fmla="*/ 10000 h 10000"/>
              <a:gd name="connsiteX2" fmla="*/ 5589 w 10002"/>
              <a:gd name="connsiteY2" fmla="*/ 7501 h 10000"/>
              <a:gd name="connsiteX3" fmla="*/ 9578 w 10002"/>
              <a:gd name="connsiteY3" fmla="*/ 6641 h 10000"/>
              <a:gd name="connsiteX4" fmla="*/ 10002 w 10002"/>
              <a:gd name="connsiteY4" fmla="*/ 6600 h 10000"/>
              <a:gd name="connsiteX5" fmla="*/ 10002 w 10002"/>
              <a:gd name="connsiteY5" fmla="*/ 456 h 10000"/>
              <a:gd name="connsiteX6" fmla="*/ 3 w 10002"/>
              <a:gd name="connsiteY6" fmla="*/ 456 h 10000"/>
              <a:gd name="connsiteX0" fmla="*/ 3 w 10002"/>
              <a:gd name="connsiteY0" fmla="*/ 456 h 10000"/>
              <a:gd name="connsiteX1" fmla="*/ 3 w 10002"/>
              <a:gd name="connsiteY1" fmla="*/ 10000 h 10000"/>
              <a:gd name="connsiteX2" fmla="*/ 5589 w 10002"/>
              <a:gd name="connsiteY2" fmla="*/ 7501 h 10000"/>
              <a:gd name="connsiteX3" fmla="*/ 9578 w 10002"/>
              <a:gd name="connsiteY3" fmla="*/ 6641 h 10000"/>
              <a:gd name="connsiteX4" fmla="*/ 10002 w 10002"/>
              <a:gd name="connsiteY4" fmla="*/ 6600 h 10000"/>
              <a:gd name="connsiteX5" fmla="*/ 10002 w 10002"/>
              <a:gd name="connsiteY5" fmla="*/ 456 h 10000"/>
              <a:gd name="connsiteX6" fmla="*/ 3 w 10002"/>
              <a:gd name="connsiteY6" fmla="*/ 456 h 10000"/>
              <a:gd name="connsiteX0" fmla="*/ 3 w 10002"/>
              <a:gd name="connsiteY0" fmla="*/ 456 h 10000"/>
              <a:gd name="connsiteX1" fmla="*/ 3 w 10002"/>
              <a:gd name="connsiteY1" fmla="*/ 10000 h 10000"/>
              <a:gd name="connsiteX2" fmla="*/ 5589 w 10002"/>
              <a:gd name="connsiteY2" fmla="*/ 7501 h 10000"/>
              <a:gd name="connsiteX3" fmla="*/ 9578 w 10002"/>
              <a:gd name="connsiteY3" fmla="*/ 6641 h 10000"/>
              <a:gd name="connsiteX4" fmla="*/ 10002 w 10002"/>
              <a:gd name="connsiteY4" fmla="*/ 6600 h 10000"/>
              <a:gd name="connsiteX5" fmla="*/ 10002 w 10002"/>
              <a:gd name="connsiteY5" fmla="*/ 456 h 10000"/>
              <a:gd name="connsiteX6" fmla="*/ 3 w 10002"/>
              <a:gd name="connsiteY6" fmla="*/ 456 h 10000"/>
              <a:gd name="connsiteX0" fmla="*/ 3 w 10002"/>
              <a:gd name="connsiteY0" fmla="*/ 456 h 10000"/>
              <a:gd name="connsiteX1" fmla="*/ 3 w 10002"/>
              <a:gd name="connsiteY1" fmla="*/ 10000 h 10000"/>
              <a:gd name="connsiteX2" fmla="*/ 5589 w 10002"/>
              <a:gd name="connsiteY2" fmla="*/ 7501 h 10000"/>
              <a:gd name="connsiteX3" fmla="*/ 10002 w 10002"/>
              <a:gd name="connsiteY3" fmla="*/ 6600 h 10000"/>
              <a:gd name="connsiteX4" fmla="*/ 10002 w 10002"/>
              <a:gd name="connsiteY4" fmla="*/ 456 h 10000"/>
              <a:gd name="connsiteX5" fmla="*/ 3 w 10002"/>
              <a:gd name="connsiteY5" fmla="*/ 456 h 10000"/>
              <a:gd name="connsiteX0" fmla="*/ 3 w 10002"/>
              <a:gd name="connsiteY0" fmla="*/ 456 h 10000"/>
              <a:gd name="connsiteX1" fmla="*/ 3 w 10002"/>
              <a:gd name="connsiteY1" fmla="*/ 10000 h 10000"/>
              <a:gd name="connsiteX2" fmla="*/ 5589 w 10002"/>
              <a:gd name="connsiteY2" fmla="*/ 7501 h 10000"/>
              <a:gd name="connsiteX3" fmla="*/ 10002 w 10002"/>
              <a:gd name="connsiteY3" fmla="*/ 7267 h 10000"/>
              <a:gd name="connsiteX4" fmla="*/ 10002 w 10002"/>
              <a:gd name="connsiteY4" fmla="*/ 456 h 10000"/>
              <a:gd name="connsiteX5" fmla="*/ 3 w 10002"/>
              <a:gd name="connsiteY5" fmla="*/ 456 h 10000"/>
              <a:gd name="connsiteX0" fmla="*/ 3 w 10002"/>
              <a:gd name="connsiteY0" fmla="*/ 456 h 10000"/>
              <a:gd name="connsiteX1" fmla="*/ 3 w 10002"/>
              <a:gd name="connsiteY1" fmla="*/ 10000 h 10000"/>
              <a:gd name="connsiteX2" fmla="*/ 4967 w 10002"/>
              <a:gd name="connsiteY2" fmla="*/ 7809 h 10000"/>
              <a:gd name="connsiteX3" fmla="*/ 10002 w 10002"/>
              <a:gd name="connsiteY3" fmla="*/ 7267 h 10000"/>
              <a:gd name="connsiteX4" fmla="*/ 10002 w 10002"/>
              <a:gd name="connsiteY4" fmla="*/ 456 h 10000"/>
              <a:gd name="connsiteX5" fmla="*/ 3 w 10002"/>
              <a:gd name="connsiteY5" fmla="*/ 456 h 10000"/>
              <a:gd name="connsiteX0" fmla="*/ 3 w 10002"/>
              <a:gd name="connsiteY0" fmla="*/ 456 h 10000"/>
              <a:gd name="connsiteX1" fmla="*/ 3 w 10002"/>
              <a:gd name="connsiteY1" fmla="*/ 10000 h 10000"/>
              <a:gd name="connsiteX2" fmla="*/ 4967 w 10002"/>
              <a:gd name="connsiteY2" fmla="*/ 7809 h 10000"/>
              <a:gd name="connsiteX3" fmla="*/ 10002 w 10002"/>
              <a:gd name="connsiteY3" fmla="*/ 7267 h 10000"/>
              <a:gd name="connsiteX4" fmla="*/ 10002 w 10002"/>
              <a:gd name="connsiteY4" fmla="*/ 456 h 10000"/>
              <a:gd name="connsiteX5" fmla="*/ 3 w 10002"/>
              <a:gd name="connsiteY5" fmla="*/ 456 h 10000"/>
              <a:gd name="connsiteX0" fmla="*/ 3 w 10002"/>
              <a:gd name="connsiteY0" fmla="*/ 456 h 10000"/>
              <a:gd name="connsiteX1" fmla="*/ 3 w 10002"/>
              <a:gd name="connsiteY1" fmla="*/ 10000 h 10000"/>
              <a:gd name="connsiteX2" fmla="*/ 4967 w 10002"/>
              <a:gd name="connsiteY2" fmla="*/ 7809 h 10000"/>
              <a:gd name="connsiteX3" fmla="*/ 10002 w 10002"/>
              <a:gd name="connsiteY3" fmla="*/ 7267 h 10000"/>
              <a:gd name="connsiteX4" fmla="*/ 10002 w 10002"/>
              <a:gd name="connsiteY4" fmla="*/ 456 h 10000"/>
              <a:gd name="connsiteX5" fmla="*/ 3 w 10002"/>
              <a:gd name="connsiteY5" fmla="*/ 456 h 10000"/>
              <a:gd name="connsiteX0" fmla="*/ 3 w 10002"/>
              <a:gd name="connsiteY0" fmla="*/ 456 h 10305"/>
              <a:gd name="connsiteX1" fmla="*/ 3 w 10002"/>
              <a:gd name="connsiteY1" fmla="*/ 10000 h 10305"/>
              <a:gd name="connsiteX2" fmla="*/ 10002 w 10002"/>
              <a:gd name="connsiteY2" fmla="*/ 7267 h 10305"/>
              <a:gd name="connsiteX3" fmla="*/ 10002 w 10002"/>
              <a:gd name="connsiteY3" fmla="*/ 456 h 10305"/>
              <a:gd name="connsiteX4" fmla="*/ 3 w 10002"/>
              <a:gd name="connsiteY4" fmla="*/ 456 h 10305"/>
              <a:gd name="connsiteX0" fmla="*/ 3 w 10002"/>
              <a:gd name="connsiteY0" fmla="*/ 456 h 10000"/>
              <a:gd name="connsiteX1" fmla="*/ 3 w 10002"/>
              <a:gd name="connsiteY1" fmla="*/ 10000 h 10000"/>
              <a:gd name="connsiteX2" fmla="*/ 10002 w 10002"/>
              <a:gd name="connsiteY2" fmla="*/ 7267 h 10000"/>
              <a:gd name="connsiteX3" fmla="*/ 10002 w 10002"/>
              <a:gd name="connsiteY3" fmla="*/ 456 h 10000"/>
              <a:gd name="connsiteX4" fmla="*/ 3 w 10002"/>
              <a:gd name="connsiteY4" fmla="*/ 456 h 10000"/>
              <a:gd name="connsiteX0" fmla="*/ 3 w 10002"/>
              <a:gd name="connsiteY0" fmla="*/ 456 h 10000"/>
              <a:gd name="connsiteX1" fmla="*/ 3 w 10002"/>
              <a:gd name="connsiteY1" fmla="*/ 10000 h 10000"/>
              <a:gd name="connsiteX2" fmla="*/ 10002 w 10002"/>
              <a:gd name="connsiteY2" fmla="*/ 7267 h 10000"/>
              <a:gd name="connsiteX3" fmla="*/ 10002 w 10002"/>
              <a:gd name="connsiteY3" fmla="*/ 456 h 10000"/>
              <a:gd name="connsiteX4" fmla="*/ 3 w 10002"/>
              <a:gd name="connsiteY4" fmla="*/ 456 h 10000"/>
              <a:gd name="connsiteX0" fmla="*/ 3 w 10002"/>
              <a:gd name="connsiteY0" fmla="*/ 456 h 10000"/>
              <a:gd name="connsiteX1" fmla="*/ 3 w 10002"/>
              <a:gd name="connsiteY1" fmla="*/ 10000 h 10000"/>
              <a:gd name="connsiteX2" fmla="*/ 10002 w 10002"/>
              <a:gd name="connsiteY2" fmla="*/ 7267 h 10000"/>
              <a:gd name="connsiteX3" fmla="*/ 10002 w 10002"/>
              <a:gd name="connsiteY3" fmla="*/ 456 h 10000"/>
              <a:gd name="connsiteX4" fmla="*/ 3 w 10002"/>
              <a:gd name="connsiteY4" fmla="*/ 456 h 10000"/>
              <a:gd name="connsiteX0" fmla="*/ 3 w 10002"/>
              <a:gd name="connsiteY0" fmla="*/ 0 h 9544"/>
              <a:gd name="connsiteX1" fmla="*/ 3 w 10002"/>
              <a:gd name="connsiteY1" fmla="*/ 9544 h 9544"/>
              <a:gd name="connsiteX2" fmla="*/ 10002 w 10002"/>
              <a:gd name="connsiteY2" fmla="*/ 6811 h 9544"/>
              <a:gd name="connsiteX3" fmla="*/ 10002 w 10002"/>
              <a:gd name="connsiteY3" fmla="*/ 0 h 9544"/>
              <a:gd name="connsiteX4" fmla="*/ 3 w 10002"/>
              <a:gd name="connsiteY4" fmla="*/ 0 h 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2" h="9544">
                <a:moveTo>
                  <a:pt x="3" y="0"/>
                </a:moveTo>
                <a:cubicBezTo>
                  <a:pt x="2" y="9811"/>
                  <a:pt x="-5" y="6304"/>
                  <a:pt x="3" y="9544"/>
                </a:cubicBezTo>
                <a:cubicBezTo>
                  <a:pt x="3479" y="7296"/>
                  <a:pt x="7884" y="6761"/>
                  <a:pt x="10002" y="6811"/>
                </a:cubicBezTo>
                <a:lnTo>
                  <a:pt x="10002" y="0"/>
                </a:lnTo>
                <a:lnTo>
                  <a:pt x="3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endParaRPr lang="en-US">
              <a:solidFill>
                <a:srgbClr val="5F5656"/>
              </a:solidFill>
              <a:ea typeface="ＭＳ Ｐゴシック" charset="-128"/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8191" y="283829"/>
            <a:ext cx="1225162" cy="319433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350816" y="240000"/>
            <a:ext cx="6881416" cy="750000"/>
          </a:xfrm>
        </p:spPr>
        <p:txBody>
          <a:bodyPr/>
          <a:lstStyle>
            <a:lvl1pPr>
              <a:defRPr sz="3000" b="1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17242668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ree Content" preserve="1" userDrawn="1">
  <p:cSld name="1_F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0" y="595313"/>
            <a:ext cx="9144000" cy="4650000"/>
          </a:xfrm>
          <a:prstGeom prst="rect">
            <a:avLst/>
          </a:prstGeom>
          <a:solidFill>
            <a:srgbClr val="CAC7C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endParaRPr lang="de-DE" dirty="0" err="1">
              <a:solidFill>
                <a:srgbClr val="5F5656"/>
              </a:solidFill>
              <a:ea typeface="ＭＳ Ｐゴシック" charset="-128"/>
            </a:endParaRPr>
          </a:p>
        </p:txBody>
      </p:sp>
      <p:sp>
        <p:nvSpPr>
          <p:cNvPr id="7" name="Freeform 11"/>
          <p:cNvSpPr>
            <a:spLocks/>
          </p:cNvSpPr>
          <p:nvPr userDrawn="1"/>
        </p:nvSpPr>
        <p:spPr bwMode="auto">
          <a:xfrm>
            <a:off x="-2739" y="26"/>
            <a:ext cx="9146739" cy="1338366"/>
          </a:xfrm>
          <a:custGeom>
            <a:avLst/>
            <a:gdLst>
              <a:gd name="T0" fmla="*/ 2 w 7684"/>
              <a:gd name="T1" fmla="*/ 964 h 964"/>
              <a:gd name="T2" fmla="*/ 2 w 7684"/>
              <a:gd name="T3" fmla="*/ 964 h 964"/>
              <a:gd name="T4" fmla="*/ 112 w 7684"/>
              <a:gd name="T5" fmla="*/ 954 h 964"/>
              <a:gd name="T6" fmla="*/ 394 w 7684"/>
              <a:gd name="T7" fmla="*/ 932 h 964"/>
              <a:gd name="T8" fmla="*/ 812 w 7684"/>
              <a:gd name="T9" fmla="*/ 896 h 964"/>
              <a:gd name="T10" fmla="*/ 1340 w 7684"/>
              <a:gd name="T11" fmla="*/ 854 h 964"/>
              <a:gd name="T12" fmla="*/ 1948 w 7684"/>
              <a:gd name="T13" fmla="*/ 808 h 964"/>
              <a:gd name="T14" fmla="*/ 2272 w 7684"/>
              <a:gd name="T15" fmla="*/ 784 h 964"/>
              <a:gd name="T16" fmla="*/ 2604 w 7684"/>
              <a:gd name="T17" fmla="*/ 762 h 964"/>
              <a:gd name="T18" fmla="*/ 2942 w 7684"/>
              <a:gd name="T19" fmla="*/ 740 h 964"/>
              <a:gd name="T20" fmla="*/ 3282 w 7684"/>
              <a:gd name="T21" fmla="*/ 720 h 964"/>
              <a:gd name="T22" fmla="*/ 3618 w 7684"/>
              <a:gd name="T23" fmla="*/ 702 h 964"/>
              <a:gd name="T24" fmla="*/ 3950 w 7684"/>
              <a:gd name="T25" fmla="*/ 686 h 964"/>
              <a:gd name="T26" fmla="*/ 3950 w 7684"/>
              <a:gd name="T27" fmla="*/ 686 h 964"/>
              <a:gd name="T28" fmla="*/ 4292 w 7684"/>
              <a:gd name="T29" fmla="*/ 672 h 964"/>
              <a:gd name="T30" fmla="*/ 4634 w 7684"/>
              <a:gd name="T31" fmla="*/ 660 h 964"/>
              <a:gd name="T32" fmla="*/ 5304 w 7684"/>
              <a:gd name="T33" fmla="*/ 638 h 964"/>
              <a:gd name="T34" fmla="*/ 5934 w 7684"/>
              <a:gd name="T35" fmla="*/ 620 h 964"/>
              <a:gd name="T36" fmla="*/ 6502 w 7684"/>
              <a:gd name="T37" fmla="*/ 606 h 964"/>
              <a:gd name="T38" fmla="*/ 6984 w 7684"/>
              <a:gd name="T39" fmla="*/ 598 h 964"/>
              <a:gd name="T40" fmla="*/ 7358 w 7684"/>
              <a:gd name="T41" fmla="*/ 590 h 964"/>
              <a:gd name="T42" fmla="*/ 7684 w 7684"/>
              <a:gd name="T43" fmla="*/ 586 h 964"/>
              <a:gd name="T44" fmla="*/ 7684 w 7684"/>
              <a:gd name="T45" fmla="*/ 0 h 964"/>
              <a:gd name="T46" fmla="*/ 0 w 7684"/>
              <a:gd name="T47" fmla="*/ 0 h 964"/>
              <a:gd name="T48" fmla="*/ 2 w 7684"/>
              <a:gd name="T49" fmla="*/ 964 h 964"/>
              <a:gd name="T50" fmla="*/ 2 w 7684"/>
              <a:gd name="T51" fmla="*/ 964 h 964"/>
              <a:gd name="connsiteX0" fmla="*/ 3 w 10000"/>
              <a:gd name="connsiteY0" fmla="*/ 10000 h 10000"/>
              <a:gd name="connsiteX1" fmla="*/ 3 w 10000"/>
              <a:gd name="connsiteY1" fmla="*/ 10000 h 10000"/>
              <a:gd name="connsiteX2" fmla="*/ 513 w 10000"/>
              <a:gd name="connsiteY2" fmla="*/ 9668 h 10000"/>
              <a:gd name="connsiteX3" fmla="*/ 1057 w 10000"/>
              <a:gd name="connsiteY3" fmla="*/ 9295 h 10000"/>
              <a:gd name="connsiteX4" fmla="*/ 1744 w 10000"/>
              <a:gd name="connsiteY4" fmla="*/ 8859 h 10000"/>
              <a:gd name="connsiteX5" fmla="*/ 2535 w 10000"/>
              <a:gd name="connsiteY5" fmla="*/ 8382 h 10000"/>
              <a:gd name="connsiteX6" fmla="*/ 2957 w 10000"/>
              <a:gd name="connsiteY6" fmla="*/ 8133 h 10000"/>
              <a:gd name="connsiteX7" fmla="*/ 3389 w 10000"/>
              <a:gd name="connsiteY7" fmla="*/ 7905 h 10000"/>
              <a:gd name="connsiteX8" fmla="*/ 3829 w 10000"/>
              <a:gd name="connsiteY8" fmla="*/ 7676 h 10000"/>
              <a:gd name="connsiteX9" fmla="*/ 4271 w 10000"/>
              <a:gd name="connsiteY9" fmla="*/ 7469 h 10000"/>
              <a:gd name="connsiteX10" fmla="*/ 4708 w 10000"/>
              <a:gd name="connsiteY10" fmla="*/ 7282 h 10000"/>
              <a:gd name="connsiteX11" fmla="*/ 5141 w 10000"/>
              <a:gd name="connsiteY11" fmla="*/ 7116 h 10000"/>
              <a:gd name="connsiteX12" fmla="*/ 5141 w 10000"/>
              <a:gd name="connsiteY12" fmla="*/ 7116 h 10000"/>
              <a:gd name="connsiteX13" fmla="*/ 5586 w 10000"/>
              <a:gd name="connsiteY13" fmla="*/ 6971 h 10000"/>
              <a:gd name="connsiteX14" fmla="*/ 6031 w 10000"/>
              <a:gd name="connsiteY14" fmla="*/ 6846 h 10000"/>
              <a:gd name="connsiteX15" fmla="*/ 6903 w 10000"/>
              <a:gd name="connsiteY15" fmla="*/ 6618 h 10000"/>
              <a:gd name="connsiteX16" fmla="*/ 7723 w 10000"/>
              <a:gd name="connsiteY16" fmla="*/ 6432 h 10000"/>
              <a:gd name="connsiteX17" fmla="*/ 8462 w 10000"/>
              <a:gd name="connsiteY17" fmla="*/ 6286 h 10000"/>
              <a:gd name="connsiteX18" fmla="*/ 9089 w 10000"/>
              <a:gd name="connsiteY18" fmla="*/ 6203 h 10000"/>
              <a:gd name="connsiteX19" fmla="*/ 9576 w 10000"/>
              <a:gd name="connsiteY19" fmla="*/ 6120 h 10000"/>
              <a:gd name="connsiteX20" fmla="*/ 10000 w 10000"/>
              <a:gd name="connsiteY20" fmla="*/ 6079 h 10000"/>
              <a:gd name="connsiteX21" fmla="*/ 10000 w 10000"/>
              <a:gd name="connsiteY21" fmla="*/ 0 h 10000"/>
              <a:gd name="connsiteX22" fmla="*/ 0 w 10000"/>
              <a:gd name="connsiteY22" fmla="*/ 0 h 10000"/>
              <a:gd name="connsiteX23" fmla="*/ 3 w 10000"/>
              <a:gd name="connsiteY23" fmla="*/ 10000 h 10000"/>
              <a:gd name="connsiteX24" fmla="*/ 3 w 10000"/>
              <a:gd name="connsiteY24" fmla="*/ 10000 h 10000"/>
              <a:gd name="connsiteX0" fmla="*/ 3 w 10000"/>
              <a:gd name="connsiteY0" fmla="*/ 10000 h 10000"/>
              <a:gd name="connsiteX1" fmla="*/ 3 w 10000"/>
              <a:gd name="connsiteY1" fmla="*/ 10000 h 10000"/>
              <a:gd name="connsiteX2" fmla="*/ 1057 w 10000"/>
              <a:gd name="connsiteY2" fmla="*/ 9295 h 10000"/>
              <a:gd name="connsiteX3" fmla="*/ 1744 w 10000"/>
              <a:gd name="connsiteY3" fmla="*/ 8859 h 10000"/>
              <a:gd name="connsiteX4" fmla="*/ 2535 w 10000"/>
              <a:gd name="connsiteY4" fmla="*/ 8382 h 10000"/>
              <a:gd name="connsiteX5" fmla="*/ 2957 w 10000"/>
              <a:gd name="connsiteY5" fmla="*/ 8133 h 10000"/>
              <a:gd name="connsiteX6" fmla="*/ 3389 w 10000"/>
              <a:gd name="connsiteY6" fmla="*/ 7905 h 10000"/>
              <a:gd name="connsiteX7" fmla="*/ 3829 w 10000"/>
              <a:gd name="connsiteY7" fmla="*/ 7676 h 10000"/>
              <a:gd name="connsiteX8" fmla="*/ 4271 w 10000"/>
              <a:gd name="connsiteY8" fmla="*/ 7469 h 10000"/>
              <a:gd name="connsiteX9" fmla="*/ 4708 w 10000"/>
              <a:gd name="connsiteY9" fmla="*/ 7282 h 10000"/>
              <a:gd name="connsiteX10" fmla="*/ 5141 w 10000"/>
              <a:gd name="connsiteY10" fmla="*/ 7116 h 10000"/>
              <a:gd name="connsiteX11" fmla="*/ 5141 w 10000"/>
              <a:gd name="connsiteY11" fmla="*/ 7116 h 10000"/>
              <a:gd name="connsiteX12" fmla="*/ 5586 w 10000"/>
              <a:gd name="connsiteY12" fmla="*/ 6971 h 10000"/>
              <a:gd name="connsiteX13" fmla="*/ 6031 w 10000"/>
              <a:gd name="connsiteY13" fmla="*/ 6846 h 10000"/>
              <a:gd name="connsiteX14" fmla="*/ 6903 w 10000"/>
              <a:gd name="connsiteY14" fmla="*/ 6618 h 10000"/>
              <a:gd name="connsiteX15" fmla="*/ 7723 w 10000"/>
              <a:gd name="connsiteY15" fmla="*/ 6432 h 10000"/>
              <a:gd name="connsiteX16" fmla="*/ 8462 w 10000"/>
              <a:gd name="connsiteY16" fmla="*/ 6286 h 10000"/>
              <a:gd name="connsiteX17" fmla="*/ 9089 w 10000"/>
              <a:gd name="connsiteY17" fmla="*/ 6203 h 10000"/>
              <a:gd name="connsiteX18" fmla="*/ 9576 w 10000"/>
              <a:gd name="connsiteY18" fmla="*/ 6120 h 10000"/>
              <a:gd name="connsiteX19" fmla="*/ 10000 w 10000"/>
              <a:gd name="connsiteY19" fmla="*/ 6079 h 10000"/>
              <a:gd name="connsiteX20" fmla="*/ 10000 w 10000"/>
              <a:gd name="connsiteY20" fmla="*/ 0 h 10000"/>
              <a:gd name="connsiteX21" fmla="*/ 0 w 10000"/>
              <a:gd name="connsiteY21" fmla="*/ 0 h 10000"/>
              <a:gd name="connsiteX22" fmla="*/ 3 w 10000"/>
              <a:gd name="connsiteY22" fmla="*/ 10000 h 10000"/>
              <a:gd name="connsiteX23" fmla="*/ 3 w 10000"/>
              <a:gd name="connsiteY23" fmla="*/ 10000 h 10000"/>
              <a:gd name="connsiteX0" fmla="*/ 3 w 10000"/>
              <a:gd name="connsiteY0" fmla="*/ 10000 h 10000"/>
              <a:gd name="connsiteX1" fmla="*/ 3 w 10000"/>
              <a:gd name="connsiteY1" fmla="*/ 10000 h 10000"/>
              <a:gd name="connsiteX2" fmla="*/ 1744 w 10000"/>
              <a:gd name="connsiteY2" fmla="*/ 8859 h 10000"/>
              <a:gd name="connsiteX3" fmla="*/ 2535 w 10000"/>
              <a:gd name="connsiteY3" fmla="*/ 8382 h 10000"/>
              <a:gd name="connsiteX4" fmla="*/ 2957 w 10000"/>
              <a:gd name="connsiteY4" fmla="*/ 8133 h 10000"/>
              <a:gd name="connsiteX5" fmla="*/ 3389 w 10000"/>
              <a:gd name="connsiteY5" fmla="*/ 7905 h 10000"/>
              <a:gd name="connsiteX6" fmla="*/ 3829 w 10000"/>
              <a:gd name="connsiteY6" fmla="*/ 7676 h 10000"/>
              <a:gd name="connsiteX7" fmla="*/ 4271 w 10000"/>
              <a:gd name="connsiteY7" fmla="*/ 7469 h 10000"/>
              <a:gd name="connsiteX8" fmla="*/ 4708 w 10000"/>
              <a:gd name="connsiteY8" fmla="*/ 7282 h 10000"/>
              <a:gd name="connsiteX9" fmla="*/ 5141 w 10000"/>
              <a:gd name="connsiteY9" fmla="*/ 7116 h 10000"/>
              <a:gd name="connsiteX10" fmla="*/ 5141 w 10000"/>
              <a:gd name="connsiteY10" fmla="*/ 7116 h 10000"/>
              <a:gd name="connsiteX11" fmla="*/ 5586 w 10000"/>
              <a:gd name="connsiteY11" fmla="*/ 6971 h 10000"/>
              <a:gd name="connsiteX12" fmla="*/ 6031 w 10000"/>
              <a:gd name="connsiteY12" fmla="*/ 6846 h 10000"/>
              <a:gd name="connsiteX13" fmla="*/ 6903 w 10000"/>
              <a:gd name="connsiteY13" fmla="*/ 6618 h 10000"/>
              <a:gd name="connsiteX14" fmla="*/ 7723 w 10000"/>
              <a:gd name="connsiteY14" fmla="*/ 6432 h 10000"/>
              <a:gd name="connsiteX15" fmla="*/ 8462 w 10000"/>
              <a:gd name="connsiteY15" fmla="*/ 6286 h 10000"/>
              <a:gd name="connsiteX16" fmla="*/ 9089 w 10000"/>
              <a:gd name="connsiteY16" fmla="*/ 6203 h 10000"/>
              <a:gd name="connsiteX17" fmla="*/ 9576 w 10000"/>
              <a:gd name="connsiteY17" fmla="*/ 6120 h 10000"/>
              <a:gd name="connsiteX18" fmla="*/ 10000 w 10000"/>
              <a:gd name="connsiteY18" fmla="*/ 6079 h 10000"/>
              <a:gd name="connsiteX19" fmla="*/ 10000 w 10000"/>
              <a:gd name="connsiteY19" fmla="*/ 0 h 10000"/>
              <a:gd name="connsiteX20" fmla="*/ 0 w 10000"/>
              <a:gd name="connsiteY20" fmla="*/ 0 h 10000"/>
              <a:gd name="connsiteX21" fmla="*/ 3 w 10000"/>
              <a:gd name="connsiteY21" fmla="*/ 10000 h 10000"/>
              <a:gd name="connsiteX22" fmla="*/ 3 w 10000"/>
              <a:gd name="connsiteY22" fmla="*/ 10000 h 10000"/>
              <a:gd name="connsiteX0" fmla="*/ 3 w 10000"/>
              <a:gd name="connsiteY0" fmla="*/ 10000 h 10000"/>
              <a:gd name="connsiteX1" fmla="*/ 3 w 10000"/>
              <a:gd name="connsiteY1" fmla="*/ 10000 h 10000"/>
              <a:gd name="connsiteX2" fmla="*/ 2535 w 10000"/>
              <a:gd name="connsiteY2" fmla="*/ 8382 h 10000"/>
              <a:gd name="connsiteX3" fmla="*/ 2957 w 10000"/>
              <a:gd name="connsiteY3" fmla="*/ 8133 h 10000"/>
              <a:gd name="connsiteX4" fmla="*/ 3389 w 10000"/>
              <a:gd name="connsiteY4" fmla="*/ 7905 h 10000"/>
              <a:gd name="connsiteX5" fmla="*/ 3829 w 10000"/>
              <a:gd name="connsiteY5" fmla="*/ 7676 h 10000"/>
              <a:gd name="connsiteX6" fmla="*/ 4271 w 10000"/>
              <a:gd name="connsiteY6" fmla="*/ 7469 h 10000"/>
              <a:gd name="connsiteX7" fmla="*/ 4708 w 10000"/>
              <a:gd name="connsiteY7" fmla="*/ 7282 h 10000"/>
              <a:gd name="connsiteX8" fmla="*/ 5141 w 10000"/>
              <a:gd name="connsiteY8" fmla="*/ 7116 h 10000"/>
              <a:gd name="connsiteX9" fmla="*/ 5141 w 10000"/>
              <a:gd name="connsiteY9" fmla="*/ 7116 h 10000"/>
              <a:gd name="connsiteX10" fmla="*/ 5586 w 10000"/>
              <a:gd name="connsiteY10" fmla="*/ 6971 h 10000"/>
              <a:gd name="connsiteX11" fmla="*/ 6031 w 10000"/>
              <a:gd name="connsiteY11" fmla="*/ 6846 h 10000"/>
              <a:gd name="connsiteX12" fmla="*/ 6903 w 10000"/>
              <a:gd name="connsiteY12" fmla="*/ 6618 h 10000"/>
              <a:gd name="connsiteX13" fmla="*/ 7723 w 10000"/>
              <a:gd name="connsiteY13" fmla="*/ 6432 h 10000"/>
              <a:gd name="connsiteX14" fmla="*/ 8462 w 10000"/>
              <a:gd name="connsiteY14" fmla="*/ 6286 h 10000"/>
              <a:gd name="connsiteX15" fmla="*/ 9089 w 10000"/>
              <a:gd name="connsiteY15" fmla="*/ 6203 h 10000"/>
              <a:gd name="connsiteX16" fmla="*/ 9576 w 10000"/>
              <a:gd name="connsiteY16" fmla="*/ 6120 h 10000"/>
              <a:gd name="connsiteX17" fmla="*/ 10000 w 10000"/>
              <a:gd name="connsiteY17" fmla="*/ 6079 h 10000"/>
              <a:gd name="connsiteX18" fmla="*/ 10000 w 10000"/>
              <a:gd name="connsiteY18" fmla="*/ 0 h 10000"/>
              <a:gd name="connsiteX19" fmla="*/ 0 w 10000"/>
              <a:gd name="connsiteY19" fmla="*/ 0 h 10000"/>
              <a:gd name="connsiteX20" fmla="*/ 3 w 10000"/>
              <a:gd name="connsiteY20" fmla="*/ 10000 h 10000"/>
              <a:gd name="connsiteX21" fmla="*/ 3 w 10000"/>
              <a:gd name="connsiteY21" fmla="*/ 10000 h 10000"/>
              <a:gd name="connsiteX0" fmla="*/ 3 w 10000"/>
              <a:gd name="connsiteY0" fmla="*/ 10000 h 10000"/>
              <a:gd name="connsiteX1" fmla="*/ 3 w 10000"/>
              <a:gd name="connsiteY1" fmla="*/ 10000 h 10000"/>
              <a:gd name="connsiteX2" fmla="*/ 2957 w 10000"/>
              <a:gd name="connsiteY2" fmla="*/ 8133 h 10000"/>
              <a:gd name="connsiteX3" fmla="*/ 3389 w 10000"/>
              <a:gd name="connsiteY3" fmla="*/ 7905 h 10000"/>
              <a:gd name="connsiteX4" fmla="*/ 3829 w 10000"/>
              <a:gd name="connsiteY4" fmla="*/ 7676 h 10000"/>
              <a:gd name="connsiteX5" fmla="*/ 4271 w 10000"/>
              <a:gd name="connsiteY5" fmla="*/ 7469 h 10000"/>
              <a:gd name="connsiteX6" fmla="*/ 4708 w 10000"/>
              <a:gd name="connsiteY6" fmla="*/ 7282 h 10000"/>
              <a:gd name="connsiteX7" fmla="*/ 5141 w 10000"/>
              <a:gd name="connsiteY7" fmla="*/ 7116 h 10000"/>
              <a:gd name="connsiteX8" fmla="*/ 5141 w 10000"/>
              <a:gd name="connsiteY8" fmla="*/ 7116 h 10000"/>
              <a:gd name="connsiteX9" fmla="*/ 5586 w 10000"/>
              <a:gd name="connsiteY9" fmla="*/ 6971 h 10000"/>
              <a:gd name="connsiteX10" fmla="*/ 6031 w 10000"/>
              <a:gd name="connsiteY10" fmla="*/ 6846 h 10000"/>
              <a:gd name="connsiteX11" fmla="*/ 6903 w 10000"/>
              <a:gd name="connsiteY11" fmla="*/ 6618 h 10000"/>
              <a:gd name="connsiteX12" fmla="*/ 7723 w 10000"/>
              <a:gd name="connsiteY12" fmla="*/ 6432 h 10000"/>
              <a:gd name="connsiteX13" fmla="*/ 8462 w 10000"/>
              <a:gd name="connsiteY13" fmla="*/ 6286 h 10000"/>
              <a:gd name="connsiteX14" fmla="*/ 9089 w 10000"/>
              <a:gd name="connsiteY14" fmla="*/ 6203 h 10000"/>
              <a:gd name="connsiteX15" fmla="*/ 9576 w 10000"/>
              <a:gd name="connsiteY15" fmla="*/ 6120 h 10000"/>
              <a:gd name="connsiteX16" fmla="*/ 10000 w 10000"/>
              <a:gd name="connsiteY16" fmla="*/ 6079 h 10000"/>
              <a:gd name="connsiteX17" fmla="*/ 10000 w 10000"/>
              <a:gd name="connsiteY17" fmla="*/ 0 h 10000"/>
              <a:gd name="connsiteX18" fmla="*/ 0 w 10000"/>
              <a:gd name="connsiteY18" fmla="*/ 0 h 10000"/>
              <a:gd name="connsiteX19" fmla="*/ 3 w 10000"/>
              <a:gd name="connsiteY19" fmla="*/ 10000 h 10000"/>
              <a:gd name="connsiteX20" fmla="*/ 3 w 10000"/>
              <a:gd name="connsiteY20" fmla="*/ 10000 h 10000"/>
              <a:gd name="connsiteX0" fmla="*/ 3 w 10000"/>
              <a:gd name="connsiteY0" fmla="*/ 10000 h 10000"/>
              <a:gd name="connsiteX1" fmla="*/ 3 w 10000"/>
              <a:gd name="connsiteY1" fmla="*/ 10000 h 10000"/>
              <a:gd name="connsiteX2" fmla="*/ 3389 w 10000"/>
              <a:gd name="connsiteY2" fmla="*/ 7905 h 10000"/>
              <a:gd name="connsiteX3" fmla="*/ 3829 w 10000"/>
              <a:gd name="connsiteY3" fmla="*/ 7676 h 10000"/>
              <a:gd name="connsiteX4" fmla="*/ 4271 w 10000"/>
              <a:gd name="connsiteY4" fmla="*/ 7469 h 10000"/>
              <a:gd name="connsiteX5" fmla="*/ 4708 w 10000"/>
              <a:gd name="connsiteY5" fmla="*/ 7282 h 10000"/>
              <a:gd name="connsiteX6" fmla="*/ 5141 w 10000"/>
              <a:gd name="connsiteY6" fmla="*/ 7116 h 10000"/>
              <a:gd name="connsiteX7" fmla="*/ 5141 w 10000"/>
              <a:gd name="connsiteY7" fmla="*/ 7116 h 10000"/>
              <a:gd name="connsiteX8" fmla="*/ 5586 w 10000"/>
              <a:gd name="connsiteY8" fmla="*/ 6971 h 10000"/>
              <a:gd name="connsiteX9" fmla="*/ 6031 w 10000"/>
              <a:gd name="connsiteY9" fmla="*/ 6846 h 10000"/>
              <a:gd name="connsiteX10" fmla="*/ 6903 w 10000"/>
              <a:gd name="connsiteY10" fmla="*/ 6618 h 10000"/>
              <a:gd name="connsiteX11" fmla="*/ 7723 w 10000"/>
              <a:gd name="connsiteY11" fmla="*/ 6432 h 10000"/>
              <a:gd name="connsiteX12" fmla="*/ 8462 w 10000"/>
              <a:gd name="connsiteY12" fmla="*/ 6286 h 10000"/>
              <a:gd name="connsiteX13" fmla="*/ 9089 w 10000"/>
              <a:gd name="connsiteY13" fmla="*/ 6203 h 10000"/>
              <a:gd name="connsiteX14" fmla="*/ 9576 w 10000"/>
              <a:gd name="connsiteY14" fmla="*/ 6120 h 10000"/>
              <a:gd name="connsiteX15" fmla="*/ 10000 w 10000"/>
              <a:gd name="connsiteY15" fmla="*/ 6079 h 10000"/>
              <a:gd name="connsiteX16" fmla="*/ 10000 w 10000"/>
              <a:gd name="connsiteY16" fmla="*/ 0 h 10000"/>
              <a:gd name="connsiteX17" fmla="*/ 0 w 10000"/>
              <a:gd name="connsiteY17" fmla="*/ 0 h 10000"/>
              <a:gd name="connsiteX18" fmla="*/ 3 w 10000"/>
              <a:gd name="connsiteY18" fmla="*/ 10000 h 10000"/>
              <a:gd name="connsiteX19" fmla="*/ 3 w 10000"/>
              <a:gd name="connsiteY19" fmla="*/ 10000 h 10000"/>
              <a:gd name="connsiteX0" fmla="*/ 3 w 10000"/>
              <a:gd name="connsiteY0" fmla="*/ 10000 h 10000"/>
              <a:gd name="connsiteX1" fmla="*/ 3 w 10000"/>
              <a:gd name="connsiteY1" fmla="*/ 10000 h 10000"/>
              <a:gd name="connsiteX2" fmla="*/ 3829 w 10000"/>
              <a:gd name="connsiteY2" fmla="*/ 7676 h 10000"/>
              <a:gd name="connsiteX3" fmla="*/ 4271 w 10000"/>
              <a:gd name="connsiteY3" fmla="*/ 7469 h 10000"/>
              <a:gd name="connsiteX4" fmla="*/ 4708 w 10000"/>
              <a:gd name="connsiteY4" fmla="*/ 7282 h 10000"/>
              <a:gd name="connsiteX5" fmla="*/ 5141 w 10000"/>
              <a:gd name="connsiteY5" fmla="*/ 7116 h 10000"/>
              <a:gd name="connsiteX6" fmla="*/ 5141 w 10000"/>
              <a:gd name="connsiteY6" fmla="*/ 7116 h 10000"/>
              <a:gd name="connsiteX7" fmla="*/ 5586 w 10000"/>
              <a:gd name="connsiteY7" fmla="*/ 6971 h 10000"/>
              <a:gd name="connsiteX8" fmla="*/ 6031 w 10000"/>
              <a:gd name="connsiteY8" fmla="*/ 6846 h 10000"/>
              <a:gd name="connsiteX9" fmla="*/ 6903 w 10000"/>
              <a:gd name="connsiteY9" fmla="*/ 6618 h 10000"/>
              <a:gd name="connsiteX10" fmla="*/ 7723 w 10000"/>
              <a:gd name="connsiteY10" fmla="*/ 6432 h 10000"/>
              <a:gd name="connsiteX11" fmla="*/ 8462 w 10000"/>
              <a:gd name="connsiteY11" fmla="*/ 6286 h 10000"/>
              <a:gd name="connsiteX12" fmla="*/ 9089 w 10000"/>
              <a:gd name="connsiteY12" fmla="*/ 6203 h 10000"/>
              <a:gd name="connsiteX13" fmla="*/ 9576 w 10000"/>
              <a:gd name="connsiteY13" fmla="*/ 6120 h 10000"/>
              <a:gd name="connsiteX14" fmla="*/ 10000 w 10000"/>
              <a:gd name="connsiteY14" fmla="*/ 6079 h 10000"/>
              <a:gd name="connsiteX15" fmla="*/ 10000 w 10000"/>
              <a:gd name="connsiteY15" fmla="*/ 0 h 10000"/>
              <a:gd name="connsiteX16" fmla="*/ 0 w 10000"/>
              <a:gd name="connsiteY16" fmla="*/ 0 h 10000"/>
              <a:gd name="connsiteX17" fmla="*/ 3 w 10000"/>
              <a:gd name="connsiteY17" fmla="*/ 10000 h 10000"/>
              <a:gd name="connsiteX18" fmla="*/ 3 w 10000"/>
              <a:gd name="connsiteY18" fmla="*/ 10000 h 10000"/>
              <a:gd name="connsiteX0" fmla="*/ 3 w 10000"/>
              <a:gd name="connsiteY0" fmla="*/ 10000 h 10000"/>
              <a:gd name="connsiteX1" fmla="*/ 3 w 10000"/>
              <a:gd name="connsiteY1" fmla="*/ 10000 h 10000"/>
              <a:gd name="connsiteX2" fmla="*/ 4271 w 10000"/>
              <a:gd name="connsiteY2" fmla="*/ 7469 h 10000"/>
              <a:gd name="connsiteX3" fmla="*/ 4708 w 10000"/>
              <a:gd name="connsiteY3" fmla="*/ 7282 h 10000"/>
              <a:gd name="connsiteX4" fmla="*/ 5141 w 10000"/>
              <a:gd name="connsiteY4" fmla="*/ 7116 h 10000"/>
              <a:gd name="connsiteX5" fmla="*/ 5141 w 10000"/>
              <a:gd name="connsiteY5" fmla="*/ 7116 h 10000"/>
              <a:gd name="connsiteX6" fmla="*/ 5586 w 10000"/>
              <a:gd name="connsiteY6" fmla="*/ 6971 h 10000"/>
              <a:gd name="connsiteX7" fmla="*/ 6031 w 10000"/>
              <a:gd name="connsiteY7" fmla="*/ 6846 h 10000"/>
              <a:gd name="connsiteX8" fmla="*/ 6903 w 10000"/>
              <a:gd name="connsiteY8" fmla="*/ 6618 h 10000"/>
              <a:gd name="connsiteX9" fmla="*/ 7723 w 10000"/>
              <a:gd name="connsiteY9" fmla="*/ 6432 h 10000"/>
              <a:gd name="connsiteX10" fmla="*/ 8462 w 10000"/>
              <a:gd name="connsiteY10" fmla="*/ 6286 h 10000"/>
              <a:gd name="connsiteX11" fmla="*/ 9089 w 10000"/>
              <a:gd name="connsiteY11" fmla="*/ 6203 h 10000"/>
              <a:gd name="connsiteX12" fmla="*/ 9576 w 10000"/>
              <a:gd name="connsiteY12" fmla="*/ 6120 h 10000"/>
              <a:gd name="connsiteX13" fmla="*/ 10000 w 10000"/>
              <a:gd name="connsiteY13" fmla="*/ 6079 h 10000"/>
              <a:gd name="connsiteX14" fmla="*/ 10000 w 10000"/>
              <a:gd name="connsiteY14" fmla="*/ 0 h 10000"/>
              <a:gd name="connsiteX15" fmla="*/ 0 w 10000"/>
              <a:gd name="connsiteY15" fmla="*/ 0 h 10000"/>
              <a:gd name="connsiteX16" fmla="*/ 3 w 10000"/>
              <a:gd name="connsiteY16" fmla="*/ 10000 h 10000"/>
              <a:gd name="connsiteX17" fmla="*/ 3 w 10000"/>
              <a:gd name="connsiteY17" fmla="*/ 10000 h 10000"/>
              <a:gd name="connsiteX0" fmla="*/ 3 w 10000"/>
              <a:gd name="connsiteY0" fmla="*/ 10000 h 10000"/>
              <a:gd name="connsiteX1" fmla="*/ 3 w 10000"/>
              <a:gd name="connsiteY1" fmla="*/ 10000 h 10000"/>
              <a:gd name="connsiteX2" fmla="*/ 4708 w 10000"/>
              <a:gd name="connsiteY2" fmla="*/ 7282 h 10000"/>
              <a:gd name="connsiteX3" fmla="*/ 5141 w 10000"/>
              <a:gd name="connsiteY3" fmla="*/ 7116 h 10000"/>
              <a:gd name="connsiteX4" fmla="*/ 5141 w 10000"/>
              <a:gd name="connsiteY4" fmla="*/ 7116 h 10000"/>
              <a:gd name="connsiteX5" fmla="*/ 5586 w 10000"/>
              <a:gd name="connsiteY5" fmla="*/ 6971 h 10000"/>
              <a:gd name="connsiteX6" fmla="*/ 6031 w 10000"/>
              <a:gd name="connsiteY6" fmla="*/ 6846 h 10000"/>
              <a:gd name="connsiteX7" fmla="*/ 6903 w 10000"/>
              <a:gd name="connsiteY7" fmla="*/ 6618 h 10000"/>
              <a:gd name="connsiteX8" fmla="*/ 7723 w 10000"/>
              <a:gd name="connsiteY8" fmla="*/ 6432 h 10000"/>
              <a:gd name="connsiteX9" fmla="*/ 8462 w 10000"/>
              <a:gd name="connsiteY9" fmla="*/ 6286 h 10000"/>
              <a:gd name="connsiteX10" fmla="*/ 9089 w 10000"/>
              <a:gd name="connsiteY10" fmla="*/ 6203 h 10000"/>
              <a:gd name="connsiteX11" fmla="*/ 9576 w 10000"/>
              <a:gd name="connsiteY11" fmla="*/ 6120 h 10000"/>
              <a:gd name="connsiteX12" fmla="*/ 10000 w 10000"/>
              <a:gd name="connsiteY12" fmla="*/ 6079 h 10000"/>
              <a:gd name="connsiteX13" fmla="*/ 10000 w 10000"/>
              <a:gd name="connsiteY13" fmla="*/ 0 h 10000"/>
              <a:gd name="connsiteX14" fmla="*/ 0 w 10000"/>
              <a:gd name="connsiteY14" fmla="*/ 0 h 10000"/>
              <a:gd name="connsiteX15" fmla="*/ 3 w 10000"/>
              <a:gd name="connsiteY15" fmla="*/ 10000 h 10000"/>
              <a:gd name="connsiteX16" fmla="*/ 3 w 10000"/>
              <a:gd name="connsiteY16" fmla="*/ 10000 h 10000"/>
              <a:gd name="connsiteX0" fmla="*/ 3 w 10000"/>
              <a:gd name="connsiteY0" fmla="*/ 10000 h 10000"/>
              <a:gd name="connsiteX1" fmla="*/ 3 w 10000"/>
              <a:gd name="connsiteY1" fmla="*/ 10000 h 10000"/>
              <a:gd name="connsiteX2" fmla="*/ 5141 w 10000"/>
              <a:gd name="connsiteY2" fmla="*/ 7116 h 10000"/>
              <a:gd name="connsiteX3" fmla="*/ 5141 w 10000"/>
              <a:gd name="connsiteY3" fmla="*/ 7116 h 10000"/>
              <a:gd name="connsiteX4" fmla="*/ 5586 w 10000"/>
              <a:gd name="connsiteY4" fmla="*/ 6971 h 10000"/>
              <a:gd name="connsiteX5" fmla="*/ 6031 w 10000"/>
              <a:gd name="connsiteY5" fmla="*/ 6846 h 10000"/>
              <a:gd name="connsiteX6" fmla="*/ 6903 w 10000"/>
              <a:gd name="connsiteY6" fmla="*/ 6618 h 10000"/>
              <a:gd name="connsiteX7" fmla="*/ 7723 w 10000"/>
              <a:gd name="connsiteY7" fmla="*/ 6432 h 10000"/>
              <a:gd name="connsiteX8" fmla="*/ 8462 w 10000"/>
              <a:gd name="connsiteY8" fmla="*/ 6286 h 10000"/>
              <a:gd name="connsiteX9" fmla="*/ 9089 w 10000"/>
              <a:gd name="connsiteY9" fmla="*/ 6203 h 10000"/>
              <a:gd name="connsiteX10" fmla="*/ 9576 w 10000"/>
              <a:gd name="connsiteY10" fmla="*/ 6120 h 10000"/>
              <a:gd name="connsiteX11" fmla="*/ 10000 w 10000"/>
              <a:gd name="connsiteY11" fmla="*/ 6079 h 10000"/>
              <a:gd name="connsiteX12" fmla="*/ 10000 w 10000"/>
              <a:gd name="connsiteY12" fmla="*/ 0 h 10000"/>
              <a:gd name="connsiteX13" fmla="*/ 0 w 10000"/>
              <a:gd name="connsiteY13" fmla="*/ 0 h 10000"/>
              <a:gd name="connsiteX14" fmla="*/ 3 w 10000"/>
              <a:gd name="connsiteY14" fmla="*/ 10000 h 10000"/>
              <a:gd name="connsiteX15" fmla="*/ 3 w 10000"/>
              <a:gd name="connsiteY15" fmla="*/ 10000 h 10000"/>
              <a:gd name="connsiteX0" fmla="*/ 3 w 10000"/>
              <a:gd name="connsiteY0" fmla="*/ 10000 h 10000"/>
              <a:gd name="connsiteX1" fmla="*/ 3 w 10000"/>
              <a:gd name="connsiteY1" fmla="*/ 10000 h 10000"/>
              <a:gd name="connsiteX2" fmla="*/ 5141 w 10000"/>
              <a:gd name="connsiteY2" fmla="*/ 7116 h 10000"/>
              <a:gd name="connsiteX3" fmla="*/ 5586 w 10000"/>
              <a:gd name="connsiteY3" fmla="*/ 6971 h 10000"/>
              <a:gd name="connsiteX4" fmla="*/ 6031 w 10000"/>
              <a:gd name="connsiteY4" fmla="*/ 6846 h 10000"/>
              <a:gd name="connsiteX5" fmla="*/ 6903 w 10000"/>
              <a:gd name="connsiteY5" fmla="*/ 6618 h 10000"/>
              <a:gd name="connsiteX6" fmla="*/ 7723 w 10000"/>
              <a:gd name="connsiteY6" fmla="*/ 6432 h 10000"/>
              <a:gd name="connsiteX7" fmla="*/ 8462 w 10000"/>
              <a:gd name="connsiteY7" fmla="*/ 6286 h 10000"/>
              <a:gd name="connsiteX8" fmla="*/ 9089 w 10000"/>
              <a:gd name="connsiteY8" fmla="*/ 6203 h 10000"/>
              <a:gd name="connsiteX9" fmla="*/ 9576 w 10000"/>
              <a:gd name="connsiteY9" fmla="*/ 6120 h 10000"/>
              <a:gd name="connsiteX10" fmla="*/ 10000 w 10000"/>
              <a:gd name="connsiteY10" fmla="*/ 6079 h 10000"/>
              <a:gd name="connsiteX11" fmla="*/ 10000 w 10000"/>
              <a:gd name="connsiteY11" fmla="*/ 0 h 10000"/>
              <a:gd name="connsiteX12" fmla="*/ 0 w 10000"/>
              <a:gd name="connsiteY12" fmla="*/ 0 h 10000"/>
              <a:gd name="connsiteX13" fmla="*/ 3 w 10000"/>
              <a:gd name="connsiteY13" fmla="*/ 10000 h 10000"/>
              <a:gd name="connsiteX14" fmla="*/ 3 w 10000"/>
              <a:gd name="connsiteY14" fmla="*/ 10000 h 10000"/>
              <a:gd name="connsiteX0" fmla="*/ 3 w 10000"/>
              <a:gd name="connsiteY0" fmla="*/ 10000 h 10000"/>
              <a:gd name="connsiteX1" fmla="*/ 3 w 10000"/>
              <a:gd name="connsiteY1" fmla="*/ 10000 h 10000"/>
              <a:gd name="connsiteX2" fmla="*/ 5141 w 10000"/>
              <a:gd name="connsiteY2" fmla="*/ 7116 h 10000"/>
              <a:gd name="connsiteX3" fmla="*/ 5586 w 10000"/>
              <a:gd name="connsiteY3" fmla="*/ 6971 h 10000"/>
              <a:gd name="connsiteX4" fmla="*/ 6031 w 10000"/>
              <a:gd name="connsiteY4" fmla="*/ 6846 h 10000"/>
              <a:gd name="connsiteX5" fmla="*/ 6903 w 10000"/>
              <a:gd name="connsiteY5" fmla="*/ 6618 h 10000"/>
              <a:gd name="connsiteX6" fmla="*/ 7723 w 10000"/>
              <a:gd name="connsiteY6" fmla="*/ 6432 h 10000"/>
              <a:gd name="connsiteX7" fmla="*/ 8462 w 10000"/>
              <a:gd name="connsiteY7" fmla="*/ 6286 h 10000"/>
              <a:gd name="connsiteX8" fmla="*/ 9576 w 10000"/>
              <a:gd name="connsiteY8" fmla="*/ 6120 h 10000"/>
              <a:gd name="connsiteX9" fmla="*/ 10000 w 10000"/>
              <a:gd name="connsiteY9" fmla="*/ 6079 h 10000"/>
              <a:gd name="connsiteX10" fmla="*/ 10000 w 10000"/>
              <a:gd name="connsiteY10" fmla="*/ 0 h 10000"/>
              <a:gd name="connsiteX11" fmla="*/ 0 w 10000"/>
              <a:gd name="connsiteY11" fmla="*/ 0 h 10000"/>
              <a:gd name="connsiteX12" fmla="*/ 3 w 10000"/>
              <a:gd name="connsiteY12" fmla="*/ 10000 h 10000"/>
              <a:gd name="connsiteX13" fmla="*/ 3 w 10000"/>
              <a:gd name="connsiteY13" fmla="*/ 10000 h 10000"/>
              <a:gd name="connsiteX0" fmla="*/ 3 w 10000"/>
              <a:gd name="connsiteY0" fmla="*/ 10000 h 10000"/>
              <a:gd name="connsiteX1" fmla="*/ 3 w 10000"/>
              <a:gd name="connsiteY1" fmla="*/ 10000 h 10000"/>
              <a:gd name="connsiteX2" fmla="*/ 5141 w 10000"/>
              <a:gd name="connsiteY2" fmla="*/ 7116 h 10000"/>
              <a:gd name="connsiteX3" fmla="*/ 5586 w 10000"/>
              <a:gd name="connsiteY3" fmla="*/ 6971 h 10000"/>
              <a:gd name="connsiteX4" fmla="*/ 6031 w 10000"/>
              <a:gd name="connsiteY4" fmla="*/ 6846 h 10000"/>
              <a:gd name="connsiteX5" fmla="*/ 6903 w 10000"/>
              <a:gd name="connsiteY5" fmla="*/ 6618 h 10000"/>
              <a:gd name="connsiteX6" fmla="*/ 7723 w 10000"/>
              <a:gd name="connsiteY6" fmla="*/ 6432 h 10000"/>
              <a:gd name="connsiteX7" fmla="*/ 9576 w 10000"/>
              <a:gd name="connsiteY7" fmla="*/ 6120 h 10000"/>
              <a:gd name="connsiteX8" fmla="*/ 10000 w 10000"/>
              <a:gd name="connsiteY8" fmla="*/ 6079 h 10000"/>
              <a:gd name="connsiteX9" fmla="*/ 10000 w 10000"/>
              <a:gd name="connsiteY9" fmla="*/ 0 h 10000"/>
              <a:gd name="connsiteX10" fmla="*/ 0 w 10000"/>
              <a:gd name="connsiteY10" fmla="*/ 0 h 10000"/>
              <a:gd name="connsiteX11" fmla="*/ 3 w 10000"/>
              <a:gd name="connsiteY11" fmla="*/ 10000 h 10000"/>
              <a:gd name="connsiteX12" fmla="*/ 3 w 10000"/>
              <a:gd name="connsiteY12" fmla="*/ 10000 h 10000"/>
              <a:gd name="connsiteX0" fmla="*/ 3 w 10000"/>
              <a:gd name="connsiteY0" fmla="*/ 10000 h 10000"/>
              <a:gd name="connsiteX1" fmla="*/ 3 w 10000"/>
              <a:gd name="connsiteY1" fmla="*/ 10000 h 10000"/>
              <a:gd name="connsiteX2" fmla="*/ 5141 w 10000"/>
              <a:gd name="connsiteY2" fmla="*/ 7116 h 10000"/>
              <a:gd name="connsiteX3" fmla="*/ 5586 w 10000"/>
              <a:gd name="connsiteY3" fmla="*/ 6971 h 10000"/>
              <a:gd name="connsiteX4" fmla="*/ 6031 w 10000"/>
              <a:gd name="connsiteY4" fmla="*/ 6846 h 10000"/>
              <a:gd name="connsiteX5" fmla="*/ 6903 w 10000"/>
              <a:gd name="connsiteY5" fmla="*/ 6618 h 10000"/>
              <a:gd name="connsiteX6" fmla="*/ 9576 w 10000"/>
              <a:gd name="connsiteY6" fmla="*/ 6120 h 10000"/>
              <a:gd name="connsiteX7" fmla="*/ 10000 w 10000"/>
              <a:gd name="connsiteY7" fmla="*/ 6079 h 10000"/>
              <a:gd name="connsiteX8" fmla="*/ 10000 w 10000"/>
              <a:gd name="connsiteY8" fmla="*/ 0 h 10000"/>
              <a:gd name="connsiteX9" fmla="*/ 0 w 10000"/>
              <a:gd name="connsiteY9" fmla="*/ 0 h 10000"/>
              <a:gd name="connsiteX10" fmla="*/ 3 w 10000"/>
              <a:gd name="connsiteY10" fmla="*/ 10000 h 10000"/>
              <a:gd name="connsiteX11" fmla="*/ 3 w 10000"/>
              <a:gd name="connsiteY11" fmla="*/ 10000 h 10000"/>
              <a:gd name="connsiteX0" fmla="*/ 3 w 10000"/>
              <a:gd name="connsiteY0" fmla="*/ 10000 h 10000"/>
              <a:gd name="connsiteX1" fmla="*/ 3 w 10000"/>
              <a:gd name="connsiteY1" fmla="*/ 10000 h 10000"/>
              <a:gd name="connsiteX2" fmla="*/ 5141 w 10000"/>
              <a:gd name="connsiteY2" fmla="*/ 7116 h 10000"/>
              <a:gd name="connsiteX3" fmla="*/ 5586 w 10000"/>
              <a:gd name="connsiteY3" fmla="*/ 6971 h 10000"/>
              <a:gd name="connsiteX4" fmla="*/ 6031 w 10000"/>
              <a:gd name="connsiteY4" fmla="*/ 6846 h 10000"/>
              <a:gd name="connsiteX5" fmla="*/ 9576 w 10000"/>
              <a:gd name="connsiteY5" fmla="*/ 6120 h 10000"/>
              <a:gd name="connsiteX6" fmla="*/ 10000 w 10000"/>
              <a:gd name="connsiteY6" fmla="*/ 6079 h 10000"/>
              <a:gd name="connsiteX7" fmla="*/ 10000 w 10000"/>
              <a:gd name="connsiteY7" fmla="*/ 0 h 10000"/>
              <a:gd name="connsiteX8" fmla="*/ 0 w 10000"/>
              <a:gd name="connsiteY8" fmla="*/ 0 h 10000"/>
              <a:gd name="connsiteX9" fmla="*/ 3 w 10000"/>
              <a:gd name="connsiteY9" fmla="*/ 10000 h 10000"/>
              <a:gd name="connsiteX10" fmla="*/ 3 w 10000"/>
              <a:gd name="connsiteY10" fmla="*/ 10000 h 10000"/>
              <a:gd name="connsiteX0" fmla="*/ 3 w 10000"/>
              <a:gd name="connsiteY0" fmla="*/ 10000 h 10000"/>
              <a:gd name="connsiteX1" fmla="*/ 3 w 10000"/>
              <a:gd name="connsiteY1" fmla="*/ 10000 h 10000"/>
              <a:gd name="connsiteX2" fmla="*/ 5141 w 10000"/>
              <a:gd name="connsiteY2" fmla="*/ 7116 h 10000"/>
              <a:gd name="connsiteX3" fmla="*/ 5586 w 10000"/>
              <a:gd name="connsiteY3" fmla="*/ 6971 h 10000"/>
              <a:gd name="connsiteX4" fmla="*/ 9576 w 10000"/>
              <a:gd name="connsiteY4" fmla="*/ 6120 h 10000"/>
              <a:gd name="connsiteX5" fmla="*/ 10000 w 10000"/>
              <a:gd name="connsiteY5" fmla="*/ 6079 h 10000"/>
              <a:gd name="connsiteX6" fmla="*/ 10000 w 10000"/>
              <a:gd name="connsiteY6" fmla="*/ 0 h 10000"/>
              <a:gd name="connsiteX7" fmla="*/ 0 w 10000"/>
              <a:gd name="connsiteY7" fmla="*/ 0 h 10000"/>
              <a:gd name="connsiteX8" fmla="*/ 3 w 10000"/>
              <a:gd name="connsiteY8" fmla="*/ 10000 h 10000"/>
              <a:gd name="connsiteX9" fmla="*/ 3 w 10000"/>
              <a:gd name="connsiteY9" fmla="*/ 10000 h 10000"/>
              <a:gd name="connsiteX0" fmla="*/ 3 w 10000"/>
              <a:gd name="connsiteY0" fmla="*/ 10000 h 10000"/>
              <a:gd name="connsiteX1" fmla="*/ 3 w 10000"/>
              <a:gd name="connsiteY1" fmla="*/ 10000 h 10000"/>
              <a:gd name="connsiteX2" fmla="*/ 432 w 10000"/>
              <a:gd name="connsiteY2" fmla="*/ 9646 h 10000"/>
              <a:gd name="connsiteX3" fmla="*/ 5586 w 10000"/>
              <a:gd name="connsiteY3" fmla="*/ 6971 h 10000"/>
              <a:gd name="connsiteX4" fmla="*/ 9576 w 10000"/>
              <a:gd name="connsiteY4" fmla="*/ 6120 h 10000"/>
              <a:gd name="connsiteX5" fmla="*/ 10000 w 10000"/>
              <a:gd name="connsiteY5" fmla="*/ 6079 h 10000"/>
              <a:gd name="connsiteX6" fmla="*/ 10000 w 10000"/>
              <a:gd name="connsiteY6" fmla="*/ 0 h 10000"/>
              <a:gd name="connsiteX7" fmla="*/ 0 w 10000"/>
              <a:gd name="connsiteY7" fmla="*/ 0 h 10000"/>
              <a:gd name="connsiteX8" fmla="*/ 3 w 10000"/>
              <a:gd name="connsiteY8" fmla="*/ 10000 h 10000"/>
              <a:gd name="connsiteX9" fmla="*/ 3 w 10000"/>
              <a:gd name="connsiteY9" fmla="*/ 10000 h 10000"/>
              <a:gd name="connsiteX0" fmla="*/ 3 w 10000"/>
              <a:gd name="connsiteY0" fmla="*/ 10000 h 10000"/>
              <a:gd name="connsiteX1" fmla="*/ 3 w 10000"/>
              <a:gd name="connsiteY1" fmla="*/ 10000 h 10000"/>
              <a:gd name="connsiteX2" fmla="*/ 397 w 10000"/>
              <a:gd name="connsiteY2" fmla="*/ 9646 h 10000"/>
              <a:gd name="connsiteX3" fmla="*/ 5586 w 10000"/>
              <a:gd name="connsiteY3" fmla="*/ 6971 h 10000"/>
              <a:gd name="connsiteX4" fmla="*/ 9576 w 10000"/>
              <a:gd name="connsiteY4" fmla="*/ 6120 h 10000"/>
              <a:gd name="connsiteX5" fmla="*/ 10000 w 10000"/>
              <a:gd name="connsiteY5" fmla="*/ 6079 h 10000"/>
              <a:gd name="connsiteX6" fmla="*/ 10000 w 10000"/>
              <a:gd name="connsiteY6" fmla="*/ 0 h 10000"/>
              <a:gd name="connsiteX7" fmla="*/ 0 w 10000"/>
              <a:gd name="connsiteY7" fmla="*/ 0 h 10000"/>
              <a:gd name="connsiteX8" fmla="*/ 3 w 10000"/>
              <a:gd name="connsiteY8" fmla="*/ 10000 h 10000"/>
              <a:gd name="connsiteX9" fmla="*/ 3 w 10000"/>
              <a:gd name="connsiteY9" fmla="*/ 10000 h 10000"/>
              <a:gd name="connsiteX0" fmla="*/ 3 w 10000"/>
              <a:gd name="connsiteY0" fmla="*/ 10000 h 10000"/>
              <a:gd name="connsiteX1" fmla="*/ 3 w 10000"/>
              <a:gd name="connsiteY1" fmla="*/ 10000 h 10000"/>
              <a:gd name="connsiteX2" fmla="*/ 397 w 10000"/>
              <a:gd name="connsiteY2" fmla="*/ 9646 h 10000"/>
              <a:gd name="connsiteX3" fmla="*/ 5586 w 10000"/>
              <a:gd name="connsiteY3" fmla="*/ 6971 h 10000"/>
              <a:gd name="connsiteX4" fmla="*/ 9576 w 10000"/>
              <a:gd name="connsiteY4" fmla="*/ 6120 h 10000"/>
              <a:gd name="connsiteX5" fmla="*/ 10000 w 10000"/>
              <a:gd name="connsiteY5" fmla="*/ 6079 h 10000"/>
              <a:gd name="connsiteX6" fmla="*/ 10000 w 10000"/>
              <a:gd name="connsiteY6" fmla="*/ 0 h 10000"/>
              <a:gd name="connsiteX7" fmla="*/ 0 w 10000"/>
              <a:gd name="connsiteY7" fmla="*/ 0 h 10000"/>
              <a:gd name="connsiteX8" fmla="*/ 3 w 10000"/>
              <a:gd name="connsiteY8" fmla="*/ 10000 h 10000"/>
              <a:gd name="connsiteX0" fmla="*/ 489 w 10000"/>
              <a:gd name="connsiteY0" fmla="*/ 10509 h 10509"/>
              <a:gd name="connsiteX1" fmla="*/ 3 w 10000"/>
              <a:gd name="connsiteY1" fmla="*/ 10000 h 10509"/>
              <a:gd name="connsiteX2" fmla="*/ 397 w 10000"/>
              <a:gd name="connsiteY2" fmla="*/ 9646 h 10509"/>
              <a:gd name="connsiteX3" fmla="*/ 5586 w 10000"/>
              <a:gd name="connsiteY3" fmla="*/ 6971 h 10509"/>
              <a:gd name="connsiteX4" fmla="*/ 9576 w 10000"/>
              <a:gd name="connsiteY4" fmla="*/ 6120 h 10509"/>
              <a:gd name="connsiteX5" fmla="*/ 10000 w 10000"/>
              <a:gd name="connsiteY5" fmla="*/ 6079 h 10509"/>
              <a:gd name="connsiteX6" fmla="*/ 10000 w 10000"/>
              <a:gd name="connsiteY6" fmla="*/ 0 h 10509"/>
              <a:gd name="connsiteX7" fmla="*/ 0 w 10000"/>
              <a:gd name="connsiteY7" fmla="*/ 0 h 10509"/>
              <a:gd name="connsiteX8" fmla="*/ 489 w 10000"/>
              <a:gd name="connsiteY8" fmla="*/ 10509 h 10509"/>
              <a:gd name="connsiteX0" fmla="*/ 754 w 10754"/>
              <a:gd name="connsiteY0" fmla="*/ 0 h 10000"/>
              <a:gd name="connsiteX1" fmla="*/ 757 w 10754"/>
              <a:gd name="connsiteY1" fmla="*/ 10000 h 10000"/>
              <a:gd name="connsiteX2" fmla="*/ 1151 w 10754"/>
              <a:gd name="connsiteY2" fmla="*/ 9646 h 10000"/>
              <a:gd name="connsiteX3" fmla="*/ 6340 w 10754"/>
              <a:gd name="connsiteY3" fmla="*/ 6971 h 10000"/>
              <a:gd name="connsiteX4" fmla="*/ 10330 w 10754"/>
              <a:gd name="connsiteY4" fmla="*/ 6120 h 10000"/>
              <a:gd name="connsiteX5" fmla="*/ 10754 w 10754"/>
              <a:gd name="connsiteY5" fmla="*/ 6079 h 10000"/>
              <a:gd name="connsiteX6" fmla="*/ 10754 w 10754"/>
              <a:gd name="connsiteY6" fmla="*/ 0 h 10000"/>
              <a:gd name="connsiteX7" fmla="*/ 754 w 10754"/>
              <a:gd name="connsiteY7" fmla="*/ 0 h 10000"/>
              <a:gd name="connsiteX0" fmla="*/ 754 w 10754"/>
              <a:gd name="connsiteY0" fmla="*/ 1019 h 11019"/>
              <a:gd name="connsiteX1" fmla="*/ 757 w 10754"/>
              <a:gd name="connsiteY1" fmla="*/ 11019 h 11019"/>
              <a:gd name="connsiteX2" fmla="*/ 1151 w 10754"/>
              <a:gd name="connsiteY2" fmla="*/ 10665 h 11019"/>
              <a:gd name="connsiteX3" fmla="*/ 6340 w 10754"/>
              <a:gd name="connsiteY3" fmla="*/ 7990 h 11019"/>
              <a:gd name="connsiteX4" fmla="*/ 10330 w 10754"/>
              <a:gd name="connsiteY4" fmla="*/ 7139 h 11019"/>
              <a:gd name="connsiteX5" fmla="*/ 10754 w 10754"/>
              <a:gd name="connsiteY5" fmla="*/ 7098 h 11019"/>
              <a:gd name="connsiteX6" fmla="*/ 10754 w 10754"/>
              <a:gd name="connsiteY6" fmla="*/ 1019 h 11019"/>
              <a:gd name="connsiteX7" fmla="*/ 754 w 10754"/>
              <a:gd name="connsiteY7" fmla="*/ 1019 h 11019"/>
              <a:gd name="connsiteX0" fmla="*/ 754 w 10754"/>
              <a:gd name="connsiteY0" fmla="*/ 451 h 10451"/>
              <a:gd name="connsiteX1" fmla="*/ 757 w 10754"/>
              <a:gd name="connsiteY1" fmla="*/ 10451 h 10451"/>
              <a:gd name="connsiteX2" fmla="*/ 1151 w 10754"/>
              <a:gd name="connsiteY2" fmla="*/ 10097 h 10451"/>
              <a:gd name="connsiteX3" fmla="*/ 6340 w 10754"/>
              <a:gd name="connsiteY3" fmla="*/ 7422 h 10451"/>
              <a:gd name="connsiteX4" fmla="*/ 10330 w 10754"/>
              <a:gd name="connsiteY4" fmla="*/ 6571 h 10451"/>
              <a:gd name="connsiteX5" fmla="*/ 10754 w 10754"/>
              <a:gd name="connsiteY5" fmla="*/ 6530 h 10451"/>
              <a:gd name="connsiteX6" fmla="*/ 10754 w 10754"/>
              <a:gd name="connsiteY6" fmla="*/ 451 h 10451"/>
              <a:gd name="connsiteX7" fmla="*/ 754 w 10754"/>
              <a:gd name="connsiteY7" fmla="*/ 451 h 10451"/>
              <a:gd name="connsiteX0" fmla="*/ 28 w 10028"/>
              <a:gd name="connsiteY0" fmla="*/ 451 h 10451"/>
              <a:gd name="connsiteX1" fmla="*/ 31 w 10028"/>
              <a:gd name="connsiteY1" fmla="*/ 10451 h 10451"/>
              <a:gd name="connsiteX2" fmla="*/ 425 w 10028"/>
              <a:gd name="connsiteY2" fmla="*/ 10097 h 10451"/>
              <a:gd name="connsiteX3" fmla="*/ 5614 w 10028"/>
              <a:gd name="connsiteY3" fmla="*/ 7422 h 10451"/>
              <a:gd name="connsiteX4" fmla="*/ 9604 w 10028"/>
              <a:gd name="connsiteY4" fmla="*/ 6571 h 10451"/>
              <a:gd name="connsiteX5" fmla="*/ 10028 w 10028"/>
              <a:gd name="connsiteY5" fmla="*/ 6530 h 10451"/>
              <a:gd name="connsiteX6" fmla="*/ 10028 w 10028"/>
              <a:gd name="connsiteY6" fmla="*/ 451 h 10451"/>
              <a:gd name="connsiteX7" fmla="*/ 28 w 10028"/>
              <a:gd name="connsiteY7" fmla="*/ 451 h 10451"/>
              <a:gd name="connsiteX0" fmla="*/ 1 w 10001"/>
              <a:gd name="connsiteY0" fmla="*/ 451 h 10451"/>
              <a:gd name="connsiteX1" fmla="*/ 4 w 10001"/>
              <a:gd name="connsiteY1" fmla="*/ 10451 h 10451"/>
              <a:gd name="connsiteX2" fmla="*/ 398 w 10001"/>
              <a:gd name="connsiteY2" fmla="*/ 10097 h 10451"/>
              <a:gd name="connsiteX3" fmla="*/ 5587 w 10001"/>
              <a:gd name="connsiteY3" fmla="*/ 7422 h 10451"/>
              <a:gd name="connsiteX4" fmla="*/ 9577 w 10001"/>
              <a:gd name="connsiteY4" fmla="*/ 6571 h 10451"/>
              <a:gd name="connsiteX5" fmla="*/ 10001 w 10001"/>
              <a:gd name="connsiteY5" fmla="*/ 6530 h 10451"/>
              <a:gd name="connsiteX6" fmla="*/ 10001 w 10001"/>
              <a:gd name="connsiteY6" fmla="*/ 451 h 10451"/>
              <a:gd name="connsiteX7" fmla="*/ 1 w 10001"/>
              <a:gd name="connsiteY7" fmla="*/ 451 h 10451"/>
              <a:gd name="connsiteX0" fmla="*/ 1 w 10001"/>
              <a:gd name="connsiteY0" fmla="*/ 451 h 10451"/>
              <a:gd name="connsiteX1" fmla="*/ 4 w 10001"/>
              <a:gd name="connsiteY1" fmla="*/ 10451 h 10451"/>
              <a:gd name="connsiteX2" fmla="*/ 398 w 10001"/>
              <a:gd name="connsiteY2" fmla="*/ 10097 h 10451"/>
              <a:gd name="connsiteX3" fmla="*/ 5587 w 10001"/>
              <a:gd name="connsiteY3" fmla="*/ 7422 h 10451"/>
              <a:gd name="connsiteX4" fmla="*/ 9577 w 10001"/>
              <a:gd name="connsiteY4" fmla="*/ 6571 h 10451"/>
              <a:gd name="connsiteX5" fmla="*/ 10001 w 10001"/>
              <a:gd name="connsiteY5" fmla="*/ 6530 h 10451"/>
              <a:gd name="connsiteX6" fmla="*/ 10001 w 10001"/>
              <a:gd name="connsiteY6" fmla="*/ 451 h 10451"/>
              <a:gd name="connsiteX7" fmla="*/ 1 w 10001"/>
              <a:gd name="connsiteY7" fmla="*/ 451 h 10451"/>
              <a:gd name="connsiteX0" fmla="*/ 1 w 10001"/>
              <a:gd name="connsiteY0" fmla="*/ 451 h 10451"/>
              <a:gd name="connsiteX1" fmla="*/ 4 w 10001"/>
              <a:gd name="connsiteY1" fmla="*/ 10451 h 10451"/>
              <a:gd name="connsiteX2" fmla="*/ 935 w 10001"/>
              <a:gd name="connsiteY2" fmla="*/ 9758 h 10451"/>
              <a:gd name="connsiteX3" fmla="*/ 5587 w 10001"/>
              <a:gd name="connsiteY3" fmla="*/ 7422 h 10451"/>
              <a:gd name="connsiteX4" fmla="*/ 9577 w 10001"/>
              <a:gd name="connsiteY4" fmla="*/ 6571 h 10451"/>
              <a:gd name="connsiteX5" fmla="*/ 10001 w 10001"/>
              <a:gd name="connsiteY5" fmla="*/ 6530 h 10451"/>
              <a:gd name="connsiteX6" fmla="*/ 10001 w 10001"/>
              <a:gd name="connsiteY6" fmla="*/ 451 h 10451"/>
              <a:gd name="connsiteX7" fmla="*/ 1 w 10001"/>
              <a:gd name="connsiteY7" fmla="*/ 451 h 10451"/>
              <a:gd name="connsiteX0" fmla="*/ 8 w 10008"/>
              <a:gd name="connsiteY0" fmla="*/ 451 h 9846"/>
              <a:gd name="connsiteX1" fmla="*/ 1 w 10008"/>
              <a:gd name="connsiteY1" fmla="*/ 9846 h 9846"/>
              <a:gd name="connsiteX2" fmla="*/ 942 w 10008"/>
              <a:gd name="connsiteY2" fmla="*/ 9758 h 9846"/>
              <a:gd name="connsiteX3" fmla="*/ 5594 w 10008"/>
              <a:gd name="connsiteY3" fmla="*/ 7422 h 9846"/>
              <a:gd name="connsiteX4" fmla="*/ 9584 w 10008"/>
              <a:gd name="connsiteY4" fmla="*/ 6571 h 9846"/>
              <a:gd name="connsiteX5" fmla="*/ 10008 w 10008"/>
              <a:gd name="connsiteY5" fmla="*/ 6530 h 9846"/>
              <a:gd name="connsiteX6" fmla="*/ 10008 w 10008"/>
              <a:gd name="connsiteY6" fmla="*/ 451 h 9846"/>
              <a:gd name="connsiteX7" fmla="*/ 8 w 10008"/>
              <a:gd name="connsiteY7" fmla="*/ 451 h 9846"/>
              <a:gd name="connsiteX0" fmla="*/ 7 w 9999"/>
              <a:gd name="connsiteY0" fmla="*/ 458 h 10000"/>
              <a:gd name="connsiteX1" fmla="*/ 0 w 9999"/>
              <a:gd name="connsiteY1" fmla="*/ 10000 h 10000"/>
              <a:gd name="connsiteX2" fmla="*/ 940 w 9999"/>
              <a:gd name="connsiteY2" fmla="*/ 9911 h 10000"/>
              <a:gd name="connsiteX3" fmla="*/ 5589 w 9999"/>
              <a:gd name="connsiteY3" fmla="*/ 7538 h 10000"/>
              <a:gd name="connsiteX4" fmla="*/ 9575 w 9999"/>
              <a:gd name="connsiteY4" fmla="*/ 6674 h 10000"/>
              <a:gd name="connsiteX5" fmla="*/ 9999 w 9999"/>
              <a:gd name="connsiteY5" fmla="*/ 6632 h 10000"/>
              <a:gd name="connsiteX6" fmla="*/ 9999 w 9999"/>
              <a:gd name="connsiteY6" fmla="*/ 458 h 10000"/>
              <a:gd name="connsiteX7" fmla="*/ 7 w 9999"/>
              <a:gd name="connsiteY7" fmla="*/ 458 h 10000"/>
              <a:gd name="connsiteX0" fmla="*/ 1 w 9994"/>
              <a:gd name="connsiteY0" fmla="*/ 458 h 10049"/>
              <a:gd name="connsiteX1" fmla="*/ 1 w 9994"/>
              <a:gd name="connsiteY1" fmla="*/ 10049 h 10049"/>
              <a:gd name="connsiteX2" fmla="*/ 934 w 9994"/>
              <a:gd name="connsiteY2" fmla="*/ 9911 h 10049"/>
              <a:gd name="connsiteX3" fmla="*/ 5584 w 9994"/>
              <a:gd name="connsiteY3" fmla="*/ 7538 h 10049"/>
              <a:gd name="connsiteX4" fmla="*/ 9570 w 9994"/>
              <a:gd name="connsiteY4" fmla="*/ 6674 h 10049"/>
              <a:gd name="connsiteX5" fmla="*/ 9994 w 9994"/>
              <a:gd name="connsiteY5" fmla="*/ 6632 h 10049"/>
              <a:gd name="connsiteX6" fmla="*/ 9994 w 9994"/>
              <a:gd name="connsiteY6" fmla="*/ 458 h 10049"/>
              <a:gd name="connsiteX7" fmla="*/ 1 w 9994"/>
              <a:gd name="connsiteY7" fmla="*/ 458 h 10049"/>
              <a:gd name="connsiteX0" fmla="*/ 3 w 10002"/>
              <a:gd name="connsiteY0" fmla="*/ 456 h 10000"/>
              <a:gd name="connsiteX1" fmla="*/ 3 w 10002"/>
              <a:gd name="connsiteY1" fmla="*/ 10000 h 10000"/>
              <a:gd name="connsiteX2" fmla="*/ 937 w 10002"/>
              <a:gd name="connsiteY2" fmla="*/ 9863 h 10000"/>
              <a:gd name="connsiteX3" fmla="*/ 5589 w 10002"/>
              <a:gd name="connsiteY3" fmla="*/ 7501 h 10000"/>
              <a:gd name="connsiteX4" fmla="*/ 9578 w 10002"/>
              <a:gd name="connsiteY4" fmla="*/ 6641 h 10000"/>
              <a:gd name="connsiteX5" fmla="*/ 10002 w 10002"/>
              <a:gd name="connsiteY5" fmla="*/ 6600 h 10000"/>
              <a:gd name="connsiteX6" fmla="*/ 10002 w 10002"/>
              <a:gd name="connsiteY6" fmla="*/ 456 h 10000"/>
              <a:gd name="connsiteX7" fmla="*/ 3 w 10002"/>
              <a:gd name="connsiteY7" fmla="*/ 456 h 10000"/>
              <a:gd name="connsiteX0" fmla="*/ 3 w 10002"/>
              <a:gd name="connsiteY0" fmla="*/ 456 h 10000"/>
              <a:gd name="connsiteX1" fmla="*/ 3 w 10002"/>
              <a:gd name="connsiteY1" fmla="*/ 10000 h 10000"/>
              <a:gd name="connsiteX2" fmla="*/ 937 w 10002"/>
              <a:gd name="connsiteY2" fmla="*/ 9863 h 10000"/>
              <a:gd name="connsiteX3" fmla="*/ 5589 w 10002"/>
              <a:gd name="connsiteY3" fmla="*/ 7501 h 10000"/>
              <a:gd name="connsiteX4" fmla="*/ 9578 w 10002"/>
              <a:gd name="connsiteY4" fmla="*/ 6641 h 10000"/>
              <a:gd name="connsiteX5" fmla="*/ 10002 w 10002"/>
              <a:gd name="connsiteY5" fmla="*/ 6600 h 10000"/>
              <a:gd name="connsiteX6" fmla="*/ 10002 w 10002"/>
              <a:gd name="connsiteY6" fmla="*/ 456 h 10000"/>
              <a:gd name="connsiteX7" fmla="*/ 3 w 10002"/>
              <a:gd name="connsiteY7" fmla="*/ 456 h 10000"/>
              <a:gd name="connsiteX0" fmla="*/ 3 w 10002"/>
              <a:gd name="connsiteY0" fmla="*/ 456 h 10262"/>
              <a:gd name="connsiteX1" fmla="*/ 3 w 10002"/>
              <a:gd name="connsiteY1" fmla="*/ 10000 h 10262"/>
              <a:gd name="connsiteX2" fmla="*/ 5589 w 10002"/>
              <a:gd name="connsiteY2" fmla="*/ 7501 h 10262"/>
              <a:gd name="connsiteX3" fmla="*/ 9578 w 10002"/>
              <a:gd name="connsiteY3" fmla="*/ 6641 h 10262"/>
              <a:gd name="connsiteX4" fmla="*/ 10002 w 10002"/>
              <a:gd name="connsiteY4" fmla="*/ 6600 h 10262"/>
              <a:gd name="connsiteX5" fmla="*/ 10002 w 10002"/>
              <a:gd name="connsiteY5" fmla="*/ 456 h 10262"/>
              <a:gd name="connsiteX6" fmla="*/ 3 w 10002"/>
              <a:gd name="connsiteY6" fmla="*/ 456 h 10262"/>
              <a:gd name="connsiteX0" fmla="*/ 3 w 10002"/>
              <a:gd name="connsiteY0" fmla="*/ 456 h 10000"/>
              <a:gd name="connsiteX1" fmla="*/ 3 w 10002"/>
              <a:gd name="connsiteY1" fmla="*/ 10000 h 10000"/>
              <a:gd name="connsiteX2" fmla="*/ 5589 w 10002"/>
              <a:gd name="connsiteY2" fmla="*/ 7501 h 10000"/>
              <a:gd name="connsiteX3" fmla="*/ 9578 w 10002"/>
              <a:gd name="connsiteY3" fmla="*/ 6641 h 10000"/>
              <a:gd name="connsiteX4" fmla="*/ 10002 w 10002"/>
              <a:gd name="connsiteY4" fmla="*/ 6600 h 10000"/>
              <a:gd name="connsiteX5" fmla="*/ 10002 w 10002"/>
              <a:gd name="connsiteY5" fmla="*/ 456 h 10000"/>
              <a:gd name="connsiteX6" fmla="*/ 3 w 10002"/>
              <a:gd name="connsiteY6" fmla="*/ 456 h 10000"/>
              <a:gd name="connsiteX0" fmla="*/ 3 w 10002"/>
              <a:gd name="connsiteY0" fmla="*/ 456 h 10000"/>
              <a:gd name="connsiteX1" fmla="*/ 3 w 10002"/>
              <a:gd name="connsiteY1" fmla="*/ 10000 h 10000"/>
              <a:gd name="connsiteX2" fmla="*/ 5589 w 10002"/>
              <a:gd name="connsiteY2" fmla="*/ 7501 h 10000"/>
              <a:gd name="connsiteX3" fmla="*/ 9578 w 10002"/>
              <a:gd name="connsiteY3" fmla="*/ 6641 h 10000"/>
              <a:gd name="connsiteX4" fmla="*/ 10002 w 10002"/>
              <a:gd name="connsiteY4" fmla="*/ 6600 h 10000"/>
              <a:gd name="connsiteX5" fmla="*/ 10002 w 10002"/>
              <a:gd name="connsiteY5" fmla="*/ 456 h 10000"/>
              <a:gd name="connsiteX6" fmla="*/ 3 w 10002"/>
              <a:gd name="connsiteY6" fmla="*/ 456 h 10000"/>
              <a:gd name="connsiteX0" fmla="*/ 3 w 10002"/>
              <a:gd name="connsiteY0" fmla="*/ 456 h 10000"/>
              <a:gd name="connsiteX1" fmla="*/ 3 w 10002"/>
              <a:gd name="connsiteY1" fmla="*/ 10000 h 10000"/>
              <a:gd name="connsiteX2" fmla="*/ 5589 w 10002"/>
              <a:gd name="connsiteY2" fmla="*/ 7501 h 10000"/>
              <a:gd name="connsiteX3" fmla="*/ 9578 w 10002"/>
              <a:gd name="connsiteY3" fmla="*/ 6641 h 10000"/>
              <a:gd name="connsiteX4" fmla="*/ 10002 w 10002"/>
              <a:gd name="connsiteY4" fmla="*/ 6600 h 10000"/>
              <a:gd name="connsiteX5" fmla="*/ 10002 w 10002"/>
              <a:gd name="connsiteY5" fmla="*/ 456 h 10000"/>
              <a:gd name="connsiteX6" fmla="*/ 3 w 10002"/>
              <a:gd name="connsiteY6" fmla="*/ 456 h 10000"/>
              <a:gd name="connsiteX0" fmla="*/ 3 w 10002"/>
              <a:gd name="connsiteY0" fmla="*/ 456 h 10000"/>
              <a:gd name="connsiteX1" fmla="*/ 3 w 10002"/>
              <a:gd name="connsiteY1" fmla="*/ 10000 h 10000"/>
              <a:gd name="connsiteX2" fmla="*/ 5589 w 10002"/>
              <a:gd name="connsiteY2" fmla="*/ 7501 h 10000"/>
              <a:gd name="connsiteX3" fmla="*/ 10002 w 10002"/>
              <a:gd name="connsiteY3" fmla="*/ 6600 h 10000"/>
              <a:gd name="connsiteX4" fmla="*/ 10002 w 10002"/>
              <a:gd name="connsiteY4" fmla="*/ 456 h 10000"/>
              <a:gd name="connsiteX5" fmla="*/ 3 w 10002"/>
              <a:gd name="connsiteY5" fmla="*/ 456 h 10000"/>
              <a:gd name="connsiteX0" fmla="*/ 3 w 10002"/>
              <a:gd name="connsiteY0" fmla="*/ 456 h 10000"/>
              <a:gd name="connsiteX1" fmla="*/ 3 w 10002"/>
              <a:gd name="connsiteY1" fmla="*/ 10000 h 10000"/>
              <a:gd name="connsiteX2" fmla="*/ 5589 w 10002"/>
              <a:gd name="connsiteY2" fmla="*/ 7501 h 10000"/>
              <a:gd name="connsiteX3" fmla="*/ 10002 w 10002"/>
              <a:gd name="connsiteY3" fmla="*/ 7267 h 10000"/>
              <a:gd name="connsiteX4" fmla="*/ 10002 w 10002"/>
              <a:gd name="connsiteY4" fmla="*/ 456 h 10000"/>
              <a:gd name="connsiteX5" fmla="*/ 3 w 10002"/>
              <a:gd name="connsiteY5" fmla="*/ 456 h 10000"/>
              <a:gd name="connsiteX0" fmla="*/ 3 w 10002"/>
              <a:gd name="connsiteY0" fmla="*/ 456 h 10000"/>
              <a:gd name="connsiteX1" fmla="*/ 3 w 10002"/>
              <a:gd name="connsiteY1" fmla="*/ 10000 h 10000"/>
              <a:gd name="connsiteX2" fmla="*/ 4967 w 10002"/>
              <a:gd name="connsiteY2" fmla="*/ 7809 h 10000"/>
              <a:gd name="connsiteX3" fmla="*/ 10002 w 10002"/>
              <a:gd name="connsiteY3" fmla="*/ 7267 h 10000"/>
              <a:gd name="connsiteX4" fmla="*/ 10002 w 10002"/>
              <a:gd name="connsiteY4" fmla="*/ 456 h 10000"/>
              <a:gd name="connsiteX5" fmla="*/ 3 w 10002"/>
              <a:gd name="connsiteY5" fmla="*/ 456 h 10000"/>
              <a:gd name="connsiteX0" fmla="*/ 3 w 10002"/>
              <a:gd name="connsiteY0" fmla="*/ 456 h 10000"/>
              <a:gd name="connsiteX1" fmla="*/ 3 w 10002"/>
              <a:gd name="connsiteY1" fmla="*/ 10000 h 10000"/>
              <a:gd name="connsiteX2" fmla="*/ 4967 w 10002"/>
              <a:gd name="connsiteY2" fmla="*/ 7809 h 10000"/>
              <a:gd name="connsiteX3" fmla="*/ 10002 w 10002"/>
              <a:gd name="connsiteY3" fmla="*/ 7267 h 10000"/>
              <a:gd name="connsiteX4" fmla="*/ 10002 w 10002"/>
              <a:gd name="connsiteY4" fmla="*/ 456 h 10000"/>
              <a:gd name="connsiteX5" fmla="*/ 3 w 10002"/>
              <a:gd name="connsiteY5" fmla="*/ 456 h 10000"/>
              <a:gd name="connsiteX0" fmla="*/ 3 w 10002"/>
              <a:gd name="connsiteY0" fmla="*/ 456 h 10000"/>
              <a:gd name="connsiteX1" fmla="*/ 3 w 10002"/>
              <a:gd name="connsiteY1" fmla="*/ 10000 h 10000"/>
              <a:gd name="connsiteX2" fmla="*/ 4967 w 10002"/>
              <a:gd name="connsiteY2" fmla="*/ 7809 h 10000"/>
              <a:gd name="connsiteX3" fmla="*/ 10002 w 10002"/>
              <a:gd name="connsiteY3" fmla="*/ 7267 h 10000"/>
              <a:gd name="connsiteX4" fmla="*/ 10002 w 10002"/>
              <a:gd name="connsiteY4" fmla="*/ 456 h 10000"/>
              <a:gd name="connsiteX5" fmla="*/ 3 w 10002"/>
              <a:gd name="connsiteY5" fmla="*/ 456 h 10000"/>
              <a:gd name="connsiteX0" fmla="*/ 3 w 10002"/>
              <a:gd name="connsiteY0" fmla="*/ 456 h 10305"/>
              <a:gd name="connsiteX1" fmla="*/ 3 w 10002"/>
              <a:gd name="connsiteY1" fmla="*/ 10000 h 10305"/>
              <a:gd name="connsiteX2" fmla="*/ 10002 w 10002"/>
              <a:gd name="connsiteY2" fmla="*/ 7267 h 10305"/>
              <a:gd name="connsiteX3" fmla="*/ 10002 w 10002"/>
              <a:gd name="connsiteY3" fmla="*/ 456 h 10305"/>
              <a:gd name="connsiteX4" fmla="*/ 3 w 10002"/>
              <a:gd name="connsiteY4" fmla="*/ 456 h 10305"/>
              <a:gd name="connsiteX0" fmla="*/ 3 w 10002"/>
              <a:gd name="connsiteY0" fmla="*/ 456 h 10000"/>
              <a:gd name="connsiteX1" fmla="*/ 3 w 10002"/>
              <a:gd name="connsiteY1" fmla="*/ 10000 h 10000"/>
              <a:gd name="connsiteX2" fmla="*/ 10002 w 10002"/>
              <a:gd name="connsiteY2" fmla="*/ 7267 h 10000"/>
              <a:gd name="connsiteX3" fmla="*/ 10002 w 10002"/>
              <a:gd name="connsiteY3" fmla="*/ 456 h 10000"/>
              <a:gd name="connsiteX4" fmla="*/ 3 w 10002"/>
              <a:gd name="connsiteY4" fmla="*/ 456 h 10000"/>
              <a:gd name="connsiteX0" fmla="*/ 3 w 10002"/>
              <a:gd name="connsiteY0" fmla="*/ 456 h 10000"/>
              <a:gd name="connsiteX1" fmla="*/ 3 w 10002"/>
              <a:gd name="connsiteY1" fmla="*/ 10000 h 10000"/>
              <a:gd name="connsiteX2" fmla="*/ 10002 w 10002"/>
              <a:gd name="connsiteY2" fmla="*/ 7267 h 10000"/>
              <a:gd name="connsiteX3" fmla="*/ 10002 w 10002"/>
              <a:gd name="connsiteY3" fmla="*/ 456 h 10000"/>
              <a:gd name="connsiteX4" fmla="*/ 3 w 10002"/>
              <a:gd name="connsiteY4" fmla="*/ 456 h 10000"/>
              <a:gd name="connsiteX0" fmla="*/ 3 w 10002"/>
              <a:gd name="connsiteY0" fmla="*/ 456 h 10000"/>
              <a:gd name="connsiteX1" fmla="*/ 3 w 10002"/>
              <a:gd name="connsiteY1" fmla="*/ 10000 h 10000"/>
              <a:gd name="connsiteX2" fmla="*/ 10002 w 10002"/>
              <a:gd name="connsiteY2" fmla="*/ 7267 h 10000"/>
              <a:gd name="connsiteX3" fmla="*/ 10002 w 10002"/>
              <a:gd name="connsiteY3" fmla="*/ 456 h 10000"/>
              <a:gd name="connsiteX4" fmla="*/ 3 w 10002"/>
              <a:gd name="connsiteY4" fmla="*/ 456 h 10000"/>
              <a:gd name="connsiteX0" fmla="*/ 3 w 10002"/>
              <a:gd name="connsiteY0" fmla="*/ 0 h 9544"/>
              <a:gd name="connsiteX1" fmla="*/ 3 w 10002"/>
              <a:gd name="connsiteY1" fmla="*/ 9544 h 9544"/>
              <a:gd name="connsiteX2" fmla="*/ 10002 w 10002"/>
              <a:gd name="connsiteY2" fmla="*/ 6811 h 9544"/>
              <a:gd name="connsiteX3" fmla="*/ 10002 w 10002"/>
              <a:gd name="connsiteY3" fmla="*/ 0 h 9544"/>
              <a:gd name="connsiteX4" fmla="*/ 3 w 10002"/>
              <a:gd name="connsiteY4" fmla="*/ 0 h 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2" h="9544">
                <a:moveTo>
                  <a:pt x="3" y="0"/>
                </a:moveTo>
                <a:cubicBezTo>
                  <a:pt x="2" y="9811"/>
                  <a:pt x="-5" y="6304"/>
                  <a:pt x="3" y="9544"/>
                </a:cubicBezTo>
                <a:cubicBezTo>
                  <a:pt x="3479" y="7296"/>
                  <a:pt x="7884" y="6761"/>
                  <a:pt x="10002" y="6811"/>
                </a:cubicBezTo>
                <a:lnTo>
                  <a:pt x="10002" y="0"/>
                </a:lnTo>
                <a:lnTo>
                  <a:pt x="3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endParaRPr lang="en-US">
              <a:solidFill>
                <a:srgbClr val="5F5656"/>
              </a:solidFill>
              <a:ea typeface="ＭＳ Ｐゴシック" charset="-128"/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8191" y="283829"/>
            <a:ext cx="1225162" cy="319433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350816" y="240000"/>
            <a:ext cx="6881416" cy="750000"/>
          </a:xfrm>
        </p:spPr>
        <p:txBody>
          <a:bodyPr/>
          <a:lstStyle>
            <a:lvl1pPr>
              <a:defRPr sz="3000" b="1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2837701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ree Content" preserve="1" userDrawn="1">
  <p:cSld name="1_F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350816" y="240000"/>
            <a:ext cx="6881416" cy="750000"/>
          </a:xfrm>
        </p:spPr>
        <p:txBody>
          <a:bodyPr/>
          <a:lstStyle>
            <a:lvl1pPr>
              <a:defRPr sz="3000" b="1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30166458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ags" Target="../tags/tag4.xml"/><Relationship Id="rId26" Type="http://schemas.openxmlformats.org/officeDocument/2006/relationships/tags" Target="../tags/tag12.xml"/><Relationship Id="rId39" Type="http://schemas.openxmlformats.org/officeDocument/2006/relationships/tags" Target="../tags/tag25.xml"/><Relationship Id="rId3" Type="http://schemas.openxmlformats.org/officeDocument/2006/relationships/slideLayout" Target="../slideLayouts/slideLayout3.xml"/><Relationship Id="rId21" Type="http://schemas.openxmlformats.org/officeDocument/2006/relationships/tags" Target="../tags/tag7.xml"/><Relationship Id="rId34" Type="http://schemas.openxmlformats.org/officeDocument/2006/relationships/tags" Target="../tags/tag20.xml"/><Relationship Id="rId42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ags" Target="../tags/tag3.xml"/><Relationship Id="rId25" Type="http://schemas.openxmlformats.org/officeDocument/2006/relationships/tags" Target="../tags/tag11.xml"/><Relationship Id="rId33" Type="http://schemas.openxmlformats.org/officeDocument/2006/relationships/tags" Target="../tags/tag19.xml"/><Relationship Id="rId38" Type="http://schemas.openxmlformats.org/officeDocument/2006/relationships/tags" Target="../tags/tag24.xml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2.xml"/><Relationship Id="rId20" Type="http://schemas.openxmlformats.org/officeDocument/2006/relationships/tags" Target="../tags/tag6.xml"/><Relationship Id="rId29" Type="http://schemas.openxmlformats.org/officeDocument/2006/relationships/tags" Target="../tags/tag15.xml"/><Relationship Id="rId41" Type="http://schemas.openxmlformats.org/officeDocument/2006/relationships/tags" Target="../tags/tag27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ags" Target="../tags/tag10.xml"/><Relationship Id="rId32" Type="http://schemas.openxmlformats.org/officeDocument/2006/relationships/tags" Target="../tags/tag18.xml"/><Relationship Id="rId37" Type="http://schemas.openxmlformats.org/officeDocument/2006/relationships/tags" Target="../tags/tag23.xml"/><Relationship Id="rId40" Type="http://schemas.openxmlformats.org/officeDocument/2006/relationships/tags" Target="../tags/tag26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1.xml"/><Relationship Id="rId23" Type="http://schemas.openxmlformats.org/officeDocument/2006/relationships/tags" Target="../tags/tag9.xml"/><Relationship Id="rId28" Type="http://schemas.openxmlformats.org/officeDocument/2006/relationships/tags" Target="../tags/tag14.xml"/><Relationship Id="rId36" Type="http://schemas.openxmlformats.org/officeDocument/2006/relationships/tags" Target="../tags/tag22.xml"/><Relationship Id="rId10" Type="http://schemas.openxmlformats.org/officeDocument/2006/relationships/slideLayout" Target="../slideLayouts/slideLayout10.xml"/><Relationship Id="rId19" Type="http://schemas.openxmlformats.org/officeDocument/2006/relationships/tags" Target="../tags/tag5.xml"/><Relationship Id="rId31" Type="http://schemas.openxmlformats.org/officeDocument/2006/relationships/tags" Target="../tags/tag17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Relationship Id="rId22" Type="http://schemas.openxmlformats.org/officeDocument/2006/relationships/tags" Target="../tags/tag8.xml"/><Relationship Id="rId27" Type="http://schemas.openxmlformats.org/officeDocument/2006/relationships/tags" Target="../tags/tag13.xml"/><Relationship Id="rId30" Type="http://schemas.openxmlformats.org/officeDocument/2006/relationships/tags" Target="../tags/tag16.xml"/><Relationship Id="rId35" Type="http://schemas.openxmlformats.org/officeDocument/2006/relationships/tags" Target="../tags/tag2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ags" Target="../tags/tag48.xml"/><Relationship Id="rId13" Type="http://schemas.openxmlformats.org/officeDocument/2006/relationships/tags" Target="../tags/tag53.xml"/><Relationship Id="rId18" Type="http://schemas.openxmlformats.org/officeDocument/2006/relationships/tags" Target="../tags/tag58.xml"/><Relationship Id="rId26" Type="http://schemas.openxmlformats.org/officeDocument/2006/relationships/tags" Target="../tags/tag66.xml"/><Relationship Id="rId3" Type="http://schemas.openxmlformats.org/officeDocument/2006/relationships/slideLayout" Target="../slideLayouts/slideLayout16.xml"/><Relationship Id="rId21" Type="http://schemas.openxmlformats.org/officeDocument/2006/relationships/tags" Target="../tags/tag61.xml"/><Relationship Id="rId34" Type="http://schemas.openxmlformats.org/officeDocument/2006/relationships/image" Target="../media/image1.png"/><Relationship Id="rId7" Type="http://schemas.openxmlformats.org/officeDocument/2006/relationships/tags" Target="../tags/tag47.xml"/><Relationship Id="rId12" Type="http://schemas.openxmlformats.org/officeDocument/2006/relationships/tags" Target="../tags/tag52.xml"/><Relationship Id="rId17" Type="http://schemas.openxmlformats.org/officeDocument/2006/relationships/tags" Target="../tags/tag57.xml"/><Relationship Id="rId25" Type="http://schemas.openxmlformats.org/officeDocument/2006/relationships/tags" Target="../tags/tag65.xml"/><Relationship Id="rId33" Type="http://schemas.openxmlformats.org/officeDocument/2006/relationships/tags" Target="../tags/tag73.xml"/><Relationship Id="rId2" Type="http://schemas.openxmlformats.org/officeDocument/2006/relationships/slideLayout" Target="../slideLayouts/slideLayout15.xml"/><Relationship Id="rId16" Type="http://schemas.openxmlformats.org/officeDocument/2006/relationships/tags" Target="../tags/tag56.xml"/><Relationship Id="rId20" Type="http://schemas.openxmlformats.org/officeDocument/2006/relationships/tags" Target="../tags/tag60.xml"/><Relationship Id="rId29" Type="http://schemas.openxmlformats.org/officeDocument/2006/relationships/tags" Target="../tags/tag69.xml"/><Relationship Id="rId1" Type="http://schemas.openxmlformats.org/officeDocument/2006/relationships/slideLayout" Target="../slideLayouts/slideLayout14.xml"/><Relationship Id="rId6" Type="http://schemas.openxmlformats.org/officeDocument/2006/relationships/theme" Target="../theme/theme2.xml"/><Relationship Id="rId11" Type="http://schemas.openxmlformats.org/officeDocument/2006/relationships/tags" Target="../tags/tag51.xml"/><Relationship Id="rId24" Type="http://schemas.openxmlformats.org/officeDocument/2006/relationships/tags" Target="../tags/tag64.xml"/><Relationship Id="rId32" Type="http://schemas.openxmlformats.org/officeDocument/2006/relationships/tags" Target="../tags/tag72.xml"/><Relationship Id="rId5" Type="http://schemas.openxmlformats.org/officeDocument/2006/relationships/slideLayout" Target="../slideLayouts/slideLayout18.xml"/><Relationship Id="rId15" Type="http://schemas.openxmlformats.org/officeDocument/2006/relationships/tags" Target="../tags/tag55.xml"/><Relationship Id="rId23" Type="http://schemas.openxmlformats.org/officeDocument/2006/relationships/tags" Target="../tags/tag63.xml"/><Relationship Id="rId28" Type="http://schemas.openxmlformats.org/officeDocument/2006/relationships/tags" Target="../tags/tag68.xml"/><Relationship Id="rId10" Type="http://schemas.openxmlformats.org/officeDocument/2006/relationships/tags" Target="../tags/tag50.xml"/><Relationship Id="rId19" Type="http://schemas.openxmlformats.org/officeDocument/2006/relationships/tags" Target="../tags/tag59.xml"/><Relationship Id="rId31" Type="http://schemas.openxmlformats.org/officeDocument/2006/relationships/tags" Target="../tags/tag71.xml"/><Relationship Id="rId4" Type="http://schemas.openxmlformats.org/officeDocument/2006/relationships/slideLayout" Target="../slideLayouts/slideLayout17.xml"/><Relationship Id="rId9" Type="http://schemas.openxmlformats.org/officeDocument/2006/relationships/tags" Target="../tags/tag49.xml"/><Relationship Id="rId14" Type="http://schemas.openxmlformats.org/officeDocument/2006/relationships/tags" Target="../tags/tag54.xml"/><Relationship Id="rId22" Type="http://schemas.openxmlformats.org/officeDocument/2006/relationships/tags" Target="../tags/tag62.xml"/><Relationship Id="rId27" Type="http://schemas.openxmlformats.org/officeDocument/2006/relationships/tags" Target="../tags/tag67.xml"/><Relationship Id="rId30" Type="http://schemas.openxmlformats.org/officeDocument/2006/relationships/tags" Target="../tags/tag7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roup 50"/>
          <p:cNvGrpSpPr>
            <a:grpSpLocks noChangeAspect="1"/>
          </p:cNvGrpSpPr>
          <p:nvPr userDrawn="1"/>
        </p:nvGrpSpPr>
        <p:grpSpPr>
          <a:xfrm>
            <a:off x="7716909" y="277144"/>
            <a:ext cx="1227860" cy="319636"/>
            <a:chOff x="2517775" y="2590800"/>
            <a:chExt cx="7177087" cy="1680632"/>
          </a:xfrm>
        </p:grpSpPr>
        <p:grpSp>
          <p:nvGrpSpPr>
            <p:cNvPr id="71" name="Group 33"/>
            <p:cNvGrpSpPr/>
            <p:nvPr/>
          </p:nvGrpSpPr>
          <p:grpSpPr>
            <a:xfrm>
              <a:off x="8443772" y="2853530"/>
              <a:ext cx="1251090" cy="1226068"/>
              <a:chOff x="5721350" y="3268663"/>
              <a:chExt cx="476250" cy="466725"/>
            </a:xfrm>
            <a:solidFill>
              <a:srgbClr val="E55008"/>
            </a:solidFill>
          </p:grpSpPr>
          <p:sp>
            <p:nvSpPr>
              <p:cNvPr id="94" name="Freeform 1"/>
              <p:cNvSpPr>
                <a:spLocks noChangeArrowheads="1"/>
              </p:cNvSpPr>
              <p:nvPr/>
            </p:nvSpPr>
            <p:spPr bwMode="auto">
              <a:xfrm>
                <a:off x="6078538" y="3443288"/>
                <a:ext cx="119062" cy="119062"/>
              </a:xfrm>
              <a:custGeom>
                <a:avLst/>
                <a:gdLst/>
                <a:ahLst/>
                <a:cxnLst>
                  <a:cxn ang="0">
                    <a:pos x="271" y="271"/>
                  </a:cxn>
                  <a:cxn ang="0">
                    <a:pos x="271" y="59"/>
                  </a:cxn>
                  <a:cxn ang="0">
                    <a:pos x="59" y="59"/>
                  </a:cxn>
                  <a:cxn ang="0">
                    <a:pos x="59" y="271"/>
                  </a:cxn>
                  <a:cxn ang="0">
                    <a:pos x="271" y="271"/>
                  </a:cxn>
                </a:cxnLst>
                <a:rect l="0" t="0" r="r" b="b"/>
                <a:pathLst>
                  <a:path w="331" h="331">
                    <a:moveTo>
                      <a:pt x="271" y="271"/>
                    </a:moveTo>
                    <a:cubicBezTo>
                      <a:pt x="330" y="212"/>
                      <a:pt x="330" y="118"/>
                      <a:pt x="271" y="59"/>
                    </a:cubicBezTo>
                    <a:cubicBezTo>
                      <a:pt x="212" y="0"/>
                      <a:pt x="118" y="0"/>
                      <a:pt x="59" y="59"/>
                    </a:cubicBezTo>
                    <a:cubicBezTo>
                      <a:pt x="0" y="118"/>
                      <a:pt x="0" y="213"/>
                      <a:pt x="59" y="271"/>
                    </a:cubicBezTo>
                    <a:cubicBezTo>
                      <a:pt x="118" y="330"/>
                      <a:pt x="212" y="330"/>
                      <a:pt x="271" y="271"/>
                    </a:cubicBezTo>
                  </a:path>
                </a:pathLst>
              </a:custGeom>
              <a:solidFill>
                <a:schemeClr val="accent1"/>
              </a:solidFill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de-DE" kern="0">
                  <a:solidFill>
                    <a:sysClr val="windowText" lastClr="000000"/>
                  </a:solidFill>
                  <a:ea typeface="ＭＳ Ｐゴシック" charset="-128"/>
                </a:endParaRPr>
              </a:p>
            </p:txBody>
          </p:sp>
          <p:sp>
            <p:nvSpPr>
              <p:cNvPr id="95" name="Freeform 2"/>
              <p:cNvSpPr>
                <a:spLocks noChangeArrowheads="1"/>
              </p:cNvSpPr>
              <p:nvPr/>
            </p:nvSpPr>
            <p:spPr bwMode="auto">
              <a:xfrm>
                <a:off x="5992813" y="3556000"/>
                <a:ext cx="92075" cy="92075"/>
              </a:xfrm>
              <a:custGeom>
                <a:avLst/>
                <a:gdLst/>
                <a:ahLst/>
                <a:cxnLst>
                  <a:cxn ang="0">
                    <a:pos x="208" y="209"/>
                  </a:cxn>
                  <a:cxn ang="0">
                    <a:pos x="208" y="45"/>
                  </a:cxn>
                  <a:cxn ang="0">
                    <a:pos x="44" y="45"/>
                  </a:cxn>
                  <a:cxn ang="0">
                    <a:pos x="44" y="209"/>
                  </a:cxn>
                  <a:cxn ang="0">
                    <a:pos x="208" y="209"/>
                  </a:cxn>
                </a:cxnLst>
                <a:rect l="0" t="0" r="r" b="b"/>
                <a:pathLst>
                  <a:path w="255" h="255">
                    <a:moveTo>
                      <a:pt x="208" y="209"/>
                    </a:moveTo>
                    <a:cubicBezTo>
                      <a:pt x="254" y="163"/>
                      <a:pt x="253" y="91"/>
                      <a:pt x="208" y="45"/>
                    </a:cubicBezTo>
                    <a:cubicBezTo>
                      <a:pt x="162" y="0"/>
                      <a:pt x="90" y="0"/>
                      <a:pt x="44" y="45"/>
                    </a:cubicBezTo>
                    <a:cubicBezTo>
                      <a:pt x="0" y="91"/>
                      <a:pt x="0" y="163"/>
                      <a:pt x="44" y="209"/>
                    </a:cubicBezTo>
                    <a:cubicBezTo>
                      <a:pt x="90" y="254"/>
                      <a:pt x="163" y="254"/>
                      <a:pt x="208" y="209"/>
                    </a:cubicBezTo>
                  </a:path>
                </a:pathLst>
              </a:custGeom>
              <a:solidFill>
                <a:schemeClr val="accent1"/>
              </a:solidFill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de-DE" kern="0">
                  <a:solidFill>
                    <a:sysClr val="windowText" lastClr="000000"/>
                  </a:solidFill>
                  <a:ea typeface="ＭＳ Ｐゴシック" charset="-128"/>
                </a:endParaRPr>
              </a:p>
            </p:txBody>
          </p:sp>
          <p:sp>
            <p:nvSpPr>
              <p:cNvPr id="96" name="Freeform 3"/>
              <p:cNvSpPr>
                <a:spLocks noChangeArrowheads="1"/>
              </p:cNvSpPr>
              <p:nvPr/>
            </p:nvSpPr>
            <p:spPr bwMode="auto">
              <a:xfrm>
                <a:off x="5992813" y="3357563"/>
                <a:ext cx="92075" cy="92075"/>
              </a:xfrm>
              <a:custGeom>
                <a:avLst/>
                <a:gdLst/>
                <a:ahLst/>
                <a:cxnLst>
                  <a:cxn ang="0">
                    <a:pos x="209" y="209"/>
                  </a:cxn>
                  <a:cxn ang="0">
                    <a:pos x="209" y="46"/>
                  </a:cxn>
                  <a:cxn ang="0">
                    <a:pos x="46" y="46"/>
                  </a:cxn>
                  <a:cxn ang="0">
                    <a:pos x="46" y="209"/>
                  </a:cxn>
                  <a:cxn ang="0">
                    <a:pos x="209" y="209"/>
                  </a:cxn>
                </a:cxnLst>
                <a:rect l="0" t="0" r="r" b="b"/>
                <a:pathLst>
                  <a:path w="256" h="255">
                    <a:moveTo>
                      <a:pt x="209" y="209"/>
                    </a:moveTo>
                    <a:cubicBezTo>
                      <a:pt x="255" y="163"/>
                      <a:pt x="255" y="91"/>
                      <a:pt x="209" y="46"/>
                    </a:cubicBezTo>
                    <a:cubicBezTo>
                      <a:pt x="163" y="0"/>
                      <a:pt x="91" y="0"/>
                      <a:pt x="46" y="46"/>
                    </a:cubicBezTo>
                    <a:cubicBezTo>
                      <a:pt x="0" y="91"/>
                      <a:pt x="1" y="163"/>
                      <a:pt x="46" y="209"/>
                    </a:cubicBezTo>
                    <a:cubicBezTo>
                      <a:pt x="92" y="254"/>
                      <a:pt x="163" y="254"/>
                      <a:pt x="209" y="209"/>
                    </a:cubicBezTo>
                  </a:path>
                </a:pathLst>
              </a:custGeom>
              <a:solidFill>
                <a:schemeClr val="accent1"/>
              </a:solidFill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de-DE" kern="0">
                  <a:solidFill>
                    <a:sysClr val="windowText" lastClr="000000"/>
                  </a:solidFill>
                  <a:ea typeface="ＭＳ Ｐゴシック" charset="-128"/>
                </a:endParaRPr>
              </a:p>
            </p:txBody>
          </p:sp>
          <p:sp>
            <p:nvSpPr>
              <p:cNvPr id="97" name="Freeform 4"/>
              <p:cNvSpPr>
                <a:spLocks noChangeArrowheads="1"/>
              </p:cNvSpPr>
              <p:nvPr/>
            </p:nvSpPr>
            <p:spPr bwMode="auto">
              <a:xfrm>
                <a:off x="5905500" y="3665538"/>
                <a:ext cx="69850" cy="69850"/>
              </a:xfrm>
              <a:custGeom>
                <a:avLst/>
                <a:gdLst/>
                <a:ahLst/>
                <a:cxnLst>
                  <a:cxn ang="0">
                    <a:pos x="160" y="160"/>
                  </a:cxn>
                  <a:cxn ang="0">
                    <a:pos x="160" y="34"/>
                  </a:cxn>
                  <a:cxn ang="0">
                    <a:pos x="34" y="34"/>
                  </a:cxn>
                  <a:cxn ang="0">
                    <a:pos x="34" y="160"/>
                  </a:cxn>
                  <a:cxn ang="0">
                    <a:pos x="160" y="160"/>
                  </a:cxn>
                </a:cxnLst>
                <a:rect l="0" t="0" r="r" b="b"/>
                <a:pathLst>
                  <a:path w="196" h="195">
                    <a:moveTo>
                      <a:pt x="160" y="160"/>
                    </a:moveTo>
                    <a:cubicBezTo>
                      <a:pt x="195" y="125"/>
                      <a:pt x="195" y="69"/>
                      <a:pt x="160" y="34"/>
                    </a:cubicBezTo>
                    <a:cubicBezTo>
                      <a:pt x="125" y="0"/>
                      <a:pt x="69" y="0"/>
                      <a:pt x="34" y="34"/>
                    </a:cubicBezTo>
                    <a:cubicBezTo>
                      <a:pt x="0" y="70"/>
                      <a:pt x="0" y="126"/>
                      <a:pt x="34" y="160"/>
                    </a:cubicBezTo>
                    <a:cubicBezTo>
                      <a:pt x="69" y="194"/>
                      <a:pt x="125" y="194"/>
                      <a:pt x="160" y="160"/>
                    </a:cubicBezTo>
                  </a:path>
                </a:pathLst>
              </a:custGeom>
              <a:solidFill>
                <a:schemeClr val="accent1"/>
              </a:solidFill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de-DE" kern="0">
                  <a:solidFill>
                    <a:sysClr val="windowText" lastClr="000000"/>
                  </a:solidFill>
                  <a:ea typeface="ＭＳ Ｐゴシック" charset="-128"/>
                </a:endParaRPr>
              </a:p>
            </p:txBody>
          </p:sp>
          <p:sp>
            <p:nvSpPr>
              <p:cNvPr id="98" name="Freeform 5"/>
              <p:cNvSpPr>
                <a:spLocks noChangeArrowheads="1"/>
              </p:cNvSpPr>
              <p:nvPr/>
            </p:nvSpPr>
            <p:spPr bwMode="auto">
              <a:xfrm>
                <a:off x="5905500" y="3467100"/>
                <a:ext cx="69850" cy="71438"/>
              </a:xfrm>
              <a:custGeom>
                <a:avLst/>
                <a:gdLst/>
                <a:ahLst/>
                <a:cxnLst>
                  <a:cxn ang="0">
                    <a:pos x="160" y="161"/>
                  </a:cxn>
                  <a:cxn ang="0">
                    <a:pos x="160" y="35"/>
                  </a:cxn>
                  <a:cxn ang="0">
                    <a:pos x="34" y="35"/>
                  </a:cxn>
                  <a:cxn ang="0">
                    <a:pos x="34" y="161"/>
                  </a:cxn>
                  <a:cxn ang="0">
                    <a:pos x="160" y="161"/>
                  </a:cxn>
                </a:cxnLst>
                <a:rect l="0" t="0" r="r" b="b"/>
                <a:pathLst>
                  <a:path w="196" h="197">
                    <a:moveTo>
                      <a:pt x="160" y="161"/>
                    </a:moveTo>
                    <a:cubicBezTo>
                      <a:pt x="195" y="126"/>
                      <a:pt x="195" y="70"/>
                      <a:pt x="160" y="35"/>
                    </a:cubicBezTo>
                    <a:cubicBezTo>
                      <a:pt x="125" y="0"/>
                      <a:pt x="69" y="0"/>
                      <a:pt x="34" y="35"/>
                    </a:cubicBezTo>
                    <a:cubicBezTo>
                      <a:pt x="0" y="70"/>
                      <a:pt x="0" y="126"/>
                      <a:pt x="34" y="161"/>
                    </a:cubicBezTo>
                    <a:cubicBezTo>
                      <a:pt x="69" y="196"/>
                      <a:pt x="125" y="196"/>
                      <a:pt x="160" y="161"/>
                    </a:cubicBezTo>
                  </a:path>
                </a:pathLst>
              </a:custGeom>
              <a:solidFill>
                <a:schemeClr val="accent1"/>
              </a:solidFill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de-DE" kern="0">
                  <a:solidFill>
                    <a:sysClr val="windowText" lastClr="000000"/>
                  </a:solidFill>
                  <a:ea typeface="ＭＳ Ｐゴシック" charset="-128"/>
                </a:endParaRPr>
              </a:p>
            </p:txBody>
          </p:sp>
          <p:sp>
            <p:nvSpPr>
              <p:cNvPr id="99" name="Freeform 6"/>
              <p:cNvSpPr>
                <a:spLocks noChangeArrowheads="1"/>
              </p:cNvSpPr>
              <p:nvPr/>
            </p:nvSpPr>
            <p:spPr bwMode="auto">
              <a:xfrm>
                <a:off x="5905500" y="3268663"/>
                <a:ext cx="69850" cy="71437"/>
              </a:xfrm>
              <a:custGeom>
                <a:avLst/>
                <a:gdLst/>
                <a:ahLst/>
                <a:cxnLst>
                  <a:cxn ang="0">
                    <a:pos x="160" y="161"/>
                  </a:cxn>
                  <a:cxn ang="0">
                    <a:pos x="160" y="35"/>
                  </a:cxn>
                  <a:cxn ang="0">
                    <a:pos x="34" y="35"/>
                  </a:cxn>
                  <a:cxn ang="0">
                    <a:pos x="34" y="161"/>
                  </a:cxn>
                  <a:cxn ang="0">
                    <a:pos x="160" y="161"/>
                  </a:cxn>
                </a:cxnLst>
                <a:rect l="0" t="0" r="r" b="b"/>
                <a:pathLst>
                  <a:path w="196" h="197">
                    <a:moveTo>
                      <a:pt x="160" y="161"/>
                    </a:moveTo>
                    <a:cubicBezTo>
                      <a:pt x="195" y="127"/>
                      <a:pt x="195" y="69"/>
                      <a:pt x="160" y="35"/>
                    </a:cubicBezTo>
                    <a:cubicBezTo>
                      <a:pt x="125" y="0"/>
                      <a:pt x="69" y="1"/>
                      <a:pt x="34" y="35"/>
                    </a:cubicBezTo>
                    <a:cubicBezTo>
                      <a:pt x="0" y="70"/>
                      <a:pt x="0" y="126"/>
                      <a:pt x="34" y="161"/>
                    </a:cubicBezTo>
                    <a:cubicBezTo>
                      <a:pt x="69" y="195"/>
                      <a:pt x="125" y="196"/>
                      <a:pt x="160" y="161"/>
                    </a:cubicBezTo>
                  </a:path>
                </a:pathLst>
              </a:custGeom>
              <a:solidFill>
                <a:schemeClr val="accent1"/>
              </a:solidFill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de-DE" kern="0">
                  <a:solidFill>
                    <a:sysClr val="windowText" lastClr="000000"/>
                  </a:solidFill>
                  <a:ea typeface="ＭＳ Ｐゴシック" charset="-128"/>
                </a:endParaRPr>
              </a:p>
            </p:txBody>
          </p:sp>
          <p:sp>
            <p:nvSpPr>
              <p:cNvPr id="100" name="Freeform 7"/>
              <p:cNvSpPr>
                <a:spLocks noChangeArrowheads="1"/>
              </p:cNvSpPr>
              <p:nvPr/>
            </p:nvSpPr>
            <p:spPr bwMode="auto">
              <a:xfrm>
                <a:off x="5813425" y="3575050"/>
                <a:ext cx="53975" cy="53975"/>
              </a:xfrm>
              <a:custGeom>
                <a:avLst/>
                <a:gdLst/>
                <a:ahLst/>
                <a:cxnLst>
                  <a:cxn ang="0">
                    <a:pos x="124" y="123"/>
                  </a:cxn>
                  <a:cxn ang="0">
                    <a:pos x="124" y="27"/>
                  </a:cxn>
                  <a:cxn ang="0">
                    <a:pos x="27" y="27"/>
                  </a:cxn>
                  <a:cxn ang="0">
                    <a:pos x="27" y="123"/>
                  </a:cxn>
                  <a:cxn ang="0">
                    <a:pos x="124" y="123"/>
                  </a:cxn>
                </a:cxnLst>
                <a:rect l="0" t="0" r="r" b="b"/>
                <a:pathLst>
                  <a:path w="152" h="151">
                    <a:moveTo>
                      <a:pt x="124" y="123"/>
                    </a:moveTo>
                    <a:cubicBezTo>
                      <a:pt x="151" y="96"/>
                      <a:pt x="151" y="54"/>
                      <a:pt x="124" y="27"/>
                    </a:cubicBezTo>
                    <a:cubicBezTo>
                      <a:pt x="98" y="0"/>
                      <a:pt x="54" y="0"/>
                      <a:pt x="27" y="27"/>
                    </a:cubicBezTo>
                    <a:cubicBezTo>
                      <a:pt x="0" y="54"/>
                      <a:pt x="0" y="96"/>
                      <a:pt x="27" y="123"/>
                    </a:cubicBezTo>
                    <a:cubicBezTo>
                      <a:pt x="54" y="150"/>
                      <a:pt x="98" y="150"/>
                      <a:pt x="124" y="123"/>
                    </a:cubicBezTo>
                  </a:path>
                </a:pathLst>
              </a:custGeom>
              <a:solidFill>
                <a:schemeClr val="accent1"/>
              </a:solidFill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de-DE" kern="0">
                  <a:solidFill>
                    <a:sysClr val="windowText" lastClr="000000"/>
                  </a:solidFill>
                  <a:ea typeface="ＭＳ Ｐゴシック" charset="-128"/>
                </a:endParaRPr>
              </a:p>
            </p:txBody>
          </p:sp>
          <p:sp>
            <p:nvSpPr>
              <p:cNvPr id="101" name="Freeform 8"/>
              <p:cNvSpPr>
                <a:spLocks noChangeArrowheads="1"/>
              </p:cNvSpPr>
              <p:nvPr/>
            </p:nvSpPr>
            <p:spPr bwMode="auto">
              <a:xfrm>
                <a:off x="5813425" y="3376613"/>
                <a:ext cx="53975" cy="53975"/>
              </a:xfrm>
              <a:custGeom>
                <a:avLst/>
                <a:gdLst/>
                <a:ahLst/>
                <a:cxnLst>
                  <a:cxn ang="0">
                    <a:pos x="124" y="124"/>
                  </a:cxn>
                  <a:cxn ang="0">
                    <a:pos x="124" y="27"/>
                  </a:cxn>
                  <a:cxn ang="0">
                    <a:pos x="27" y="27"/>
                  </a:cxn>
                  <a:cxn ang="0">
                    <a:pos x="27" y="124"/>
                  </a:cxn>
                  <a:cxn ang="0">
                    <a:pos x="124" y="124"/>
                  </a:cxn>
                </a:cxnLst>
                <a:rect l="0" t="0" r="r" b="b"/>
                <a:pathLst>
                  <a:path w="152" h="151">
                    <a:moveTo>
                      <a:pt x="124" y="124"/>
                    </a:moveTo>
                    <a:cubicBezTo>
                      <a:pt x="151" y="97"/>
                      <a:pt x="151" y="54"/>
                      <a:pt x="124" y="27"/>
                    </a:cubicBezTo>
                    <a:cubicBezTo>
                      <a:pt x="98" y="0"/>
                      <a:pt x="54" y="0"/>
                      <a:pt x="27" y="27"/>
                    </a:cubicBezTo>
                    <a:cubicBezTo>
                      <a:pt x="0" y="54"/>
                      <a:pt x="0" y="97"/>
                      <a:pt x="27" y="124"/>
                    </a:cubicBezTo>
                    <a:cubicBezTo>
                      <a:pt x="54" y="150"/>
                      <a:pt x="98" y="150"/>
                      <a:pt x="124" y="124"/>
                    </a:cubicBezTo>
                  </a:path>
                </a:pathLst>
              </a:custGeom>
              <a:solidFill>
                <a:schemeClr val="accent1"/>
              </a:solidFill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de-DE" kern="0">
                  <a:solidFill>
                    <a:sysClr val="windowText" lastClr="000000"/>
                  </a:solidFill>
                  <a:ea typeface="ＭＳ Ｐゴシック" charset="-128"/>
                </a:endParaRPr>
              </a:p>
            </p:txBody>
          </p:sp>
          <p:sp>
            <p:nvSpPr>
              <p:cNvPr id="102" name="Freeform 9"/>
              <p:cNvSpPr>
                <a:spLocks noChangeArrowheads="1"/>
              </p:cNvSpPr>
              <p:nvPr/>
            </p:nvSpPr>
            <p:spPr bwMode="auto">
              <a:xfrm>
                <a:off x="5721350" y="3481388"/>
                <a:ext cx="41275" cy="41275"/>
              </a:xfrm>
              <a:custGeom>
                <a:avLst/>
                <a:gdLst/>
                <a:ahLst/>
                <a:cxnLst>
                  <a:cxn ang="0">
                    <a:pos x="94" y="94"/>
                  </a:cxn>
                  <a:cxn ang="0">
                    <a:pos x="94" y="20"/>
                  </a:cxn>
                  <a:cxn ang="0">
                    <a:pos x="20" y="20"/>
                  </a:cxn>
                  <a:cxn ang="0">
                    <a:pos x="20" y="94"/>
                  </a:cxn>
                  <a:cxn ang="0">
                    <a:pos x="94" y="94"/>
                  </a:cxn>
                </a:cxnLst>
                <a:rect l="0" t="0" r="r" b="b"/>
                <a:pathLst>
                  <a:path w="115" h="115">
                    <a:moveTo>
                      <a:pt x="94" y="94"/>
                    </a:moveTo>
                    <a:cubicBezTo>
                      <a:pt x="114" y="73"/>
                      <a:pt x="114" y="40"/>
                      <a:pt x="94" y="20"/>
                    </a:cubicBezTo>
                    <a:cubicBezTo>
                      <a:pt x="74" y="0"/>
                      <a:pt x="40" y="0"/>
                      <a:pt x="20" y="20"/>
                    </a:cubicBezTo>
                    <a:cubicBezTo>
                      <a:pt x="0" y="40"/>
                      <a:pt x="0" y="73"/>
                      <a:pt x="20" y="94"/>
                    </a:cubicBezTo>
                    <a:cubicBezTo>
                      <a:pt x="40" y="114"/>
                      <a:pt x="74" y="114"/>
                      <a:pt x="94" y="94"/>
                    </a:cubicBezTo>
                  </a:path>
                </a:pathLst>
              </a:custGeom>
              <a:solidFill>
                <a:schemeClr val="accent1"/>
              </a:solidFill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de-DE" kern="0">
                  <a:solidFill>
                    <a:sysClr val="windowText" lastClr="000000"/>
                  </a:solidFill>
                  <a:ea typeface="ＭＳ Ｐゴシック" charset="-128"/>
                </a:endParaRPr>
              </a:p>
            </p:txBody>
          </p:sp>
        </p:grpSp>
        <p:grpSp>
          <p:nvGrpSpPr>
            <p:cNvPr id="72" name="Group 32"/>
            <p:cNvGrpSpPr/>
            <p:nvPr/>
          </p:nvGrpSpPr>
          <p:grpSpPr>
            <a:xfrm>
              <a:off x="4281811" y="2590800"/>
              <a:ext cx="4066045" cy="646398"/>
              <a:chOff x="4137025" y="3168650"/>
              <a:chExt cx="1547813" cy="246063"/>
            </a:xfrm>
            <a:solidFill>
              <a:srgbClr val="118992"/>
            </a:solidFill>
          </p:grpSpPr>
          <p:sp>
            <p:nvSpPr>
              <p:cNvPr id="87" name="Freeform 10"/>
              <p:cNvSpPr>
                <a:spLocks noChangeArrowheads="1"/>
              </p:cNvSpPr>
              <p:nvPr/>
            </p:nvSpPr>
            <p:spPr bwMode="auto">
              <a:xfrm>
                <a:off x="4137025" y="3168650"/>
                <a:ext cx="180975" cy="246063"/>
              </a:xfrm>
              <a:custGeom>
                <a:avLst/>
                <a:gdLst/>
                <a:ahLst/>
                <a:cxnLst>
                  <a:cxn ang="0">
                    <a:pos x="13" y="526"/>
                  </a:cxn>
                  <a:cxn ang="0">
                    <a:pos x="209" y="561"/>
                  </a:cxn>
                  <a:cxn ang="0">
                    <a:pos x="326" y="500"/>
                  </a:cxn>
                  <a:cxn ang="0">
                    <a:pos x="308" y="461"/>
                  </a:cxn>
                  <a:cxn ang="0">
                    <a:pos x="220" y="414"/>
                  </a:cxn>
                  <a:cxn ang="0">
                    <a:pos x="51" y="323"/>
                  </a:cxn>
                  <a:cxn ang="0">
                    <a:pos x="0" y="198"/>
                  </a:cxn>
                  <a:cxn ang="0">
                    <a:pos x="74" y="51"/>
                  </a:cxn>
                  <a:cxn ang="0">
                    <a:pos x="263" y="0"/>
                  </a:cxn>
                  <a:cxn ang="0">
                    <a:pos x="450" y="24"/>
                  </a:cxn>
                  <a:cxn ang="0">
                    <a:pos x="450" y="149"/>
                  </a:cxn>
                  <a:cxn ang="0">
                    <a:pos x="282" y="113"/>
                  </a:cxn>
                  <a:cxn ang="0">
                    <a:pos x="173" y="173"/>
                  </a:cxn>
                  <a:cxn ang="0">
                    <a:pos x="196" y="210"/>
                  </a:cxn>
                  <a:cxn ang="0">
                    <a:pos x="296" y="260"/>
                  </a:cxn>
                  <a:cxn ang="0">
                    <a:pos x="456" y="352"/>
                  </a:cxn>
                  <a:cxn ang="0">
                    <a:pos x="503" y="473"/>
                  </a:cxn>
                  <a:cxn ang="0">
                    <a:pos x="410" y="635"/>
                  </a:cxn>
                  <a:cxn ang="0">
                    <a:pos x="217" y="681"/>
                  </a:cxn>
                  <a:cxn ang="0">
                    <a:pos x="13" y="655"/>
                  </a:cxn>
                  <a:cxn ang="0">
                    <a:pos x="13" y="526"/>
                  </a:cxn>
                </a:cxnLst>
                <a:rect l="0" t="0" r="r" b="b"/>
                <a:pathLst>
                  <a:path w="504" h="682">
                    <a:moveTo>
                      <a:pt x="13" y="526"/>
                    </a:moveTo>
                    <a:cubicBezTo>
                      <a:pt x="87" y="549"/>
                      <a:pt x="153" y="561"/>
                      <a:pt x="209" y="561"/>
                    </a:cubicBezTo>
                    <a:cubicBezTo>
                      <a:pt x="286" y="561"/>
                      <a:pt x="326" y="541"/>
                      <a:pt x="326" y="500"/>
                    </a:cubicBezTo>
                    <a:cubicBezTo>
                      <a:pt x="326" y="484"/>
                      <a:pt x="321" y="472"/>
                      <a:pt x="308" y="461"/>
                    </a:cubicBezTo>
                    <a:cubicBezTo>
                      <a:pt x="296" y="450"/>
                      <a:pt x="267" y="434"/>
                      <a:pt x="220" y="414"/>
                    </a:cubicBezTo>
                    <a:cubicBezTo>
                      <a:pt x="134" y="379"/>
                      <a:pt x="78" y="348"/>
                      <a:pt x="51" y="323"/>
                    </a:cubicBezTo>
                    <a:cubicBezTo>
                      <a:pt x="17" y="289"/>
                      <a:pt x="0" y="248"/>
                      <a:pt x="0" y="198"/>
                    </a:cubicBezTo>
                    <a:cubicBezTo>
                      <a:pt x="0" y="134"/>
                      <a:pt x="24" y="84"/>
                      <a:pt x="74" y="51"/>
                    </a:cubicBezTo>
                    <a:cubicBezTo>
                      <a:pt x="122" y="17"/>
                      <a:pt x="186" y="0"/>
                      <a:pt x="263" y="0"/>
                    </a:cubicBezTo>
                    <a:cubicBezTo>
                      <a:pt x="306" y="0"/>
                      <a:pt x="369" y="8"/>
                      <a:pt x="450" y="24"/>
                    </a:cubicBezTo>
                    <a:lnTo>
                      <a:pt x="450" y="149"/>
                    </a:lnTo>
                    <a:cubicBezTo>
                      <a:pt x="390" y="125"/>
                      <a:pt x="334" y="113"/>
                      <a:pt x="282" y="113"/>
                    </a:cubicBezTo>
                    <a:cubicBezTo>
                      <a:pt x="209" y="113"/>
                      <a:pt x="173" y="133"/>
                      <a:pt x="173" y="173"/>
                    </a:cubicBezTo>
                    <a:cubicBezTo>
                      <a:pt x="173" y="188"/>
                      <a:pt x="181" y="200"/>
                      <a:pt x="196" y="210"/>
                    </a:cubicBezTo>
                    <a:cubicBezTo>
                      <a:pt x="208" y="218"/>
                      <a:pt x="242" y="234"/>
                      <a:pt x="296" y="260"/>
                    </a:cubicBezTo>
                    <a:cubicBezTo>
                      <a:pt x="377" y="295"/>
                      <a:pt x="430" y="325"/>
                      <a:pt x="456" y="352"/>
                    </a:cubicBezTo>
                    <a:cubicBezTo>
                      <a:pt x="488" y="382"/>
                      <a:pt x="503" y="423"/>
                      <a:pt x="503" y="473"/>
                    </a:cubicBezTo>
                    <a:cubicBezTo>
                      <a:pt x="503" y="544"/>
                      <a:pt x="472" y="597"/>
                      <a:pt x="410" y="635"/>
                    </a:cubicBezTo>
                    <a:cubicBezTo>
                      <a:pt x="361" y="666"/>
                      <a:pt x="295" y="681"/>
                      <a:pt x="217" y="681"/>
                    </a:cubicBezTo>
                    <a:cubicBezTo>
                      <a:pt x="150" y="679"/>
                      <a:pt x="82" y="671"/>
                      <a:pt x="13" y="655"/>
                    </a:cubicBezTo>
                    <a:lnTo>
                      <a:pt x="13" y="526"/>
                    </a:lnTo>
                  </a:path>
                </a:pathLst>
              </a:custGeom>
              <a:solidFill>
                <a:schemeClr val="accent2"/>
              </a:solidFill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de-DE" kern="0">
                  <a:solidFill>
                    <a:sysClr val="windowText" lastClr="000000"/>
                  </a:solidFill>
                  <a:ea typeface="ＭＳ Ｐゴシック" charset="-128"/>
                </a:endParaRPr>
              </a:p>
            </p:txBody>
          </p:sp>
          <p:sp>
            <p:nvSpPr>
              <p:cNvPr id="88" name="Freeform 11"/>
              <p:cNvSpPr>
                <a:spLocks noChangeArrowheads="1"/>
              </p:cNvSpPr>
              <p:nvPr/>
            </p:nvSpPr>
            <p:spPr bwMode="auto">
              <a:xfrm>
                <a:off x="4356100" y="3173413"/>
                <a:ext cx="65088" cy="236537"/>
              </a:xfrm>
              <a:custGeom>
                <a:avLst/>
                <a:gdLst/>
                <a:ahLst/>
                <a:cxnLst>
                  <a:cxn ang="0">
                    <a:pos x="91" y="655"/>
                  </a:cxn>
                  <a:cxn ang="0">
                    <a:pos x="0" y="655"/>
                  </a:cxn>
                  <a:cxn ang="0">
                    <a:pos x="0" y="0"/>
                  </a:cxn>
                  <a:cxn ang="0">
                    <a:pos x="182" y="0"/>
                  </a:cxn>
                  <a:cxn ang="0">
                    <a:pos x="182" y="655"/>
                  </a:cxn>
                  <a:cxn ang="0">
                    <a:pos x="91" y="655"/>
                  </a:cxn>
                </a:cxnLst>
                <a:rect l="0" t="0" r="r" b="b"/>
                <a:pathLst>
                  <a:path w="183" h="656">
                    <a:moveTo>
                      <a:pt x="91" y="655"/>
                    </a:moveTo>
                    <a:lnTo>
                      <a:pt x="0" y="655"/>
                    </a:lnTo>
                    <a:lnTo>
                      <a:pt x="0" y="0"/>
                    </a:lnTo>
                    <a:lnTo>
                      <a:pt x="182" y="0"/>
                    </a:lnTo>
                    <a:lnTo>
                      <a:pt x="182" y="655"/>
                    </a:lnTo>
                    <a:lnTo>
                      <a:pt x="91" y="655"/>
                    </a:lnTo>
                  </a:path>
                </a:pathLst>
              </a:custGeom>
              <a:solidFill>
                <a:schemeClr val="accent2"/>
              </a:solidFill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de-DE" kern="0">
                  <a:solidFill>
                    <a:sysClr val="windowText" lastClr="000000"/>
                  </a:solidFill>
                  <a:ea typeface="ＭＳ Ｐゴシック" charset="-128"/>
                </a:endParaRPr>
              </a:p>
            </p:txBody>
          </p:sp>
          <p:sp>
            <p:nvSpPr>
              <p:cNvPr id="89" name="Freeform 12"/>
              <p:cNvSpPr>
                <a:spLocks noChangeArrowheads="1"/>
              </p:cNvSpPr>
              <p:nvPr/>
            </p:nvSpPr>
            <p:spPr bwMode="auto">
              <a:xfrm>
                <a:off x="4481513" y="3173413"/>
                <a:ext cx="171450" cy="236537"/>
              </a:xfrm>
              <a:custGeom>
                <a:avLst/>
                <a:gdLst/>
                <a:ahLst/>
                <a:cxnLst>
                  <a:cxn ang="0">
                    <a:pos x="0" y="654"/>
                  </a:cxn>
                  <a:cxn ang="0">
                    <a:pos x="0" y="0"/>
                  </a:cxn>
                  <a:cxn ang="0">
                    <a:pos x="469" y="0"/>
                  </a:cxn>
                  <a:cxn ang="0">
                    <a:pos x="469" y="118"/>
                  </a:cxn>
                  <a:cxn ang="0">
                    <a:pos x="175" y="118"/>
                  </a:cxn>
                  <a:cxn ang="0">
                    <a:pos x="175" y="265"/>
                  </a:cxn>
                  <a:cxn ang="0">
                    <a:pos x="431" y="265"/>
                  </a:cxn>
                  <a:cxn ang="0">
                    <a:pos x="431" y="374"/>
                  </a:cxn>
                  <a:cxn ang="0">
                    <a:pos x="175" y="374"/>
                  </a:cxn>
                  <a:cxn ang="0">
                    <a:pos x="175" y="529"/>
                  </a:cxn>
                  <a:cxn ang="0">
                    <a:pos x="475" y="529"/>
                  </a:cxn>
                  <a:cxn ang="0">
                    <a:pos x="475" y="654"/>
                  </a:cxn>
                  <a:cxn ang="0">
                    <a:pos x="0" y="654"/>
                  </a:cxn>
                </a:cxnLst>
                <a:rect l="0" t="0" r="r" b="b"/>
                <a:pathLst>
                  <a:path w="476" h="655">
                    <a:moveTo>
                      <a:pt x="0" y="654"/>
                    </a:moveTo>
                    <a:lnTo>
                      <a:pt x="0" y="0"/>
                    </a:lnTo>
                    <a:lnTo>
                      <a:pt x="469" y="0"/>
                    </a:lnTo>
                    <a:lnTo>
                      <a:pt x="469" y="118"/>
                    </a:lnTo>
                    <a:lnTo>
                      <a:pt x="175" y="118"/>
                    </a:lnTo>
                    <a:lnTo>
                      <a:pt x="175" y="265"/>
                    </a:lnTo>
                    <a:lnTo>
                      <a:pt x="431" y="265"/>
                    </a:lnTo>
                    <a:lnTo>
                      <a:pt x="431" y="374"/>
                    </a:lnTo>
                    <a:lnTo>
                      <a:pt x="175" y="374"/>
                    </a:lnTo>
                    <a:lnTo>
                      <a:pt x="175" y="529"/>
                    </a:lnTo>
                    <a:lnTo>
                      <a:pt x="475" y="529"/>
                    </a:lnTo>
                    <a:lnTo>
                      <a:pt x="475" y="654"/>
                    </a:lnTo>
                    <a:lnTo>
                      <a:pt x="0" y="654"/>
                    </a:lnTo>
                  </a:path>
                </a:pathLst>
              </a:custGeom>
              <a:solidFill>
                <a:schemeClr val="accent2"/>
              </a:solidFill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de-DE" kern="0">
                  <a:solidFill>
                    <a:sysClr val="windowText" lastClr="000000"/>
                  </a:solidFill>
                  <a:ea typeface="ＭＳ Ｐゴシック" charset="-128"/>
                </a:endParaRPr>
              </a:p>
            </p:txBody>
          </p:sp>
          <p:sp>
            <p:nvSpPr>
              <p:cNvPr id="90" name="Freeform 13"/>
              <p:cNvSpPr>
                <a:spLocks noChangeArrowheads="1"/>
              </p:cNvSpPr>
              <p:nvPr/>
            </p:nvSpPr>
            <p:spPr bwMode="auto">
              <a:xfrm>
                <a:off x="4695825" y="3173413"/>
                <a:ext cx="287338" cy="238125"/>
              </a:xfrm>
              <a:custGeom>
                <a:avLst/>
                <a:gdLst/>
                <a:ahLst/>
                <a:cxnLst>
                  <a:cxn ang="0">
                    <a:pos x="0" y="654"/>
                  </a:cxn>
                  <a:cxn ang="0">
                    <a:pos x="0" y="0"/>
                  </a:cxn>
                  <a:cxn ang="0">
                    <a:pos x="237" y="0"/>
                  </a:cxn>
                  <a:cxn ang="0">
                    <a:pos x="400" y="418"/>
                  </a:cxn>
                  <a:cxn ang="0">
                    <a:pos x="571" y="0"/>
                  </a:cxn>
                  <a:cxn ang="0">
                    <a:pos x="796" y="0"/>
                  </a:cxn>
                  <a:cxn ang="0">
                    <a:pos x="796" y="654"/>
                  </a:cxn>
                  <a:cxn ang="0">
                    <a:pos x="621" y="654"/>
                  </a:cxn>
                  <a:cxn ang="0">
                    <a:pos x="621" y="190"/>
                  </a:cxn>
                  <a:cxn ang="0">
                    <a:pos x="430" y="660"/>
                  </a:cxn>
                  <a:cxn ang="0">
                    <a:pos x="316" y="660"/>
                  </a:cxn>
                  <a:cxn ang="0">
                    <a:pos x="129" y="190"/>
                  </a:cxn>
                  <a:cxn ang="0">
                    <a:pos x="129" y="654"/>
                  </a:cxn>
                  <a:cxn ang="0">
                    <a:pos x="0" y="654"/>
                  </a:cxn>
                </a:cxnLst>
                <a:rect l="0" t="0" r="r" b="b"/>
                <a:pathLst>
                  <a:path w="797" h="661">
                    <a:moveTo>
                      <a:pt x="0" y="654"/>
                    </a:moveTo>
                    <a:lnTo>
                      <a:pt x="0" y="0"/>
                    </a:lnTo>
                    <a:lnTo>
                      <a:pt x="237" y="0"/>
                    </a:lnTo>
                    <a:lnTo>
                      <a:pt x="400" y="418"/>
                    </a:lnTo>
                    <a:lnTo>
                      <a:pt x="571" y="0"/>
                    </a:lnTo>
                    <a:lnTo>
                      <a:pt x="796" y="0"/>
                    </a:lnTo>
                    <a:lnTo>
                      <a:pt x="796" y="654"/>
                    </a:lnTo>
                    <a:lnTo>
                      <a:pt x="621" y="654"/>
                    </a:lnTo>
                    <a:lnTo>
                      <a:pt x="621" y="190"/>
                    </a:lnTo>
                    <a:lnTo>
                      <a:pt x="430" y="660"/>
                    </a:lnTo>
                    <a:lnTo>
                      <a:pt x="316" y="660"/>
                    </a:lnTo>
                    <a:lnTo>
                      <a:pt x="129" y="190"/>
                    </a:lnTo>
                    <a:lnTo>
                      <a:pt x="129" y="654"/>
                    </a:lnTo>
                    <a:lnTo>
                      <a:pt x="0" y="654"/>
                    </a:lnTo>
                  </a:path>
                </a:pathLst>
              </a:custGeom>
              <a:solidFill>
                <a:schemeClr val="accent2"/>
              </a:solidFill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de-DE" kern="0">
                  <a:solidFill>
                    <a:sysClr val="windowText" lastClr="000000"/>
                  </a:solidFill>
                  <a:ea typeface="ＭＳ Ｐゴシック" charset="-128"/>
                </a:endParaRPr>
              </a:p>
            </p:txBody>
          </p:sp>
          <p:sp>
            <p:nvSpPr>
              <p:cNvPr id="91" name="Freeform 14"/>
              <p:cNvSpPr>
                <a:spLocks noChangeArrowheads="1"/>
              </p:cNvSpPr>
              <p:nvPr/>
            </p:nvSpPr>
            <p:spPr bwMode="auto">
              <a:xfrm>
                <a:off x="5043488" y="3173413"/>
                <a:ext cx="171450" cy="236537"/>
              </a:xfrm>
              <a:custGeom>
                <a:avLst/>
                <a:gdLst/>
                <a:ahLst/>
                <a:cxnLst>
                  <a:cxn ang="0">
                    <a:pos x="0" y="654"/>
                  </a:cxn>
                  <a:cxn ang="0">
                    <a:pos x="0" y="0"/>
                  </a:cxn>
                  <a:cxn ang="0">
                    <a:pos x="469" y="0"/>
                  </a:cxn>
                  <a:cxn ang="0">
                    <a:pos x="469" y="118"/>
                  </a:cxn>
                  <a:cxn ang="0">
                    <a:pos x="176" y="118"/>
                  </a:cxn>
                  <a:cxn ang="0">
                    <a:pos x="176" y="265"/>
                  </a:cxn>
                  <a:cxn ang="0">
                    <a:pos x="431" y="265"/>
                  </a:cxn>
                  <a:cxn ang="0">
                    <a:pos x="431" y="374"/>
                  </a:cxn>
                  <a:cxn ang="0">
                    <a:pos x="176" y="374"/>
                  </a:cxn>
                  <a:cxn ang="0">
                    <a:pos x="176" y="529"/>
                  </a:cxn>
                  <a:cxn ang="0">
                    <a:pos x="476" y="529"/>
                  </a:cxn>
                  <a:cxn ang="0">
                    <a:pos x="476" y="654"/>
                  </a:cxn>
                  <a:cxn ang="0">
                    <a:pos x="0" y="654"/>
                  </a:cxn>
                </a:cxnLst>
                <a:rect l="0" t="0" r="r" b="b"/>
                <a:pathLst>
                  <a:path w="477" h="655">
                    <a:moveTo>
                      <a:pt x="0" y="654"/>
                    </a:moveTo>
                    <a:lnTo>
                      <a:pt x="0" y="0"/>
                    </a:lnTo>
                    <a:lnTo>
                      <a:pt x="469" y="0"/>
                    </a:lnTo>
                    <a:lnTo>
                      <a:pt x="469" y="118"/>
                    </a:lnTo>
                    <a:lnTo>
                      <a:pt x="176" y="118"/>
                    </a:lnTo>
                    <a:lnTo>
                      <a:pt x="176" y="265"/>
                    </a:lnTo>
                    <a:lnTo>
                      <a:pt x="431" y="265"/>
                    </a:lnTo>
                    <a:lnTo>
                      <a:pt x="431" y="374"/>
                    </a:lnTo>
                    <a:lnTo>
                      <a:pt x="176" y="374"/>
                    </a:lnTo>
                    <a:lnTo>
                      <a:pt x="176" y="529"/>
                    </a:lnTo>
                    <a:lnTo>
                      <a:pt x="476" y="529"/>
                    </a:lnTo>
                    <a:lnTo>
                      <a:pt x="476" y="654"/>
                    </a:lnTo>
                    <a:lnTo>
                      <a:pt x="0" y="654"/>
                    </a:lnTo>
                  </a:path>
                </a:pathLst>
              </a:custGeom>
              <a:solidFill>
                <a:schemeClr val="accent2"/>
              </a:solidFill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de-DE" kern="0">
                  <a:solidFill>
                    <a:sysClr val="windowText" lastClr="000000"/>
                  </a:solidFill>
                  <a:ea typeface="ＭＳ Ｐゴシック" charset="-128"/>
                </a:endParaRPr>
              </a:p>
            </p:txBody>
          </p:sp>
          <p:sp>
            <p:nvSpPr>
              <p:cNvPr id="92" name="Freeform 15"/>
              <p:cNvSpPr>
                <a:spLocks noChangeArrowheads="1"/>
              </p:cNvSpPr>
              <p:nvPr/>
            </p:nvSpPr>
            <p:spPr bwMode="auto">
              <a:xfrm>
                <a:off x="5257800" y="3173413"/>
                <a:ext cx="203200" cy="236537"/>
              </a:xfrm>
              <a:custGeom>
                <a:avLst/>
                <a:gdLst/>
                <a:ahLst/>
                <a:cxnLst>
                  <a:cxn ang="0">
                    <a:pos x="0" y="654"/>
                  </a:cxn>
                  <a:cxn ang="0">
                    <a:pos x="0" y="0"/>
                  </a:cxn>
                  <a:cxn ang="0">
                    <a:pos x="212" y="0"/>
                  </a:cxn>
                  <a:cxn ang="0">
                    <a:pos x="437" y="438"/>
                  </a:cxn>
                  <a:cxn ang="0">
                    <a:pos x="437" y="0"/>
                  </a:cxn>
                  <a:cxn ang="0">
                    <a:pos x="565" y="0"/>
                  </a:cxn>
                  <a:cxn ang="0">
                    <a:pos x="565" y="654"/>
                  </a:cxn>
                  <a:cxn ang="0">
                    <a:pos x="361" y="654"/>
                  </a:cxn>
                  <a:cxn ang="0">
                    <a:pos x="129" y="210"/>
                  </a:cxn>
                  <a:cxn ang="0">
                    <a:pos x="129" y="654"/>
                  </a:cxn>
                  <a:cxn ang="0">
                    <a:pos x="0" y="654"/>
                  </a:cxn>
                </a:cxnLst>
                <a:rect l="0" t="0" r="r" b="b"/>
                <a:pathLst>
                  <a:path w="566" h="655">
                    <a:moveTo>
                      <a:pt x="0" y="654"/>
                    </a:moveTo>
                    <a:lnTo>
                      <a:pt x="0" y="0"/>
                    </a:lnTo>
                    <a:lnTo>
                      <a:pt x="212" y="0"/>
                    </a:lnTo>
                    <a:lnTo>
                      <a:pt x="437" y="438"/>
                    </a:lnTo>
                    <a:lnTo>
                      <a:pt x="437" y="0"/>
                    </a:lnTo>
                    <a:lnTo>
                      <a:pt x="565" y="0"/>
                    </a:lnTo>
                    <a:lnTo>
                      <a:pt x="565" y="654"/>
                    </a:lnTo>
                    <a:lnTo>
                      <a:pt x="361" y="654"/>
                    </a:lnTo>
                    <a:lnTo>
                      <a:pt x="129" y="210"/>
                    </a:lnTo>
                    <a:lnTo>
                      <a:pt x="129" y="654"/>
                    </a:lnTo>
                    <a:lnTo>
                      <a:pt x="0" y="654"/>
                    </a:lnTo>
                  </a:path>
                </a:pathLst>
              </a:custGeom>
              <a:solidFill>
                <a:schemeClr val="accent2"/>
              </a:solidFill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de-DE" kern="0">
                  <a:solidFill>
                    <a:sysClr val="windowText" lastClr="000000"/>
                  </a:solidFill>
                  <a:ea typeface="ＭＳ Ｐゴシック" charset="-128"/>
                </a:endParaRPr>
              </a:p>
            </p:txBody>
          </p:sp>
          <p:sp>
            <p:nvSpPr>
              <p:cNvPr id="93" name="Freeform 16"/>
              <p:cNvSpPr>
                <a:spLocks noChangeArrowheads="1"/>
              </p:cNvSpPr>
              <p:nvPr/>
            </p:nvSpPr>
            <p:spPr bwMode="auto">
              <a:xfrm>
                <a:off x="5503863" y="3168650"/>
                <a:ext cx="180975" cy="244475"/>
              </a:xfrm>
              <a:custGeom>
                <a:avLst/>
                <a:gdLst/>
                <a:ahLst/>
                <a:cxnLst>
                  <a:cxn ang="0">
                    <a:pos x="12" y="527"/>
                  </a:cxn>
                  <a:cxn ang="0">
                    <a:pos x="208" y="562"/>
                  </a:cxn>
                  <a:cxn ang="0">
                    <a:pos x="326" y="501"/>
                  </a:cxn>
                  <a:cxn ang="0">
                    <a:pos x="310" y="462"/>
                  </a:cxn>
                  <a:cxn ang="0">
                    <a:pos x="220" y="415"/>
                  </a:cxn>
                  <a:cxn ang="0">
                    <a:pos x="51" y="324"/>
                  </a:cxn>
                  <a:cxn ang="0">
                    <a:pos x="0" y="198"/>
                  </a:cxn>
                  <a:cxn ang="0">
                    <a:pos x="74" y="51"/>
                  </a:cxn>
                  <a:cxn ang="0">
                    <a:pos x="264" y="0"/>
                  </a:cxn>
                  <a:cxn ang="0">
                    <a:pos x="436" y="21"/>
                  </a:cxn>
                  <a:cxn ang="0">
                    <a:pos x="452" y="24"/>
                  </a:cxn>
                  <a:cxn ang="0">
                    <a:pos x="452" y="148"/>
                  </a:cxn>
                  <a:cxn ang="0">
                    <a:pos x="282" y="112"/>
                  </a:cxn>
                  <a:cxn ang="0">
                    <a:pos x="172" y="172"/>
                  </a:cxn>
                  <a:cxn ang="0">
                    <a:pos x="195" y="210"/>
                  </a:cxn>
                  <a:cxn ang="0">
                    <a:pos x="296" y="260"/>
                  </a:cxn>
                  <a:cxn ang="0">
                    <a:pos x="456" y="352"/>
                  </a:cxn>
                  <a:cxn ang="0">
                    <a:pos x="503" y="473"/>
                  </a:cxn>
                  <a:cxn ang="0">
                    <a:pos x="410" y="635"/>
                  </a:cxn>
                  <a:cxn ang="0">
                    <a:pos x="216" y="680"/>
                  </a:cxn>
                  <a:cxn ang="0">
                    <a:pos x="12" y="656"/>
                  </a:cxn>
                  <a:cxn ang="0">
                    <a:pos x="12" y="527"/>
                  </a:cxn>
                </a:cxnLst>
                <a:rect l="0" t="0" r="r" b="b"/>
                <a:pathLst>
                  <a:path w="504" h="681">
                    <a:moveTo>
                      <a:pt x="12" y="527"/>
                    </a:moveTo>
                    <a:cubicBezTo>
                      <a:pt x="85" y="550"/>
                      <a:pt x="150" y="562"/>
                      <a:pt x="208" y="562"/>
                    </a:cubicBezTo>
                    <a:cubicBezTo>
                      <a:pt x="286" y="562"/>
                      <a:pt x="326" y="542"/>
                      <a:pt x="326" y="501"/>
                    </a:cubicBezTo>
                    <a:cubicBezTo>
                      <a:pt x="326" y="485"/>
                      <a:pt x="321" y="473"/>
                      <a:pt x="310" y="462"/>
                    </a:cubicBezTo>
                    <a:cubicBezTo>
                      <a:pt x="298" y="451"/>
                      <a:pt x="268" y="435"/>
                      <a:pt x="220" y="415"/>
                    </a:cubicBezTo>
                    <a:cubicBezTo>
                      <a:pt x="134" y="380"/>
                      <a:pt x="78" y="349"/>
                      <a:pt x="51" y="324"/>
                    </a:cubicBezTo>
                    <a:cubicBezTo>
                      <a:pt x="18" y="292"/>
                      <a:pt x="0" y="249"/>
                      <a:pt x="0" y="198"/>
                    </a:cubicBezTo>
                    <a:cubicBezTo>
                      <a:pt x="0" y="134"/>
                      <a:pt x="24" y="84"/>
                      <a:pt x="74" y="51"/>
                    </a:cubicBezTo>
                    <a:cubicBezTo>
                      <a:pt x="122" y="17"/>
                      <a:pt x="187" y="0"/>
                      <a:pt x="264" y="0"/>
                    </a:cubicBezTo>
                    <a:cubicBezTo>
                      <a:pt x="308" y="0"/>
                      <a:pt x="365" y="6"/>
                      <a:pt x="436" y="21"/>
                    </a:cubicBezTo>
                    <a:lnTo>
                      <a:pt x="452" y="24"/>
                    </a:lnTo>
                    <a:lnTo>
                      <a:pt x="452" y="148"/>
                    </a:lnTo>
                    <a:cubicBezTo>
                      <a:pt x="391" y="124"/>
                      <a:pt x="334" y="112"/>
                      <a:pt x="282" y="112"/>
                    </a:cubicBezTo>
                    <a:cubicBezTo>
                      <a:pt x="208" y="112"/>
                      <a:pt x="172" y="132"/>
                      <a:pt x="172" y="172"/>
                    </a:cubicBezTo>
                    <a:cubicBezTo>
                      <a:pt x="172" y="187"/>
                      <a:pt x="179" y="199"/>
                      <a:pt x="195" y="210"/>
                    </a:cubicBezTo>
                    <a:cubicBezTo>
                      <a:pt x="207" y="218"/>
                      <a:pt x="240" y="234"/>
                      <a:pt x="296" y="260"/>
                    </a:cubicBezTo>
                    <a:cubicBezTo>
                      <a:pt x="375" y="294"/>
                      <a:pt x="429" y="325"/>
                      <a:pt x="456" y="352"/>
                    </a:cubicBezTo>
                    <a:cubicBezTo>
                      <a:pt x="487" y="383"/>
                      <a:pt x="503" y="423"/>
                      <a:pt x="503" y="473"/>
                    </a:cubicBezTo>
                    <a:cubicBezTo>
                      <a:pt x="503" y="544"/>
                      <a:pt x="472" y="597"/>
                      <a:pt x="410" y="635"/>
                    </a:cubicBezTo>
                    <a:cubicBezTo>
                      <a:pt x="359" y="665"/>
                      <a:pt x="295" y="680"/>
                      <a:pt x="216" y="680"/>
                    </a:cubicBezTo>
                    <a:cubicBezTo>
                      <a:pt x="149" y="680"/>
                      <a:pt x="81" y="672"/>
                      <a:pt x="12" y="656"/>
                    </a:cubicBezTo>
                    <a:lnTo>
                      <a:pt x="12" y="527"/>
                    </a:lnTo>
                  </a:path>
                </a:pathLst>
              </a:custGeom>
              <a:solidFill>
                <a:schemeClr val="accent2"/>
              </a:solidFill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de-DE" kern="0">
                  <a:solidFill>
                    <a:sysClr val="windowText" lastClr="000000"/>
                  </a:solidFill>
                  <a:ea typeface="ＭＳ Ｐゴシック" charset="-128"/>
                </a:endParaRPr>
              </a:p>
            </p:txBody>
          </p:sp>
        </p:grpSp>
        <p:grpSp>
          <p:nvGrpSpPr>
            <p:cNvPr id="73" name="Group 34"/>
            <p:cNvGrpSpPr/>
            <p:nvPr/>
          </p:nvGrpSpPr>
          <p:grpSpPr>
            <a:xfrm>
              <a:off x="2517775" y="3466563"/>
              <a:ext cx="5838422" cy="804869"/>
              <a:chOff x="3465513" y="3502025"/>
              <a:chExt cx="2222500" cy="306388"/>
            </a:xfrm>
            <a:solidFill>
              <a:srgbClr val="E55008"/>
            </a:solidFill>
          </p:grpSpPr>
          <p:sp>
            <p:nvSpPr>
              <p:cNvPr id="74" name="Freeform 17"/>
              <p:cNvSpPr>
                <a:spLocks noChangeArrowheads="1"/>
              </p:cNvSpPr>
              <p:nvPr/>
            </p:nvSpPr>
            <p:spPr bwMode="auto">
              <a:xfrm>
                <a:off x="4975225" y="3589338"/>
                <a:ext cx="171450" cy="219075"/>
              </a:xfrm>
              <a:custGeom>
                <a:avLst/>
                <a:gdLst/>
                <a:ahLst/>
                <a:cxnLst>
                  <a:cxn ang="0">
                    <a:pos x="152" y="263"/>
                  </a:cxn>
                  <a:cxn ang="0">
                    <a:pos x="273" y="110"/>
                  </a:cxn>
                  <a:cxn ang="0">
                    <a:pos x="330" y="166"/>
                  </a:cxn>
                  <a:cxn ang="0">
                    <a:pos x="152" y="263"/>
                  </a:cxn>
                  <a:cxn ang="0">
                    <a:pos x="281" y="0"/>
                  </a:cxn>
                  <a:cxn ang="0">
                    <a:pos x="0" y="316"/>
                  </a:cxn>
                  <a:cxn ang="0">
                    <a:pos x="267" y="606"/>
                  </a:cxn>
                  <a:cxn ang="0">
                    <a:pos x="474" y="543"/>
                  </a:cxn>
                  <a:cxn ang="0">
                    <a:pos x="428" y="438"/>
                  </a:cxn>
                  <a:cxn ang="0">
                    <a:pos x="288" y="486"/>
                  </a:cxn>
                  <a:cxn ang="0">
                    <a:pos x="158" y="375"/>
                  </a:cxn>
                  <a:cxn ang="0">
                    <a:pos x="468" y="165"/>
                  </a:cxn>
                  <a:cxn ang="0">
                    <a:pos x="281" y="0"/>
                  </a:cxn>
                </a:cxnLst>
                <a:rect l="0" t="0" r="r" b="b"/>
                <a:pathLst>
                  <a:path w="475" h="607">
                    <a:moveTo>
                      <a:pt x="152" y="263"/>
                    </a:moveTo>
                    <a:cubicBezTo>
                      <a:pt x="156" y="186"/>
                      <a:pt x="196" y="110"/>
                      <a:pt x="273" y="110"/>
                    </a:cubicBezTo>
                    <a:cubicBezTo>
                      <a:pt x="308" y="110"/>
                      <a:pt x="330" y="131"/>
                      <a:pt x="330" y="166"/>
                    </a:cubicBezTo>
                    <a:cubicBezTo>
                      <a:pt x="330" y="243"/>
                      <a:pt x="226" y="261"/>
                      <a:pt x="152" y="263"/>
                    </a:cubicBezTo>
                    <a:close/>
                    <a:moveTo>
                      <a:pt x="281" y="0"/>
                    </a:moveTo>
                    <a:cubicBezTo>
                      <a:pt x="96" y="0"/>
                      <a:pt x="0" y="151"/>
                      <a:pt x="0" y="316"/>
                    </a:cubicBezTo>
                    <a:cubicBezTo>
                      <a:pt x="0" y="485"/>
                      <a:pt x="76" y="606"/>
                      <a:pt x="267" y="606"/>
                    </a:cubicBezTo>
                    <a:cubicBezTo>
                      <a:pt x="381" y="606"/>
                      <a:pt x="460" y="553"/>
                      <a:pt x="474" y="543"/>
                    </a:cubicBezTo>
                    <a:lnTo>
                      <a:pt x="428" y="438"/>
                    </a:lnTo>
                    <a:cubicBezTo>
                      <a:pt x="396" y="460"/>
                      <a:pt x="348" y="486"/>
                      <a:pt x="288" y="486"/>
                    </a:cubicBezTo>
                    <a:cubicBezTo>
                      <a:pt x="202" y="486"/>
                      <a:pt x="166" y="429"/>
                      <a:pt x="158" y="375"/>
                    </a:cubicBezTo>
                    <a:cubicBezTo>
                      <a:pt x="296" y="367"/>
                      <a:pt x="468" y="334"/>
                      <a:pt x="468" y="165"/>
                    </a:cubicBezTo>
                    <a:cubicBezTo>
                      <a:pt x="468" y="57"/>
                      <a:pt x="395" y="0"/>
                      <a:pt x="28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de-DE" kern="0">
                  <a:solidFill>
                    <a:sysClr val="windowText" lastClr="000000"/>
                  </a:solidFill>
                  <a:ea typeface="ＭＳ Ｐゴシック" charset="-128"/>
                </a:endParaRPr>
              </a:p>
            </p:txBody>
          </p:sp>
          <p:sp>
            <p:nvSpPr>
              <p:cNvPr id="75" name="Freeform 18"/>
              <p:cNvSpPr>
                <a:spLocks noChangeArrowheads="1"/>
              </p:cNvSpPr>
              <p:nvPr/>
            </p:nvSpPr>
            <p:spPr bwMode="auto">
              <a:xfrm>
                <a:off x="5172075" y="3589338"/>
                <a:ext cx="171450" cy="219075"/>
              </a:xfrm>
              <a:custGeom>
                <a:avLst/>
                <a:gdLst/>
                <a:ahLst/>
                <a:cxnLst>
                  <a:cxn ang="0">
                    <a:pos x="153" y="263"/>
                  </a:cxn>
                  <a:cxn ang="0">
                    <a:pos x="273" y="110"/>
                  </a:cxn>
                  <a:cxn ang="0">
                    <a:pos x="331" y="166"/>
                  </a:cxn>
                  <a:cxn ang="0">
                    <a:pos x="153" y="263"/>
                  </a:cxn>
                  <a:cxn ang="0">
                    <a:pos x="281" y="0"/>
                  </a:cxn>
                  <a:cxn ang="0">
                    <a:pos x="0" y="316"/>
                  </a:cxn>
                  <a:cxn ang="0">
                    <a:pos x="268" y="606"/>
                  </a:cxn>
                  <a:cxn ang="0">
                    <a:pos x="474" y="543"/>
                  </a:cxn>
                  <a:cxn ang="0">
                    <a:pos x="429" y="438"/>
                  </a:cxn>
                  <a:cxn ang="0">
                    <a:pos x="288" y="486"/>
                  </a:cxn>
                  <a:cxn ang="0">
                    <a:pos x="158" y="375"/>
                  </a:cxn>
                  <a:cxn ang="0">
                    <a:pos x="469" y="165"/>
                  </a:cxn>
                  <a:cxn ang="0">
                    <a:pos x="281" y="0"/>
                  </a:cxn>
                </a:cxnLst>
                <a:rect l="0" t="0" r="r" b="b"/>
                <a:pathLst>
                  <a:path w="475" h="607">
                    <a:moveTo>
                      <a:pt x="153" y="263"/>
                    </a:moveTo>
                    <a:cubicBezTo>
                      <a:pt x="157" y="186"/>
                      <a:pt x="197" y="110"/>
                      <a:pt x="273" y="110"/>
                    </a:cubicBezTo>
                    <a:cubicBezTo>
                      <a:pt x="310" y="110"/>
                      <a:pt x="331" y="131"/>
                      <a:pt x="331" y="166"/>
                    </a:cubicBezTo>
                    <a:cubicBezTo>
                      <a:pt x="331" y="243"/>
                      <a:pt x="226" y="261"/>
                      <a:pt x="153" y="263"/>
                    </a:cubicBezTo>
                    <a:close/>
                    <a:moveTo>
                      <a:pt x="281" y="0"/>
                    </a:moveTo>
                    <a:cubicBezTo>
                      <a:pt x="97" y="0"/>
                      <a:pt x="0" y="151"/>
                      <a:pt x="0" y="316"/>
                    </a:cubicBezTo>
                    <a:cubicBezTo>
                      <a:pt x="0" y="485"/>
                      <a:pt x="76" y="606"/>
                      <a:pt x="268" y="606"/>
                    </a:cubicBezTo>
                    <a:cubicBezTo>
                      <a:pt x="382" y="606"/>
                      <a:pt x="461" y="553"/>
                      <a:pt x="474" y="543"/>
                    </a:cubicBezTo>
                    <a:lnTo>
                      <a:pt x="429" y="438"/>
                    </a:lnTo>
                    <a:cubicBezTo>
                      <a:pt x="397" y="460"/>
                      <a:pt x="348" y="486"/>
                      <a:pt x="288" y="486"/>
                    </a:cubicBezTo>
                    <a:cubicBezTo>
                      <a:pt x="202" y="486"/>
                      <a:pt x="166" y="429"/>
                      <a:pt x="158" y="375"/>
                    </a:cubicBezTo>
                    <a:cubicBezTo>
                      <a:pt x="296" y="367"/>
                      <a:pt x="469" y="334"/>
                      <a:pt x="469" y="165"/>
                    </a:cubicBezTo>
                    <a:cubicBezTo>
                      <a:pt x="469" y="57"/>
                      <a:pt x="395" y="0"/>
                      <a:pt x="28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de-DE" kern="0">
                  <a:solidFill>
                    <a:sysClr val="windowText" lastClr="000000"/>
                  </a:solidFill>
                  <a:ea typeface="ＭＳ Ｐゴシック" charset="-128"/>
                </a:endParaRPr>
              </a:p>
            </p:txBody>
          </p:sp>
          <p:sp>
            <p:nvSpPr>
              <p:cNvPr id="76" name="Freeform 19"/>
              <p:cNvSpPr>
                <a:spLocks noChangeArrowheads="1"/>
              </p:cNvSpPr>
              <p:nvPr/>
            </p:nvSpPr>
            <p:spPr bwMode="auto">
              <a:xfrm>
                <a:off x="3706813" y="3589338"/>
                <a:ext cx="171450" cy="219075"/>
              </a:xfrm>
              <a:custGeom>
                <a:avLst/>
                <a:gdLst/>
                <a:ahLst/>
                <a:cxnLst>
                  <a:cxn ang="0">
                    <a:pos x="154" y="263"/>
                  </a:cxn>
                  <a:cxn ang="0">
                    <a:pos x="275" y="110"/>
                  </a:cxn>
                  <a:cxn ang="0">
                    <a:pos x="332" y="166"/>
                  </a:cxn>
                  <a:cxn ang="0">
                    <a:pos x="154" y="263"/>
                  </a:cxn>
                  <a:cxn ang="0">
                    <a:pos x="281" y="0"/>
                  </a:cxn>
                  <a:cxn ang="0">
                    <a:pos x="0" y="316"/>
                  </a:cxn>
                  <a:cxn ang="0">
                    <a:pos x="268" y="606"/>
                  </a:cxn>
                  <a:cxn ang="0">
                    <a:pos x="474" y="543"/>
                  </a:cxn>
                  <a:cxn ang="0">
                    <a:pos x="429" y="438"/>
                  </a:cxn>
                  <a:cxn ang="0">
                    <a:pos x="288" y="486"/>
                  </a:cxn>
                  <a:cxn ang="0">
                    <a:pos x="158" y="375"/>
                  </a:cxn>
                  <a:cxn ang="0">
                    <a:pos x="469" y="165"/>
                  </a:cxn>
                  <a:cxn ang="0">
                    <a:pos x="281" y="0"/>
                  </a:cxn>
                </a:cxnLst>
                <a:rect l="0" t="0" r="r" b="b"/>
                <a:pathLst>
                  <a:path w="475" h="607">
                    <a:moveTo>
                      <a:pt x="154" y="263"/>
                    </a:moveTo>
                    <a:cubicBezTo>
                      <a:pt x="158" y="186"/>
                      <a:pt x="198" y="110"/>
                      <a:pt x="275" y="110"/>
                    </a:cubicBezTo>
                    <a:cubicBezTo>
                      <a:pt x="310" y="110"/>
                      <a:pt x="332" y="131"/>
                      <a:pt x="332" y="166"/>
                    </a:cubicBezTo>
                    <a:cubicBezTo>
                      <a:pt x="332" y="243"/>
                      <a:pt x="228" y="261"/>
                      <a:pt x="154" y="263"/>
                    </a:cubicBezTo>
                    <a:close/>
                    <a:moveTo>
                      <a:pt x="281" y="0"/>
                    </a:moveTo>
                    <a:cubicBezTo>
                      <a:pt x="97" y="0"/>
                      <a:pt x="0" y="151"/>
                      <a:pt x="0" y="316"/>
                    </a:cubicBezTo>
                    <a:cubicBezTo>
                      <a:pt x="0" y="485"/>
                      <a:pt x="76" y="606"/>
                      <a:pt x="268" y="606"/>
                    </a:cubicBezTo>
                    <a:cubicBezTo>
                      <a:pt x="382" y="606"/>
                      <a:pt x="461" y="553"/>
                      <a:pt x="474" y="543"/>
                    </a:cubicBezTo>
                    <a:lnTo>
                      <a:pt x="429" y="438"/>
                    </a:lnTo>
                    <a:cubicBezTo>
                      <a:pt x="397" y="460"/>
                      <a:pt x="348" y="486"/>
                      <a:pt x="288" y="486"/>
                    </a:cubicBezTo>
                    <a:cubicBezTo>
                      <a:pt x="202" y="486"/>
                      <a:pt x="166" y="429"/>
                      <a:pt x="158" y="375"/>
                    </a:cubicBezTo>
                    <a:cubicBezTo>
                      <a:pt x="298" y="367"/>
                      <a:pt x="469" y="334"/>
                      <a:pt x="469" y="165"/>
                    </a:cubicBezTo>
                    <a:cubicBezTo>
                      <a:pt x="469" y="57"/>
                      <a:pt x="395" y="0"/>
                      <a:pt x="28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de-DE" kern="0">
                  <a:solidFill>
                    <a:sysClr val="windowText" lastClr="000000"/>
                  </a:solidFill>
                  <a:ea typeface="ＭＳ Ｐゴシック" charset="-128"/>
                </a:endParaRPr>
              </a:p>
            </p:txBody>
          </p:sp>
          <p:sp>
            <p:nvSpPr>
              <p:cNvPr id="77" name="Freeform 20"/>
              <p:cNvSpPr>
                <a:spLocks noChangeArrowheads="1"/>
              </p:cNvSpPr>
              <p:nvPr/>
            </p:nvSpPr>
            <p:spPr bwMode="auto">
              <a:xfrm>
                <a:off x="3465513" y="3532188"/>
                <a:ext cx="200025" cy="269875"/>
              </a:xfrm>
              <a:custGeom>
                <a:avLst/>
                <a:gdLst/>
                <a:ahLst/>
                <a:cxnLst>
                  <a:cxn ang="0">
                    <a:pos x="391" y="0"/>
                  </a:cxn>
                  <a:cxn ang="0">
                    <a:pos x="391" y="298"/>
                  </a:cxn>
                  <a:cxn ang="0">
                    <a:pos x="160" y="298"/>
                  </a:cxn>
                  <a:cxn ang="0">
                    <a:pos x="160" y="0"/>
                  </a:cxn>
                  <a:cxn ang="0">
                    <a:pos x="0" y="0"/>
                  </a:cxn>
                  <a:cxn ang="0">
                    <a:pos x="0" y="749"/>
                  </a:cxn>
                  <a:cxn ang="0">
                    <a:pos x="160" y="749"/>
                  </a:cxn>
                  <a:cxn ang="0">
                    <a:pos x="160" y="439"/>
                  </a:cxn>
                  <a:cxn ang="0">
                    <a:pos x="391" y="439"/>
                  </a:cxn>
                  <a:cxn ang="0">
                    <a:pos x="391" y="749"/>
                  </a:cxn>
                  <a:cxn ang="0">
                    <a:pos x="553" y="749"/>
                  </a:cxn>
                  <a:cxn ang="0">
                    <a:pos x="553" y="0"/>
                  </a:cxn>
                  <a:cxn ang="0">
                    <a:pos x="391" y="0"/>
                  </a:cxn>
                </a:cxnLst>
                <a:rect l="0" t="0" r="r" b="b"/>
                <a:pathLst>
                  <a:path w="554" h="750">
                    <a:moveTo>
                      <a:pt x="391" y="0"/>
                    </a:moveTo>
                    <a:lnTo>
                      <a:pt x="391" y="298"/>
                    </a:lnTo>
                    <a:lnTo>
                      <a:pt x="160" y="298"/>
                    </a:lnTo>
                    <a:lnTo>
                      <a:pt x="160" y="0"/>
                    </a:lnTo>
                    <a:lnTo>
                      <a:pt x="0" y="0"/>
                    </a:lnTo>
                    <a:lnTo>
                      <a:pt x="0" y="749"/>
                    </a:lnTo>
                    <a:lnTo>
                      <a:pt x="160" y="749"/>
                    </a:lnTo>
                    <a:lnTo>
                      <a:pt x="160" y="439"/>
                    </a:lnTo>
                    <a:lnTo>
                      <a:pt x="391" y="439"/>
                    </a:lnTo>
                    <a:lnTo>
                      <a:pt x="391" y="749"/>
                    </a:lnTo>
                    <a:lnTo>
                      <a:pt x="553" y="749"/>
                    </a:lnTo>
                    <a:lnTo>
                      <a:pt x="553" y="0"/>
                    </a:lnTo>
                    <a:lnTo>
                      <a:pt x="391" y="0"/>
                    </a:lnTo>
                  </a:path>
                </a:pathLst>
              </a:custGeom>
              <a:solidFill>
                <a:schemeClr val="accent1"/>
              </a:solidFill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de-DE" kern="0">
                  <a:solidFill>
                    <a:sysClr val="windowText" lastClr="000000"/>
                  </a:solidFill>
                  <a:ea typeface="ＭＳ Ｐゴシック" charset="-128"/>
                </a:endParaRPr>
              </a:p>
            </p:txBody>
          </p:sp>
          <p:sp>
            <p:nvSpPr>
              <p:cNvPr id="78" name="Freeform 21"/>
              <p:cNvSpPr>
                <a:spLocks noChangeArrowheads="1"/>
              </p:cNvSpPr>
              <p:nvPr/>
            </p:nvSpPr>
            <p:spPr bwMode="auto">
              <a:xfrm>
                <a:off x="3908425" y="3589338"/>
                <a:ext cx="185738" cy="217487"/>
              </a:xfrm>
              <a:custGeom>
                <a:avLst/>
                <a:gdLst/>
                <a:ahLst/>
                <a:cxnLst>
                  <a:cxn ang="0">
                    <a:pos x="259" y="489"/>
                  </a:cxn>
                  <a:cxn ang="0">
                    <a:pos x="155" y="318"/>
                  </a:cxn>
                  <a:cxn ang="0">
                    <a:pos x="280" y="115"/>
                  </a:cxn>
                  <a:cxn ang="0">
                    <a:pos x="351" y="127"/>
                  </a:cxn>
                  <a:cxn ang="0">
                    <a:pos x="351" y="405"/>
                  </a:cxn>
                  <a:cxn ang="0">
                    <a:pos x="259" y="489"/>
                  </a:cxn>
                  <a:cxn ang="0">
                    <a:pos x="517" y="587"/>
                  </a:cxn>
                  <a:cxn ang="0">
                    <a:pos x="506" y="473"/>
                  </a:cxn>
                  <a:cxn ang="0">
                    <a:pos x="506" y="41"/>
                  </a:cxn>
                  <a:cxn ang="0">
                    <a:pos x="299" y="0"/>
                  </a:cxn>
                  <a:cxn ang="0">
                    <a:pos x="0" y="327"/>
                  </a:cxn>
                  <a:cxn ang="0">
                    <a:pos x="218" y="603"/>
                  </a:cxn>
                  <a:cxn ang="0">
                    <a:pos x="370" y="528"/>
                  </a:cxn>
                  <a:cxn ang="0">
                    <a:pos x="375" y="529"/>
                  </a:cxn>
                  <a:cxn ang="0">
                    <a:pos x="383" y="587"/>
                  </a:cxn>
                  <a:cxn ang="0">
                    <a:pos x="517" y="587"/>
                  </a:cxn>
                </a:cxnLst>
                <a:rect l="0" t="0" r="r" b="b"/>
                <a:pathLst>
                  <a:path w="518" h="604">
                    <a:moveTo>
                      <a:pt x="259" y="489"/>
                    </a:moveTo>
                    <a:cubicBezTo>
                      <a:pt x="176" y="489"/>
                      <a:pt x="155" y="409"/>
                      <a:pt x="155" y="318"/>
                    </a:cubicBezTo>
                    <a:cubicBezTo>
                      <a:pt x="155" y="207"/>
                      <a:pt x="188" y="115"/>
                      <a:pt x="280" y="115"/>
                    </a:cubicBezTo>
                    <a:cubicBezTo>
                      <a:pt x="310" y="115"/>
                      <a:pt x="336" y="120"/>
                      <a:pt x="351" y="127"/>
                    </a:cubicBezTo>
                    <a:lnTo>
                      <a:pt x="351" y="405"/>
                    </a:lnTo>
                    <a:cubicBezTo>
                      <a:pt x="351" y="446"/>
                      <a:pt x="318" y="489"/>
                      <a:pt x="259" y="489"/>
                    </a:cubicBezTo>
                    <a:close/>
                    <a:moveTo>
                      <a:pt x="517" y="587"/>
                    </a:moveTo>
                    <a:lnTo>
                      <a:pt x="506" y="473"/>
                    </a:lnTo>
                    <a:lnTo>
                      <a:pt x="506" y="41"/>
                    </a:lnTo>
                    <a:cubicBezTo>
                      <a:pt x="421" y="9"/>
                      <a:pt x="338" y="0"/>
                      <a:pt x="299" y="0"/>
                    </a:cubicBezTo>
                    <a:cubicBezTo>
                      <a:pt x="99" y="0"/>
                      <a:pt x="0" y="130"/>
                      <a:pt x="0" y="327"/>
                    </a:cubicBezTo>
                    <a:cubicBezTo>
                      <a:pt x="0" y="480"/>
                      <a:pt x="55" y="603"/>
                      <a:pt x="218" y="603"/>
                    </a:cubicBezTo>
                    <a:cubicBezTo>
                      <a:pt x="279" y="603"/>
                      <a:pt x="336" y="580"/>
                      <a:pt x="370" y="528"/>
                    </a:cubicBezTo>
                    <a:lnTo>
                      <a:pt x="375" y="529"/>
                    </a:lnTo>
                    <a:lnTo>
                      <a:pt x="383" y="587"/>
                    </a:lnTo>
                    <a:lnTo>
                      <a:pt x="517" y="587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de-DE" kern="0">
                  <a:solidFill>
                    <a:sysClr val="windowText" lastClr="000000"/>
                  </a:solidFill>
                  <a:ea typeface="ＭＳ Ｐゴシック" charset="-128"/>
                </a:endParaRPr>
              </a:p>
            </p:txBody>
          </p:sp>
          <p:sp>
            <p:nvSpPr>
              <p:cNvPr id="79" name="Freeform 22"/>
              <p:cNvSpPr>
                <a:spLocks noChangeArrowheads="1"/>
              </p:cNvSpPr>
              <p:nvPr/>
            </p:nvSpPr>
            <p:spPr bwMode="auto">
              <a:xfrm>
                <a:off x="4141788" y="3532188"/>
                <a:ext cx="112712" cy="27622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78"/>
                  </a:cxn>
                  <a:cxn ang="0">
                    <a:pos x="172" y="765"/>
                  </a:cxn>
                  <a:cxn ang="0">
                    <a:pos x="314" y="729"/>
                  </a:cxn>
                  <a:cxn ang="0">
                    <a:pos x="281" y="625"/>
                  </a:cxn>
                  <a:cxn ang="0">
                    <a:pos x="213" y="642"/>
                  </a:cxn>
                  <a:cxn ang="0">
                    <a:pos x="158" y="555"/>
                  </a:cxn>
                  <a:cxn ang="0">
                    <a:pos x="158" y="0"/>
                  </a:cxn>
                  <a:cxn ang="0">
                    <a:pos x="0" y="0"/>
                  </a:cxn>
                </a:cxnLst>
                <a:rect l="0" t="0" r="r" b="b"/>
                <a:pathLst>
                  <a:path w="315" h="766">
                    <a:moveTo>
                      <a:pt x="0" y="0"/>
                    </a:moveTo>
                    <a:lnTo>
                      <a:pt x="0" y="578"/>
                    </a:lnTo>
                    <a:cubicBezTo>
                      <a:pt x="0" y="673"/>
                      <a:pt x="10" y="765"/>
                      <a:pt x="172" y="765"/>
                    </a:cubicBezTo>
                    <a:cubicBezTo>
                      <a:pt x="221" y="765"/>
                      <a:pt x="281" y="751"/>
                      <a:pt x="314" y="729"/>
                    </a:cubicBezTo>
                    <a:lnTo>
                      <a:pt x="281" y="625"/>
                    </a:lnTo>
                    <a:cubicBezTo>
                      <a:pt x="255" y="635"/>
                      <a:pt x="233" y="642"/>
                      <a:pt x="213" y="642"/>
                    </a:cubicBezTo>
                    <a:cubicBezTo>
                      <a:pt x="172" y="642"/>
                      <a:pt x="158" y="617"/>
                      <a:pt x="158" y="555"/>
                    </a:cubicBezTo>
                    <a:lnTo>
                      <a:pt x="158" y="0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accent1"/>
              </a:solidFill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de-DE" kern="0">
                  <a:solidFill>
                    <a:sysClr val="windowText" lastClr="000000"/>
                  </a:solidFill>
                  <a:ea typeface="ＭＳ Ｐゴシック" charset="-128"/>
                </a:endParaRPr>
              </a:p>
            </p:txBody>
          </p:sp>
          <p:sp>
            <p:nvSpPr>
              <p:cNvPr id="80" name="Freeform 23"/>
              <p:cNvSpPr>
                <a:spLocks noChangeArrowheads="1"/>
              </p:cNvSpPr>
              <p:nvPr/>
            </p:nvSpPr>
            <p:spPr bwMode="auto">
              <a:xfrm>
                <a:off x="4438650" y="3532188"/>
                <a:ext cx="173038" cy="269875"/>
              </a:xfrm>
              <a:custGeom>
                <a:avLst/>
                <a:gdLst/>
                <a:ahLst/>
                <a:cxnLst>
                  <a:cxn ang="0">
                    <a:pos x="155" y="749"/>
                  </a:cxn>
                  <a:cxn ang="0">
                    <a:pos x="155" y="381"/>
                  </a:cxn>
                  <a:cxn ang="0">
                    <a:pos x="252" y="282"/>
                  </a:cxn>
                  <a:cxn ang="0">
                    <a:pos x="324" y="385"/>
                  </a:cxn>
                  <a:cxn ang="0">
                    <a:pos x="324" y="749"/>
                  </a:cxn>
                  <a:cxn ang="0">
                    <a:pos x="481" y="749"/>
                  </a:cxn>
                  <a:cxn ang="0">
                    <a:pos x="481" y="361"/>
                  </a:cxn>
                  <a:cxn ang="0">
                    <a:pos x="299" y="160"/>
                  </a:cxn>
                  <a:cxn ang="0">
                    <a:pos x="157" y="219"/>
                  </a:cxn>
                  <a:cxn ang="0">
                    <a:pos x="157" y="0"/>
                  </a:cxn>
                  <a:cxn ang="0">
                    <a:pos x="0" y="0"/>
                  </a:cxn>
                  <a:cxn ang="0">
                    <a:pos x="0" y="749"/>
                  </a:cxn>
                  <a:cxn ang="0">
                    <a:pos x="155" y="749"/>
                  </a:cxn>
                </a:cxnLst>
                <a:rect l="0" t="0" r="r" b="b"/>
                <a:pathLst>
                  <a:path w="482" h="750">
                    <a:moveTo>
                      <a:pt x="155" y="749"/>
                    </a:moveTo>
                    <a:lnTo>
                      <a:pt x="155" y="381"/>
                    </a:lnTo>
                    <a:cubicBezTo>
                      <a:pt x="155" y="328"/>
                      <a:pt x="194" y="282"/>
                      <a:pt x="252" y="282"/>
                    </a:cubicBezTo>
                    <a:cubicBezTo>
                      <a:pt x="312" y="282"/>
                      <a:pt x="324" y="328"/>
                      <a:pt x="324" y="385"/>
                    </a:cubicBezTo>
                    <a:lnTo>
                      <a:pt x="324" y="749"/>
                    </a:lnTo>
                    <a:lnTo>
                      <a:pt x="481" y="749"/>
                    </a:lnTo>
                    <a:lnTo>
                      <a:pt x="481" y="361"/>
                    </a:lnTo>
                    <a:cubicBezTo>
                      <a:pt x="481" y="227"/>
                      <a:pt x="417" y="160"/>
                      <a:pt x="299" y="160"/>
                    </a:cubicBezTo>
                    <a:cubicBezTo>
                      <a:pt x="244" y="160"/>
                      <a:pt x="193" y="181"/>
                      <a:pt x="157" y="219"/>
                    </a:cubicBezTo>
                    <a:lnTo>
                      <a:pt x="157" y="0"/>
                    </a:lnTo>
                    <a:lnTo>
                      <a:pt x="0" y="0"/>
                    </a:lnTo>
                    <a:lnTo>
                      <a:pt x="0" y="749"/>
                    </a:lnTo>
                    <a:lnTo>
                      <a:pt x="155" y="749"/>
                    </a:lnTo>
                  </a:path>
                </a:pathLst>
              </a:custGeom>
              <a:solidFill>
                <a:schemeClr val="accent1"/>
              </a:solidFill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de-DE" kern="0">
                  <a:solidFill>
                    <a:sysClr val="windowText" lastClr="000000"/>
                  </a:solidFill>
                  <a:ea typeface="ＭＳ Ｐゴシック" charset="-128"/>
                </a:endParaRPr>
              </a:p>
            </p:txBody>
          </p:sp>
          <p:sp>
            <p:nvSpPr>
              <p:cNvPr id="81" name="Freeform 24"/>
              <p:cNvSpPr>
                <a:spLocks noChangeArrowheads="1"/>
              </p:cNvSpPr>
              <p:nvPr/>
            </p:nvSpPr>
            <p:spPr bwMode="auto">
              <a:xfrm>
                <a:off x="4660900" y="3595688"/>
                <a:ext cx="57150" cy="206375"/>
              </a:xfrm>
              <a:custGeom>
                <a:avLst/>
                <a:gdLst/>
                <a:ahLst/>
                <a:cxnLst>
                  <a:cxn ang="0">
                    <a:pos x="78" y="571"/>
                  </a:cxn>
                  <a:cxn ang="0">
                    <a:pos x="0" y="571"/>
                  </a:cxn>
                  <a:cxn ang="0">
                    <a:pos x="0" y="0"/>
                  </a:cxn>
                  <a:cxn ang="0">
                    <a:pos x="157" y="0"/>
                  </a:cxn>
                  <a:cxn ang="0">
                    <a:pos x="157" y="571"/>
                  </a:cxn>
                  <a:cxn ang="0">
                    <a:pos x="78" y="571"/>
                  </a:cxn>
                </a:cxnLst>
                <a:rect l="0" t="0" r="r" b="b"/>
                <a:pathLst>
                  <a:path w="158" h="572">
                    <a:moveTo>
                      <a:pt x="78" y="571"/>
                    </a:moveTo>
                    <a:lnTo>
                      <a:pt x="0" y="571"/>
                    </a:lnTo>
                    <a:lnTo>
                      <a:pt x="0" y="0"/>
                    </a:lnTo>
                    <a:lnTo>
                      <a:pt x="157" y="0"/>
                    </a:lnTo>
                    <a:lnTo>
                      <a:pt x="157" y="571"/>
                    </a:lnTo>
                    <a:lnTo>
                      <a:pt x="78" y="571"/>
                    </a:lnTo>
                  </a:path>
                </a:pathLst>
              </a:custGeom>
              <a:solidFill>
                <a:schemeClr val="accent1"/>
              </a:solidFill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de-DE" kern="0">
                  <a:solidFill>
                    <a:sysClr val="windowText" lastClr="000000"/>
                  </a:solidFill>
                  <a:ea typeface="ＭＳ Ｐゴシック" charset="-128"/>
                </a:endParaRPr>
              </a:p>
            </p:txBody>
          </p:sp>
          <p:sp>
            <p:nvSpPr>
              <p:cNvPr id="82" name="Freeform 25"/>
              <p:cNvSpPr>
                <a:spLocks noChangeArrowheads="1"/>
              </p:cNvSpPr>
              <p:nvPr/>
            </p:nvSpPr>
            <p:spPr bwMode="auto">
              <a:xfrm>
                <a:off x="4657725" y="3502025"/>
                <a:ext cx="61913" cy="58738"/>
              </a:xfrm>
              <a:custGeom>
                <a:avLst/>
                <a:gdLst/>
                <a:ahLst/>
                <a:cxnLst>
                  <a:cxn ang="0">
                    <a:pos x="86" y="161"/>
                  </a:cxn>
                  <a:cxn ang="0">
                    <a:pos x="172" y="81"/>
                  </a:cxn>
                  <a:cxn ang="0">
                    <a:pos x="86" y="0"/>
                  </a:cxn>
                  <a:cxn ang="0">
                    <a:pos x="0" y="81"/>
                  </a:cxn>
                  <a:cxn ang="0">
                    <a:pos x="86" y="161"/>
                  </a:cxn>
                </a:cxnLst>
                <a:rect l="0" t="0" r="r" b="b"/>
                <a:pathLst>
                  <a:path w="173" h="162">
                    <a:moveTo>
                      <a:pt x="86" y="161"/>
                    </a:moveTo>
                    <a:cubicBezTo>
                      <a:pt x="137" y="161"/>
                      <a:pt x="172" y="128"/>
                      <a:pt x="172" y="81"/>
                    </a:cubicBezTo>
                    <a:cubicBezTo>
                      <a:pt x="172" y="37"/>
                      <a:pt x="137" y="0"/>
                      <a:pt x="86" y="0"/>
                    </a:cubicBezTo>
                    <a:cubicBezTo>
                      <a:pt x="35" y="0"/>
                      <a:pt x="0" y="37"/>
                      <a:pt x="0" y="81"/>
                    </a:cubicBezTo>
                    <a:cubicBezTo>
                      <a:pt x="0" y="128"/>
                      <a:pt x="34" y="161"/>
                      <a:pt x="86" y="161"/>
                    </a:cubicBezTo>
                  </a:path>
                </a:pathLst>
              </a:custGeom>
              <a:solidFill>
                <a:schemeClr val="accent1"/>
              </a:solidFill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de-DE" kern="0">
                  <a:solidFill>
                    <a:sysClr val="windowText" lastClr="000000"/>
                  </a:solidFill>
                  <a:ea typeface="ＭＳ Ｐゴシック" charset="-128"/>
                </a:endParaRPr>
              </a:p>
            </p:txBody>
          </p:sp>
          <p:sp>
            <p:nvSpPr>
              <p:cNvPr id="83" name="Freeform 26"/>
              <p:cNvSpPr>
                <a:spLocks noChangeArrowheads="1"/>
              </p:cNvSpPr>
              <p:nvPr/>
            </p:nvSpPr>
            <p:spPr bwMode="auto">
              <a:xfrm>
                <a:off x="4764088" y="3589338"/>
                <a:ext cx="177800" cy="211137"/>
              </a:xfrm>
              <a:custGeom>
                <a:avLst/>
                <a:gdLst/>
                <a:ahLst/>
                <a:cxnLst>
                  <a:cxn ang="0">
                    <a:pos x="168" y="587"/>
                  </a:cxn>
                  <a:cxn ang="0">
                    <a:pos x="168" y="221"/>
                  </a:cxn>
                  <a:cxn ang="0">
                    <a:pos x="265" y="119"/>
                  </a:cxn>
                  <a:cxn ang="0">
                    <a:pos x="335" y="227"/>
                  </a:cxn>
                  <a:cxn ang="0">
                    <a:pos x="335" y="587"/>
                  </a:cxn>
                  <a:cxn ang="0">
                    <a:pos x="492" y="587"/>
                  </a:cxn>
                  <a:cxn ang="0">
                    <a:pos x="492" y="198"/>
                  </a:cxn>
                  <a:cxn ang="0">
                    <a:pos x="312" y="0"/>
                  </a:cxn>
                  <a:cxn ang="0">
                    <a:pos x="142" y="84"/>
                  </a:cxn>
                  <a:cxn ang="0">
                    <a:pos x="131" y="16"/>
                  </a:cxn>
                  <a:cxn ang="0">
                    <a:pos x="0" y="16"/>
                  </a:cxn>
                  <a:cxn ang="0">
                    <a:pos x="11" y="122"/>
                  </a:cxn>
                  <a:cxn ang="0">
                    <a:pos x="11" y="587"/>
                  </a:cxn>
                  <a:cxn ang="0">
                    <a:pos x="168" y="587"/>
                  </a:cxn>
                </a:cxnLst>
                <a:rect l="0" t="0" r="r" b="b"/>
                <a:pathLst>
                  <a:path w="493" h="588">
                    <a:moveTo>
                      <a:pt x="168" y="587"/>
                    </a:moveTo>
                    <a:lnTo>
                      <a:pt x="168" y="221"/>
                    </a:lnTo>
                    <a:cubicBezTo>
                      <a:pt x="168" y="167"/>
                      <a:pt x="206" y="119"/>
                      <a:pt x="265" y="119"/>
                    </a:cubicBezTo>
                    <a:cubicBezTo>
                      <a:pt x="326" y="119"/>
                      <a:pt x="335" y="166"/>
                      <a:pt x="335" y="227"/>
                    </a:cubicBezTo>
                    <a:lnTo>
                      <a:pt x="335" y="587"/>
                    </a:lnTo>
                    <a:lnTo>
                      <a:pt x="492" y="587"/>
                    </a:lnTo>
                    <a:lnTo>
                      <a:pt x="492" y="198"/>
                    </a:lnTo>
                    <a:cubicBezTo>
                      <a:pt x="492" y="63"/>
                      <a:pt x="423" y="0"/>
                      <a:pt x="312" y="0"/>
                    </a:cubicBezTo>
                    <a:cubicBezTo>
                      <a:pt x="237" y="0"/>
                      <a:pt x="180" y="32"/>
                      <a:pt x="142" y="84"/>
                    </a:cubicBezTo>
                    <a:lnTo>
                      <a:pt x="131" y="16"/>
                    </a:lnTo>
                    <a:lnTo>
                      <a:pt x="0" y="16"/>
                    </a:lnTo>
                    <a:lnTo>
                      <a:pt x="11" y="122"/>
                    </a:lnTo>
                    <a:lnTo>
                      <a:pt x="11" y="587"/>
                    </a:lnTo>
                    <a:lnTo>
                      <a:pt x="168" y="587"/>
                    </a:lnTo>
                  </a:path>
                </a:pathLst>
              </a:custGeom>
              <a:solidFill>
                <a:schemeClr val="accent1"/>
              </a:solidFill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de-DE" kern="0">
                  <a:solidFill>
                    <a:sysClr val="windowText" lastClr="000000"/>
                  </a:solidFill>
                  <a:ea typeface="ＭＳ Ｐゴシック" charset="-128"/>
                </a:endParaRPr>
              </a:p>
            </p:txBody>
          </p:sp>
          <p:sp>
            <p:nvSpPr>
              <p:cNvPr id="84" name="Freeform 27"/>
              <p:cNvSpPr>
                <a:spLocks noChangeArrowheads="1"/>
              </p:cNvSpPr>
              <p:nvPr/>
            </p:nvSpPr>
            <p:spPr bwMode="auto">
              <a:xfrm>
                <a:off x="5381625" y="3589338"/>
                <a:ext cx="133350" cy="211137"/>
              </a:xfrm>
              <a:custGeom>
                <a:avLst/>
                <a:gdLst/>
                <a:ahLst/>
                <a:cxnLst>
                  <a:cxn ang="0">
                    <a:pos x="168" y="232"/>
                  </a:cxn>
                  <a:cxn ang="0">
                    <a:pos x="263" y="135"/>
                  </a:cxn>
                  <a:cxn ang="0">
                    <a:pos x="343" y="155"/>
                  </a:cxn>
                  <a:cxn ang="0">
                    <a:pos x="371" y="20"/>
                  </a:cxn>
                  <a:cxn ang="0">
                    <a:pos x="277" y="0"/>
                  </a:cxn>
                  <a:cxn ang="0">
                    <a:pos x="142" y="98"/>
                  </a:cxn>
                  <a:cxn ang="0">
                    <a:pos x="127" y="16"/>
                  </a:cxn>
                  <a:cxn ang="0">
                    <a:pos x="0" y="16"/>
                  </a:cxn>
                  <a:cxn ang="0">
                    <a:pos x="11" y="115"/>
                  </a:cxn>
                  <a:cxn ang="0">
                    <a:pos x="11" y="587"/>
                  </a:cxn>
                  <a:cxn ang="0">
                    <a:pos x="168" y="587"/>
                  </a:cxn>
                  <a:cxn ang="0">
                    <a:pos x="168" y="232"/>
                  </a:cxn>
                </a:cxnLst>
                <a:rect l="0" t="0" r="r" b="b"/>
                <a:pathLst>
                  <a:path w="372" h="588">
                    <a:moveTo>
                      <a:pt x="168" y="232"/>
                    </a:moveTo>
                    <a:cubicBezTo>
                      <a:pt x="170" y="173"/>
                      <a:pt x="206" y="135"/>
                      <a:pt x="263" y="135"/>
                    </a:cubicBezTo>
                    <a:cubicBezTo>
                      <a:pt x="292" y="135"/>
                      <a:pt x="319" y="143"/>
                      <a:pt x="343" y="155"/>
                    </a:cubicBezTo>
                    <a:lnTo>
                      <a:pt x="371" y="20"/>
                    </a:lnTo>
                    <a:cubicBezTo>
                      <a:pt x="344" y="5"/>
                      <a:pt x="310" y="0"/>
                      <a:pt x="277" y="0"/>
                    </a:cubicBezTo>
                    <a:cubicBezTo>
                      <a:pt x="224" y="0"/>
                      <a:pt x="169" y="32"/>
                      <a:pt x="142" y="98"/>
                    </a:cubicBezTo>
                    <a:lnTo>
                      <a:pt x="127" y="16"/>
                    </a:lnTo>
                    <a:lnTo>
                      <a:pt x="0" y="16"/>
                    </a:lnTo>
                    <a:lnTo>
                      <a:pt x="11" y="115"/>
                    </a:lnTo>
                    <a:lnTo>
                      <a:pt x="11" y="587"/>
                    </a:lnTo>
                    <a:lnTo>
                      <a:pt x="168" y="587"/>
                    </a:lnTo>
                    <a:lnTo>
                      <a:pt x="168" y="232"/>
                    </a:lnTo>
                  </a:path>
                </a:pathLst>
              </a:custGeom>
              <a:solidFill>
                <a:schemeClr val="accent1"/>
              </a:solidFill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de-DE" kern="0">
                  <a:solidFill>
                    <a:sysClr val="windowText" lastClr="000000"/>
                  </a:solidFill>
                  <a:ea typeface="ＭＳ Ｐゴシック" charset="-128"/>
                </a:endParaRPr>
              </a:p>
            </p:txBody>
          </p:sp>
          <p:sp>
            <p:nvSpPr>
              <p:cNvPr id="85" name="Freeform 28"/>
              <p:cNvSpPr>
                <a:spLocks noChangeArrowheads="1"/>
              </p:cNvSpPr>
              <p:nvPr/>
            </p:nvSpPr>
            <p:spPr bwMode="auto">
              <a:xfrm>
                <a:off x="5529263" y="3587750"/>
                <a:ext cx="158750" cy="220663"/>
              </a:xfrm>
              <a:custGeom>
                <a:avLst/>
                <a:gdLst/>
                <a:ahLst/>
                <a:cxnLst>
                  <a:cxn ang="0">
                    <a:pos x="393" y="53"/>
                  </a:cxn>
                  <a:cxn ang="0">
                    <a:pos x="393" y="52"/>
                  </a:cxn>
                  <a:cxn ang="0">
                    <a:pos x="207" y="4"/>
                  </a:cxn>
                  <a:cxn ang="0">
                    <a:pos x="6" y="198"/>
                  </a:cxn>
                  <a:cxn ang="0">
                    <a:pos x="185" y="364"/>
                  </a:cxn>
                  <a:cxn ang="0">
                    <a:pos x="278" y="430"/>
                  </a:cxn>
                  <a:cxn ang="0">
                    <a:pos x="209" y="493"/>
                  </a:cxn>
                  <a:cxn ang="0">
                    <a:pos x="53" y="452"/>
                  </a:cxn>
                  <a:cxn ang="0">
                    <a:pos x="6" y="559"/>
                  </a:cxn>
                  <a:cxn ang="0">
                    <a:pos x="224" y="607"/>
                  </a:cxn>
                  <a:cxn ang="0">
                    <a:pos x="433" y="403"/>
                  </a:cxn>
                  <a:cxn ang="0">
                    <a:pos x="250" y="239"/>
                  </a:cxn>
                  <a:cxn ang="0">
                    <a:pos x="157" y="170"/>
                  </a:cxn>
                  <a:cxn ang="0">
                    <a:pos x="221" y="115"/>
                  </a:cxn>
                  <a:cxn ang="0">
                    <a:pos x="346" y="161"/>
                  </a:cxn>
                  <a:cxn ang="0">
                    <a:pos x="393" y="53"/>
                  </a:cxn>
                </a:cxnLst>
                <a:rect l="0" t="0" r="r" b="b"/>
                <a:pathLst>
                  <a:path w="441" h="613">
                    <a:moveTo>
                      <a:pt x="393" y="53"/>
                    </a:moveTo>
                    <a:lnTo>
                      <a:pt x="393" y="52"/>
                    </a:lnTo>
                    <a:cubicBezTo>
                      <a:pt x="343" y="20"/>
                      <a:pt x="278" y="0"/>
                      <a:pt x="207" y="4"/>
                    </a:cubicBezTo>
                    <a:cubicBezTo>
                      <a:pt x="90" y="11"/>
                      <a:pt x="0" y="79"/>
                      <a:pt x="6" y="198"/>
                    </a:cubicBezTo>
                    <a:cubicBezTo>
                      <a:pt x="13" y="316"/>
                      <a:pt x="99" y="344"/>
                      <a:pt x="185" y="364"/>
                    </a:cubicBezTo>
                    <a:cubicBezTo>
                      <a:pt x="235" y="377"/>
                      <a:pt x="275" y="386"/>
                      <a:pt x="278" y="430"/>
                    </a:cubicBezTo>
                    <a:cubicBezTo>
                      <a:pt x="280" y="473"/>
                      <a:pt x="251" y="492"/>
                      <a:pt x="209" y="493"/>
                    </a:cubicBezTo>
                    <a:cubicBezTo>
                      <a:pt x="158" y="496"/>
                      <a:pt x="94" y="473"/>
                      <a:pt x="53" y="452"/>
                    </a:cubicBezTo>
                    <a:lnTo>
                      <a:pt x="6" y="559"/>
                    </a:lnTo>
                    <a:cubicBezTo>
                      <a:pt x="39" y="580"/>
                      <a:pt x="124" y="612"/>
                      <a:pt x="224" y="607"/>
                    </a:cubicBezTo>
                    <a:cubicBezTo>
                      <a:pt x="354" y="600"/>
                      <a:pt x="440" y="532"/>
                      <a:pt x="433" y="403"/>
                    </a:cubicBezTo>
                    <a:cubicBezTo>
                      <a:pt x="426" y="285"/>
                      <a:pt x="333" y="260"/>
                      <a:pt x="250" y="239"/>
                    </a:cubicBezTo>
                    <a:cubicBezTo>
                      <a:pt x="199" y="225"/>
                      <a:pt x="160" y="214"/>
                      <a:pt x="157" y="170"/>
                    </a:cubicBezTo>
                    <a:cubicBezTo>
                      <a:pt x="156" y="132"/>
                      <a:pt x="185" y="116"/>
                      <a:pt x="221" y="115"/>
                    </a:cubicBezTo>
                    <a:cubicBezTo>
                      <a:pt x="260" y="114"/>
                      <a:pt x="302" y="130"/>
                      <a:pt x="346" y="161"/>
                    </a:cubicBezTo>
                    <a:lnTo>
                      <a:pt x="393" y="53"/>
                    </a:lnTo>
                  </a:path>
                </a:pathLst>
              </a:custGeom>
              <a:solidFill>
                <a:schemeClr val="accent1"/>
              </a:solidFill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de-DE" kern="0">
                  <a:solidFill>
                    <a:sysClr val="windowText" lastClr="000000"/>
                  </a:solidFill>
                  <a:ea typeface="ＭＳ Ｐゴシック" charset="-128"/>
                </a:endParaRPr>
              </a:p>
            </p:txBody>
          </p:sp>
          <p:sp>
            <p:nvSpPr>
              <p:cNvPr id="86" name="Freeform 29"/>
              <p:cNvSpPr>
                <a:spLocks noChangeArrowheads="1"/>
              </p:cNvSpPr>
              <p:nvPr/>
            </p:nvSpPr>
            <p:spPr bwMode="auto">
              <a:xfrm>
                <a:off x="4249738" y="3532188"/>
                <a:ext cx="144462" cy="276225"/>
              </a:xfrm>
              <a:custGeom>
                <a:avLst/>
                <a:gdLst/>
                <a:ahLst/>
                <a:cxnLst>
                  <a:cxn ang="0">
                    <a:pos x="392" y="301"/>
                  </a:cxn>
                  <a:cxn ang="0">
                    <a:pos x="392" y="178"/>
                  </a:cxn>
                  <a:cxn ang="0">
                    <a:pos x="244" y="178"/>
                  </a:cxn>
                  <a:cxn ang="0">
                    <a:pos x="244" y="0"/>
                  </a:cxn>
                  <a:cxn ang="0">
                    <a:pos x="88" y="0"/>
                  </a:cxn>
                  <a:cxn ang="0">
                    <a:pos x="88" y="178"/>
                  </a:cxn>
                  <a:cxn ang="0">
                    <a:pos x="0" y="178"/>
                  </a:cxn>
                  <a:cxn ang="0">
                    <a:pos x="0" y="301"/>
                  </a:cxn>
                  <a:cxn ang="0">
                    <a:pos x="88" y="301"/>
                  </a:cxn>
                  <a:cxn ang="0">
                    <a:pos x="88" y="579"/>
                  </a:cxn>
                  <a:cxn ang="0">
                    <a:pos x="259" y="766"/>
                  </a:cxn>
                  <a:cxn ang="0">
                    <a:pos x="402" y="730"/>
                  </a:cxn>
                  <a:cxn ang="0">
                    <a:pos x="369" y="626"/>
                  </a:cxn>
                  <a:cxn ang="0">
                    <a:pos x="301" y="643"/>
                  </a:cxn>
                  <a:cxn ang="0">
                    <a:pos x="246" y="556"/>
                  </a:cxn>
                  <a:cxn ang="0">
                    <a:pos x="246" y="301"/>
                  </a:cxn>
                  <a:cxn ang="0">
                    <a:pos x="392" y="301"/>
                  </a:cxn>
                </a:cxnLst>
                <a:rect l="0" t="0" r="r" b="b"/>
                <a:pathLst>
                  <a:path w="403" h="767">
                    <a:moveTo>
                      <a:pt x="392" y="301"/>
                    </a:moveTo>
                    <a:lnTo>
                      <a:pt x="392" y="178"/>
                    </a:lnTo>
                    <a:lnTo>
                      <a:pt x="244" y="178"/>
                    </a:lnTo>
                    <a:lnTo>
                      <a:pt x="244" y="0"/>
                    </a:lnTo>
                    <a:lnTo>
                      <a:pt x="88" y="0"/>
                    </a:lnTo>
                    <a:lnTo>
                      <a:pt x="88" y="178"/>
                    </a:lnTo>
                    <a:lnTo>
                      <a:pt x="0" y="178"/>
                    </a:lnTo>
                    <a:lnTo>
                      <a:pt x="0" y="301"/>
                    </a:lnTo>
                    <a:lnTo>
                      <a:pt x="88" y="301"/>
                    </a:lnTo>
                    <a:lnTo>
                      <a:pt x="88" y="579"/>
                    </a:lnTo>
                    <a:cubicBezTo>
                      <a:pt x="88" y="674"/>
                      <a:pt x="97" y="766"/>
                      <a:pt x="259" y="766"/>
                    </a:cubicBezTo>
                    <a:cubicBezTo>
                      <a:pt x="309" y="766"/>
                      <a:pt x="369" y="752"/>
                      <a:pt x="402" y="730"/>
                    </a:cubicBezTo>
                    <a:lnTo>
                      <a:pt x="369" y="626"/>
                    </a:lnTo>
                    <a:cubicBezTo>
                      <a:pt x="343" y="636"/>
                      <a:pt x="321" y="643"/>
                      <a:pt x="301" y="643"/>
                    </a:cubicBezTo>
                    <a:cubicBezTo>
                      <a:pt x="259" y="643"/>
                      <a:pt x="246" y="618"/>
                      <a:pt x="246" y="556"/>
                    </a:cubicBezTo>
                    <a:lnTo>
                      <a:pt x="246" y="301"/>
                    </a:lnTo>
                    <a:lnTo>
                      <a:pt x="392" y="301"/>
                    </a:lnTo>
                  </a:path>
                </a:pathLst>
              </a:custGeom>
              <a:solidFill>
                <a:schemeClr val="accent1"/>
              </a:solidFill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de-DE" kern="0">
                  <a:solidFill>
                    <a:sysClr val="windowText" lastClr="000000"/>
                  </a:solidFill>
                  <a:ea typeface="ＭＳ Ｐゴシック" charset="-128"/>
                </a:endParaRPr>
              </a:p>
            </p:txBody>
          </p:sp>
        </p:grpSp>
      </p:grpSp>
      <p:sp>
        <p:nvSpPr>
          <p:cNvPr id="3078" name="cdtRectangle 115 Id3078"/>
          <p:cNvSpPr>
            <a:spLocks noGrp="1" noChangeArrowheads="1"/>
          </p:cNvSpPr>
          <p:nvPr>
            <p:ph type="title"/>
            <p:custDataLst>
              <p:tags r:id="rId15"/>
            </p:custDataLst>
          </p:nvPr>
        </p:nvSpPr>
        <p:spPr bwMode="auto">
          <a:xfrm>
            <a:off x="350816" y="240000"/>
            <a:ext cx="6881416" cy="75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err="1"/>
              <a:t>Titelmasterformat</a:t>
            </a:r>
            <a:r>
              <a:rPr lang="en-US" dirty="0"/>
              <a:t> </a:t>
            </a:r>
            <a:r>
              <a:rPr lang="en-US" dirty="0" err="1"/>
              <a:t>durch</a:t>
            </a:r>
            <a:r>
              <a:rPr lang="en-US" dirty="0"/>
              <a:t> </a:t>
            </a:r>
            <a:r>
              <a:rPr lang="en-US" dirty="0" err="1"/>
              <a:t>Klicken</a:t>
            </a:r>
            <a:r>
              <a:rPr lang="en-US" dirty="0"/>
              <a:t> </a:t>
            </a:r>
            <a:r>
              <a:rPr lang="en-US" dirty="0" err="1"/>
              <a:t>bearbeiten</a:t>
            </a:r>
            <a:endParaRPr lang="en-US" dirty="0"/>
          </a:p>
        </p:txBody>
      </p:sp>
      <p:sp>
        <p:nvSpPr>
          <p:cNvPr id="3079" name="cdtRectangle 116 Id3079"/>
          <p:cNvSpPr>
            <a:spLocks noGrp="1" noChangeArrowheads="1"/>
          </p:cNvSpPr>
          <p:nvPr>
            <p:ph type="body" idx="1"/>
            <p:custDataLst>
              <p:tags r:id="rId16"/>
            </p:custDataLst>
          </p:nvPr>
        </p:nvSpPr>
        <p:spPr bwMode="auto">
          <a:xfrm>
            <a:off x="350817" y="1500001"/>
            <a:ext cx="6881416" cy="32711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err="1"/>
              <a:t>Textmasterformat</a:t>
            </a:r>
            <a:r>
              <a:rPr lang="en-US" dirty="0"/>
              <a:t> </a:t>
            </a:r>
            <a:r>
              <a:rPr lang="en-US" dirty="0" err="1"/>
              <a:t>bearbeiten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cdtText Box 101 Id20"/>
          <p:cNvSpPr txBox="1">
            <a:spLocks noChangeArrowheads="1"/>
          </p:cNvSpPr>
          <p:nvPr userDrawn="1">
            <p:custDataLst>
              <p:tags r:id="rId17"/>
            </p:custDataLst>
          </p:nvPr>
        </p:nvSpPr>
        <p:spPr bwMode="auto">
          <a:xfrm>
            <a:off x="4572000" y="0"/>
            <a:ext cx="1190" cy="13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6000" rIns="0" bIns="0">
            <a:no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endParaRPr lang="en-US" sz="1100" b="1" dirty="0">
              <a:solidFill>
                <a:srgbClr val="990000"/>
              </a:solidFill>
              <a:ea typeface="ＭＳ Ｐゴシック" charset="-128"/>
            </a:endParaRPr>
          </a:p>
        </p:txBody>
      </p:sp>
      <p:cxnSp>
        <p:nvCxnSpPr>
          <p:cNvPr id="3072" name="cdtMasterTags_CL1 Id3072"/>
          <p:cNvCxnSpPr/>
          <p:nvPr userDrawn="1">
            <p:custDataLst>
              <p:tags r:id="rId18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73" name="cdtMasterTags_CL2 Id3073"/>
          <p:cNvCxnSpPr/>
          <p:nvPr userDrawn="1">
            <p:custDataLst>
              <p:tags r:id="rId19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74" name="cdtMasterTags_CL3 Id3074"/>
          <p:cNvCxnSpPr/>
          <p:nvPr userDrawn="1">
            <p:custDataLst>
              <p:tags r:id="rId20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75" name="cdtMasterTags_CL4 Id3075"/>
          <p:cNvCxnSpPr/>
          <p:nvPr userDrawn="1">
            <p:custDataLst>
              <p:tags r:id="rId21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76" name="cdtMasterTags_CL5 Id3076"/>
          <p:cNvCxnSpPr/>
          <p:nvPr userDrawn="1">
            <p:custDataLst>
              <p:tags r:id="rId22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77" name="cdtMasterTags_CL6 Id3077"/>
          <p:cNvCxnSpPr/>
          <p:nvPr userDrawn="1">
            <p:custDataLst>
              <p:tags r:id="rId23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0" name="cdtMasterTags_CL7 Id3080"/>
          <p:cNvCxnSpPr/>
          <p:nvPr userDrawn="1">
            <p:custDataLst>
              <p:tags r:id="rId24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1" name="cdtMasterTags_CL8 Id3081"/>
          <p:cNvCxnSpPr/>
          <p:nvPr userDrawn="1">
            <p:custDataLst>
              <p:tags r:id="rId25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2" name="cdtMasterTags_CL9 Id3082"/>
          <p:cNvCxnSpPr/>
          <p:nvPr userDrawn="1">
            <p:custDataLst>
              <p:tags r:id="rId26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3" name="cdtMasterTags_CL10 Id3083"/>
          <p:cNvCxnSpPr/>
          <p:nvPr userDrawn="1">
            <p:custDataLst>
              <p:tags r:id="rId27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4" name="cdtMasterTags_CL11 Id3084"/>
          <p:cNvCxnSpPr/>
          <p:nvPr userDrawn="1">
            <p:custDataLst>
              <p:tags r:id="rId28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5" name="cdtMasterTags_CL12 Id3085"/>
          <p:cNvCxnSpPr/>
          <p:nvPr userDrawn="1">
            <p:custDataLst>
              <p:tags r:id="rId29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6" name="cdtMasterTags_CL13 Id3086"/>
          <p:cNvCxnSpPr/>
          <p:nvPr userDrawn="1">
            <p:custDataLst>
              <p:tags r:id="rId30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7" name="cdtMasterTags_CL14 Id3087"/>
          <p:cNvCxnSpPr/>
          <p:nvPr userDrawn="1">
            <p:custDataLst>
              <p:tags r:id="rId31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8" name="cdtMasterTags_CL15 Id3088"/>
          <p:cNvCxnSpPr/>
          <p:nvPr userDrawn="1">
            <p:custDataLst>
              <p:tags r:id="rId32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9" name="cdtMasterTags_CL16 Id3089"/>
          <p:cNvCxnSpPr/>
          <p:nvPr userDrawn="1">
            <p:custDataLst>
              <p:tags r:id="rId33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0" name="cdtMasterTags_CL17 Id3090"/>
          <p:cNvCxnSpPr/>
          <p:nvPr userDrawn="1">
            <p:custDataLst>
              <p:tags r:id="rId34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1" name="cdtMasterTags_CL18 Id3091"/>
          <p:cNvCxnSpPr/>
          <p:nvPr userDrawn="1">
            <p:custDataLst>
              <p:tags r:id="rId35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2" name="cdtMasterTags_CL19 Id3092"/>
          <p:cNvCxnSpPr/>
          <p:nvPr userDrawn="1">
            <p:custDataLst>
              <p:tags r:id="rId36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3" name="cdtMasterTags_CL20 Id3093"/>
          <p:cNvCxnSpPr/>
          <p:nvPr userDrawn="1">
            <p:custDataLst>
              <p:tags r:id="rId37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4" name="cdtMasterTags_CL21 Id3094"/>
          <p:cNvCxnSpPr/>
          <p:nvPr userDrawn="1">
            <p:custDataLst>
              <p:tags r:id="rId38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5" name="cdtMasterTags_CL22 Id3095"/>
          <p:cNvCxnSpPr/>
          <p:nvPr userDrawn="1">
            <p:custDataLst>
              <p:tags r:id="rId39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6" name="cdtMasterTags"/>
          <p:cNvCxnSpPr/>
          <p:nvPr userDrawn="1">
            <p:custDataLst>
              <p:tags r:id="rId40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6" name="cdtText Box 133 Id16"/>
          <p:cNvSpPr txBox="1">
            <a:spLocks noChangeArrowheads="1"/>
          </p:cNvSpPr>
          <p:nvPr userDrawn="1">
            <p:custDataLst>
              <p:tags r:id="rId41"/>
            </p:custDataLst>
          </p:nvPr>
        </p:nvSpPr>
        <p:spPr bwMode="auto">
          <a:xfrm>
            <a:off x="364311" y="5497867"/>
            <a:ext cx="3238313" cy="15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en-US" sz="1000">
                <a:solidFill>
                  <a:srgbClr val="948E8F"/>
                </a:solidFill>
                <a:latin typeface="Calibri Light" panose="020F0302020204030204" pitchFamily="34" charset="0"/>
                <a:ea typeface="ＭＳ Ｐゴシック" charset="-128"/>
              </a:rPr>
              <a:t>Confidential, Not For Distribution © Siemens Healthcare GmbH, 2016 </a:t>
            </a:r>
            <a:endParaRPr lang="en-US" sz="1000" dirty="0">
              <a:solidFill>
                <a:srgbClr val="948E8F"/>
              </a:solidFill>
              <a:latin typeface="Calibri Light" panose="020F0302020204030204" pitchFamily="34" charset="0"/>
              <a:ea typeface="ＭＳ Ｐゴシック" charset="-128"/>
            </a:endParaRPr>
          </a:p>
        </p:txBody>
      </p:sp>
      <p:pic>
        <p:nvPicPr>
          <p:cNvPr id="2" name="Picture 2" descr="\\Ingoigw779dat\med\Healthcare\30_STRATEGY\Innovation Camp@GOA\ITT CAMP 16 (may 2015 - may 2016)\2_Templates\ITT enhance productivity high res.final.png"/>
          <p:cNvPicPr>
            <a:picLocks noChangeAspect="1" noChangeArrowheads="1"/>
          </p:cNvPicPr>
          <p:nvPr userDrawn="1"/>
        </p:nvPicPr>
        <p:blipFill>
          <a:blip r:embed="rId42"/>
          <a:srcRect/>
          <a:stretch>
            <a:fillRect/>
          </a:stretch>
        </p:blipFill>
        <p:spPr bwMode="auto">
          <a:xfrm>
            <a:off x="7716908" y="5302665"/>
            <a:ext cx="1427092" cy="41233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315681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3" r:id="rId12"/>
    <p:sldLayoutId id="2147483674" r:id="rId13"/>
  </p:sldLayoutIdLst>
  <p:hf sldNum="0" hdr="0" dt="0"/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chemeClr val="accent1"/>
          </a:solidFill>
          <a:latin typeface="Calibri" panose="020F0502020204030204" pitchFamily="34" charset="0"/>
          <a:ea typeface="+mj-ea"/>
          <a:cs typeface="Arial" pitchFamily="34" charset="0"/>
        </a:defRPr>
      </a:lvl1pPr>
      <a:lvl2pPr algn="l" rtl="0" fontAlgn="base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ＭＳ Ｐゴシック" charset="-128"/>
        </a:defRPr>
      </a:lvl2pPr>
      <a:lvl3pPr algn="l" rtl="0" fontAlgn="base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ＭＳ Ｐゴシック" charset="-128"/>
        </a:defRPr>
      </a:lvl3pPr>
      <a:lvl4pPr algn="l" rtl="0" fontAlgn="base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ＭＳ Ｐゴシック" charset="-128"/>
        </a:defRPr>
      </a:lvl4pPr>
      <a:lvl5pPr algn="l" rtl="0" fontAlgn="base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ＭＳ Ｐゴシック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ヒラギノ角ゴ Pro W3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ヒラギノ角ゴ Pro W3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ヒラギノ角ゴ Pro W3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ヒラギノ角ゴ Pro W3" charset="0"/>
        </a:defRPr>
      </a:lvl9pPr>
    </p:titleStyle>
    <p:bodyStyle>
      <a:lvl1pPr marL="0" indent="0" algn="l" rtl="0" fontAlgn="base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Arial" pitchFamily="34" charset="0"/>
        <a:buNone/>
        <a:tabLst/>
        <a:defRPr>
          <a:solidFill>
            <a:schemeClr val="tx1"/>
          </a:solidFill>
          <a:latin typeface="Calibri" panose="020F0502020204030204" pitchFamily="34" charset="0"/>
          <a:ea typeface="+mn-ea"/>
          <a:cs typeface="Arial" pitchFamily="34" charset="0"/>
        </a:defRPr>
      </a:lvl1pPr>
      <a:lvl2pPr marL="179388" indent="-177800" algn="l" rtl="0" fontAlgn="base">
        <a:lnSpc>
          <a:spcPct val="110000"/>
        </a:lnSpc>
        <a:spcBef>
          <a:spcPct val="0"/>
        </a:spcBef>
        <a:spcAft>
          <a:spcPct val="0"/>
        </a:spcAft>
        <a:buClr>
          <a:schemeClr val="accent2"/>
        </a:buClr>
        <a:buChar char="•"/>
        <a:tabLst/>
        <a:defRPr>
          <a:solidFill>
            <a:schemeClr val="tx1"/>
          </a:solidFill>
          <a:latin typeface="Calibri" panose="020F0502020204030204" pitchFamily="34" charset="0"/>
          <a:ea typeface="+mn-ea"/>
          <a:cs typeface="Arial" pitchFamily="34" charset="0"/>
        </a:defRPr>
      </a:lvl2pPr>
      <a:lvl3pPr marL="358775" indent="-177800" algn="l" rtl="0" fontAlgn="base">
        <a:lnSpc>
          <a:spcPct val="110000"/>
        </a:lnSpc>
        <a:spcBef>
          <a:spcPct val="0"/>
        </a:spcBef>
        <a:spcAft>
          <a:spcPct val="0"/>
        </a:spcAft>
        <a:buClr>
          <a:schemeClr val="accent2"/>
        </a:buClr>
        <a:buChar char="•"/>
        <a:tabLst/>
        <a:defRPr>
          <a:solidFill>
            <a:schemeClr val="tx1"/>
          </a:solidFill>
          <a:latin typeface="Calibri" panose="020F0502020204030204" pitchFamily="34" charset="0"/>
          <a:ea typeface="+mn-ea"/>
          <a:cs typeface="Arial" pitchFamily="34" charset="0"/>
        </a:defRPr>
      </a:lvl3pPr>
      <a:lvl4pPr marL="538163" indent="-177800" algn="l" rtl="0" fontAlgn="base">
        <a:lnSpc>
          <a:spcPct val="110000"/>
        </a:lnSpc>
        <a:spcBef>
          <a:spcPct val="0"/>
        </a:spcBef>
        <a:spcAft>
          <a:spcPct val="0"/>
        </a:spcAft>
        <a:buClr>
          <a:schemeClr val="accent2"/>
        </a:buClr>
        <a:buChar char="•"/>
        <a:tabLst/>
        <a:defRPr>
          <a:solidFill>
            <a:schemeClr val="tx1"/>
          </a:solidFill>
          <a:latin typeface="Calibri" panose="020F0502020204030204" pitchFamily="34" charset="0"/>
          <a:ea typeface="+mn-ea"/>
          <a:cs typeface="Arial" pitchFamily="34" charset="0"/>
        </a:defRPr>
      </a:lvl4pPr>
      <a:lvl5pPr marL="717550" indent="-177800" algn="l" rtl="0" fontAlgn="base">
        <a:lnSpc>
          <a:spcPct val="110000"/>
        </a:lnSpc>
        <a:spcBef>
          <a:spcPct val="0"/>
        </a:spcBef>
        <a:spcAft>
          <a:spcPct val="0"/>
        </a:spcAft>
        <a:buClr>
          <a:schemeClr val="accent2"/>
        </a:buClr>
        <a:buChar char="•"/>
        <a:tabLst/>
        <a:defRPr baseline="0">
          <a:solidFill>
            <a:schemeClr val="tx1"/>
          </a:solidFill>
          <a:latin typeface="Calibri" panose="020F0502020204030204" pitchFamily="34" charset="0"/>
          <a:ea typeface="+mn-ea"/>
          <a:cs typeface="Arial" pitchFamily="34" charset="0"/>
        </a:defRPr>
      </a:lvl5pPr>
      <a:lvl6pPr marL="1220788" indent="-188913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Char char="§"/>
        <a:defRPr>
          <a:solidFill>
            <a:schemeClr val="tx1"/>
          </a:solidFill>
          <a:latin typeface="+mn-lt"/>
          <a:ea typeface="+mn-ea"/>
        </a:defRPr>
      </a:lvl6pPr>
      <a:lvl7pPr marL="1677988" indent="-188913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Char char="§"/>
        <a:defRPr>
          <a:solidFill>
            <a:schemeClr val="tx1"/>
          </a:solidFill>
          <a:latin typeface="+mn-lt"/>
          <a:ea typeface="+mn-ea"/>
        </a:defRPr>
      </a:lvl7pPr>
      <a:lvl8pPr marL="2135188" indent="-188913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Char char="§"/>
        <a:defRPr>
          <a:solidFill>
            <a:schemeClr val="tx1"/>
          </a:solidFill>
          <a:latin typeface="+mn-lt"/>
          <a:ea typeface="+mn-ea"/>
        </a:defRPr>
      </a:lvl8pPr>
      <a:lvl9pPr marL="2592388" indent="-188913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Char char="§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2" userDrawn="1">
          <p15:clr>
            <a:srgbClr val="F26B43"/>
          </p15:clr>
        </p15:guide>
        <p15:guide id="3" orient="horz" pos="210" userDrawn="1">
          <p15:clr>
            <a:srgbClr val="F26B43"/>
          </p15:clr>
        </p15:guide>
        <p15:guide id="4" orient="horz" pos="696" userDrawn="1">
          <p15:clr>
            <a:srgbClr val="F26B43"/>
          </p15:clr>
        </p15:guide>
        <p15:guide id="5" pos="327" userDrawn="1">
          <p15:clr>
            <a:srgbClr val="F26B43"/>
          </p15:clr>
        </p15:guide>
        <p15:guide id="6" pos="7380" userDrawn="1">
          <p15:clr>
            <a:srgbClr val="F26B43"/>
          </p15:clr>
        </p15:guide>
        <p15:guide id="7" orient="horz" pos="3981" userDrawn="1">
          <p15:clr>
            <a:srgbClr val="F26B43"/>
          </p15:clr>
        </p15:guide>
        <p15:guide id="8" pos="3937" userDrawn="1">
          <p15:clr>
            <a:srgbClr val="F26B43"/>
          </p15:clr>
        </p15:guide>
        <p15:guide id="9" orient="horz" pos="1139" userDrawn="1">
          <p15:clr>
            <a:srgbClr val="F26B43"/>
          </p15:clr>
        </p15:guide>
        <p15:guide id="10" orient="horz" pos="3612" userDrawn="1">
          <p15:clr>
            <a:srgbClr val="F26B43"/>
          </p15:clr>
        </p15:guide>
        <p15:guide id="11" pos="3777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roup 50"/>
          <p:cNvGrpSpPr>
            <a:grpSpLocks noChangeAspect="1"/>
          </p:cNvGrpSpPr>
          <p:nvPr userDrawn="1"/>
        </p:nvGrpSpPr>
        <p:grpSpPr>
          <a:xfrm>
            <a:off x="7716909" y="277143"/>
            <a:ext cx="1227860" cy="319636"/>
            <a:chOff x="2517775" y="2590800"/>
            <a:chExt cx="7177087" cy="1680632"/>
          </a:xfrm>
        </p:grpSpPr>
        <p:grpSp>
          <p:nvGrpSpPr>
            <p:cNvPr id="71" name="Group 33"/>
            <p:cNvGrpSpPr/>
            <p:nvPr/>
          </p:nvGrpSpPr>
          <p:grpSpPr>
            <a:xfrm>
              <a:off x="8443772" y="2853530"/>
              <a:ext cx="1251090" cy="1226068"/>
              <a:chOff x="5721350" y="3268663"/>
              <a:chExt cx="476250" cy="466725"/>
            </a:xfrm>
            <a:solidFill>
              <a:srgbClr val="E55008"/>
            </a:solidFill>
          </p:grpSpPr>
          <p:sp>
            <p:nvSpPr>
              <p:cNvPr id="94" name="Freeform 1"/>
              <p:cNvSpPr>
                <a:spLocks noChangeArrowheads="1"/>
              </p:cNvSpPr>
              <p:nvPr/>
            </p:nvSpPr>
            <p:spPr bwMode="auto">
              <a:xfrm>
                <a:off x="6078538" y="3443288"/>
                <a:ext cx="119062" cy="119062"/>
              </a:xfrm>
              <a:custGeom>
                <a:avLst/>
                <a:gdLst/>
                <a:ahLst/>
                <a:cxnLst>
                  <a:cxn ang="0">
                    <a:pos x="271" y="271"/>
                  </a:cxn>
                  <a:cxn ang="0">
                    <a:pos x="271" y="59"/>
                  </a:cxn>
                  <a:cxn ang="0">
                    <a:pos x="59" y="59"/>
                  </a:cxn>
                  <a:cxn ang="0">
                    <a:pos x="59" y="271"/>
                  </a:cxn>
                  <a:cxn ang="0">
                    <a:pos x="271" y="271"/>
                  </a:cxn>
                </a:cxnLst>
                <a:rect l="0" t="0" r="r" b="b"/>
                <a:pathLst>
                  <a:path w="331" h="331">
                    <a:moveTo>
                      <a:pt x="271" y="271"/>
                    </a:moveTo>
                    <a:cubicBezTo>
                      <a:pt x="330" y="212"/>
                      <a:pt x="330" y="118"/>
                      <a:pt x="271" y="59"/>
                    </a:cubicBezTo>
                    <a:cubicBezTo>
                      <a:pt x="212" y="0"/>
                      <a:pt x="118" y="0"/>
                      <a:pt x="59" y="59"/>
                    </a:cubicBezTo>
                    <a:cubicBezTo>
                      <a:pt x="0" y="118"/>
                      <a:pt x="0" y="213"/>
                      <a:pt x="59" y="271"/>
                    </a:cubicBezTo>
                    <a:cubicBezTo>
                      <a:pt x="118" y="330"/>
                      <a:pt x="212" y="330"/>
                      <a:pt x="271" y="271"/>
                    </a:cubicBezTo>
                  </a:path>
                </a:pathLst>
              </a:custGeom>
              <a:solidFill>
                <a:schemeClr val="accent1"/>
              </a:solidFill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712958">
                  <a:defRPr/>
                </a:pPr>
                <a:endParaRPr lang="de-DE" sz="1400" kern="0">
                  <a:solidFill>
                    <a:sysClr val="windowText" lastClr="000000"/>
                  </a:solidFill>
                  <a:ea typeface="ＭＳ Ｐゴシック" charset="-128"/>
                </a:endParaRPr>
              </a:p>
            </p:txBody>
          </p:sp>
          <p:sp>
            <p:nvSpPr>
              <p:cNvPr id="95" name="Freeform 2"/>
              <p:cNvSpPr>
                <a:spLocks noChangeArrowheads="1"/>
              </p:cNvSpPr>
              <p:nvPr/>
            </p:nvSpPr>
            <p:spPr bwMode="auto">
              <a:xfrm>
                <a:off x="5992813" y="3556000"/>
                <a:ext cx="92075" cy="92075"/>
              </a:xfrm>
              <a:custGeom>
                <a:avLst/>
                <a:gdLst/>
                <a:ahLst/>
                <a:cxnLst>
                  <a:cxn ang="0">
                    <a:pos x="208" y="209"/>
                  </a:cxn>
                  <a:cxn ang="0">
                    <a:pos x="208" y="45"/>
                  </a:cxn>
                  <a:cxn ang="0">
                    <a:pos x="44" y="45"/>
                  </a:cxn>
                  <a:cxn ang="0">
                    <a:pos x="44" y="209"/>
                  </a:cxn>
                  <a:cxn ang="0">
                    <a:pos x="208" y="209"/>
                  </a:cxn>
                </a:cxnLst>
                <a:rect l="0" t="0" r="r" b="b"/>
                <a:pathLst>
                  <a:path w="255" h="255">
                    <a:moveTo>
                      <a:pt x="208" y="209"/>
                    </a:moveTo>
                    <a:cubicBezTo>
                      <a:pt x="254" y="163"/>
                      <a:pt x="253" y="91"/>
                      <a:pt x="208" y="45"/>
                    </a:cubicBezTo>
                    <a:cubicBezTo>
                      <a:pt x="162" y="0"/>
                      <a:pt x="90" y="0"/>
                      <a:pt x="44" y="45"/>
                    </a:cubicBezTo>
                    <a:cubicBezTo>
                      <a:pt x="0" y="91"/>
                      <a:pt x="0" y="163"/>
                      <a:pt x="44" y="209"/>
                    </a:cubicBezTo>
                    <a:cubicBezTo>
                      <a:pt x="90" y="254"/>
                      <a:pt x="163" y="254"/>
                      <a:pt x="208" y="209"/>
                    </a:cubicBezTo>
                  </a:path>
                </a:pathLst>
              </a:custGeom>
              <a:solidFill>
                <a:schemeClr val="accent1"/>
              </a:solidFill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712958">
                  <a:defRPr/>
                </a:pPr>
                <a:endParaRPr lang="de-DE" sz="1400" kern="0">
                  <a:solidFill>
                    <a:sysClr val="windowText" lastClr="000000"/>
                  </a:solidFill>
                  <a:ea typeface="ＭＳ Ｐゴシック" charset="-128"/>
                </a:endParaRPr>
              </a:p>
            </p:txBody>
          </p:sp>
          <p:sp>
            <p:nvSpPr>
              <p:cNvPr id="96" name="Freeform 3"/>
              <p:cNvSpPr>
                <a:spLocks noChangeArrowheads="1"/>
              </p:cNvSpPr>
              <p:nvPr/>
            </p:nvSpPr>
            <p:spPr bwMode="auto">
              <a:xfrm>
                <a:off x="5992813" y="3357563"/>
                <a:ext cx="92075" cy="92075"/>
              </a:xfrm>
              <a:custGeom>
                <a:avLst/>
                <a:gdLst/>
                <a:ahLst/>
                <a:cxnLst>
                  <a:cxn ang="0">
                    <a:pos x="209" y="209"/>
                  </a:cxn>
                  <a:cxn ang="0">
                    <a:pos x="209" y="46"/>
                  </a:cxn>
                  <a:cxn ang="0">
                    <a:pos x="46" y="46"/>
                  </a:cxn>
                  <a:cxn ang="0">
                    <a:pos x="46" y="209"/>
                  </a:cxn>
                  <a:cxn ang="0">
                    <a:pos x="209" y="209"/>
                  </a:cxn>
                </a:cxnLst>
                <a:rect l="0" t="0" r="r" b="b"/>
                <a:pathLst>
                  <a:path w="256" h="255">
                    <a:moveTo>
                      <a:pt x="209" y="209"/>
                    </a:moveTo>
                    <a:cubicBezTo>
                      <a:pt x="255" y="163"/>
                      <a:pt x="255" y="91"/>
                      <a:pt x="209" y="46"/>
                    </a:cubicBezTo>
                    <a:cubicBezTo>
                      <a:pt x="163" y="0"/>
                      <a:pt x="91" y="0"/>
                      <a:pt x="46" y="46"/>
                    </a:cubicBezTo>
                    <a:cubicBezTo>
                      <a:pt x="0" y="91"/>
                      <a:pt x="1" y="163"/>
                      <a:pt x="46" y="209"/>
                    </a:cubicBezTo>
                    <a:cubicBezTo>
                      <a:pt x="92" y="254"/>
                      <a:pt x="163" y="254"/>
                      <a:pt x="209" y="209"/>
                    </a:cubicBezTo>
                  </a:path>
                </a:pathLst>
              </a:custGeom>
              <a:solidFill>
                <a:schemeClr val="accent1"/>
              </a:solidFill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712958">
                  <a:defRPr/>
                </a:pPr>
                <a:endParaRPr lang="de-DE" sz="1400" kern="0">
                  <a:solidFill>
                    <a:sysClr val="windowText" lastClr="000000"/>
                  </a:solidFill>
                  <a:ea typeface="ＭＳ Ｐゴシック" charset="-128"/>
                </a:endParaRPr>
              </a:p>
            </p:txBody>
          </p:sp>
          <p:sp>
            <p:nvSpPr>
              <p:cNvPr id="97" name="Freeform 4"/>
              <p:cNvSpPr>
                <a:spLocks noChangeArrowheads="1"/>
              </p:cNvSpPr>
              <p:nvPr/>
            </p:nvSpPr>
            <p:spPr bwMode="auto">
              <a:xfrm>
                <a:off x="5905500" y="3665538"/>
                <a:ext cx="69850" cy="69850"/>
              </a:xfrm>
              <a:custGeom>
                <a:avLst/>
                <a:gdLst/>
                <a:ahLst/>
                <a:cxnLst>
                  <a:cxn ang="0">
                    <a:pos x="160" y="160"/>
                  </a:cxn>
                  <a:cxn ang="0">
                    <a:pos x="160" y="34"/>
                  </a:cxn>
                  <a:cxn ang="0">
                    <a:pos x="34" y="34"/>
                  </a:cxn>
                  <a:cxn ang="0">
                    <a:pos x="34" y="160"/>
                  </a:cxn>
                  <a:cxn ang="0">
                    <a:pos x="160" y="160"/>
                  </a:cxn>
                </a:cxnLst>
                <a:rect l="0" t="0" r="r" b="b"/>
                <a:pathLst>
                  <a:path w="196" h="195">
                    <a:moveTo>
                      <a:pt x="160" y="160"/>
                    </a:moveTo>
                    <a:cubicBezTo>
                      <a:pt x="195" y="125"/>
                      <a:pt x="195" y="69"/>
                      <a:pt x="160" y="34"/>
                    </a:cubicBezTo>
                    <a:cubicBezTo>
                      <a:pt x="125" y="0"/>
                      <a:pt x="69" y="0"/>
                      <a:pt x="34" y="34"/>
                    </a:cubicBezTo>
                    <a:cubicBezTo>
                      <a:pt x="0" y="70"/>
                      <a:pt x="0" y="126"/>
                      <a:pt x="34" y="160"/>
                    </a:cubicBezTo>
                    <a:cubicBezTo>
                      <a:pt x="69" y="194"/>
                      <a:pt x="125" y="194"/>
                      <a:pt x="160" y="160"/>
                    </a:cubicBezTo>
                  </a:path>
                </a:pathLst>
              </a:custGeom>
              <a:solidFill>
                <a:schemeClr val="accent1"/>
              </a:solidFill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712958">
                  <a:defRPr/>
                </a:pPr>
                <a:endParaRPr lang="de-DE" sz="1400" kern="0">
                  <a:solidFill>
                    <a:sysClr val="windowText" lastClr="000000"/>
                  </a:solidFill>
                  <a:ea typeface="ＭＳ Ｐゴシック" charset="-128"/>
                </a:endParaRPr>
              </a:p>
            </p:txBody>
          </p:sp>
          <p:sp>
            <p:nvSpPr>
              <p:cNvPr id="98" name="Freeform 5"/>
              <p:cNvSpPr>
                <a:spLocks noChangeArrowheads="1"/>
              </p:cNvSpPr>
              <p:nvPr/>
            </p:nvSpPr>
            <p:spPr bwMode="auto">
              <a:xfrm>
                <a:off x="5905500" y="3467100"/>
                <a:ext cx="69850" cy="71438"/>
              </a:xfrm>
              <a:custGeom>
                <a:avLst/>
                <a:gdLst/>
                <a:ahLst/>
                <a:cxnLst>
                  <a:cxn ang="0">
                    <a:pos x="160" y="161"/>
                  </a:cxn>
                  <a:cxn ang="0">
                    <a:pos x="160" y="35"/>
                  </a:cxn>
                  <a:cxn ang="0">
                    <a:pos x="34" y="35"/>
                  </a:cxn>
                  <a:cxn ang="0">
                    <a:pos x="34" y="161"/>
                  </a:cxn>
                  <a:cxn ang="0">
                    <a:pos x="160" y="161"/>
                  </a:cxn>
                </a:cxnLst>
                <a:rect l="0" t="0" r="r" b="b"/>
                <a:pathLst>
                  <a:path w="196" h="197">
                    <a:moveTo>
                      <a:pt x="160" y="161"/>
                    </a:moveTo>
                    <a:cubicBezTo>
                      <a:pt x="195" y="126"/>
                      <a:pt x="195" y="70"/>
                      <a:pt x="160" y="35"/>
                    </a:cubicBezTo>
                    <a:cubicBezTo>
                      <a:pt x="125" y="0"/>
                      <a:pt x="69" y="0"/>
                      <a:pt x="34" y="35"/>
                    </a:cubicBezTo>
                    <a:cubicBezTo>
                      <a:pt x="0" y="70"/>
                      <a:pt x="0" y="126"/>
                      <a:pt x="34" y="161"/>
                    </a:cubicBezTo>
                    <a:cubicBezTo>
                      <a:pt x="69" y="196"/>
                      <a:pt x="125" y="196"/>
                      <a:pt x="160" y="161"/>
                    </a:cubicBezTo>
                  </a:path>
                </a:pathLst>
              </a:custGeom>
              <a:solidFill>
                <a:schemeClr val="accent1"/>
              </a:solidFill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712958">
                  <a:defRPr/>
                </a:pPr>
                <a:endParaRPr lang="de-DE" sz="1400" kern="0">
                  <a:solidFill>
                    <a:sysClr val="windowText" lastClr="000000"/>
                  </a:solidFill>
                  <a:ea typeface="ＭＳ Ｐゴシック" charset="-128"/>
                </a:endParaRPr>
              </a:p>
            </p:txBody>
          </p:sp>
          <p:sp>
            <p:nvSpPr>
              <p:cNvPr id="99" name="Freeform 6"/>
              <p:cNvSpPr>
                <a:spLocks noChangeArrowheads="1"/>
              </p:cNvSpPr>
              <p:nvPr/>
            </p:nvSpPr>
            <p:spPr bwMode="auto">
              <a:xfrm>
                <a:off x="5905500" y="3268663"/>
                <a:ext cx="69850" cy="71437"/>
              </a:xfrm>
              <a:custGeom>
                <a:avLst/>
                <a:gdLst/>
                <a:ahLst/>
                <a:cxnLst>
                  <a:cxn ang="0">
                    <a:pos x="160" y="161"/>
                  </a:cxn>
                  <a:cxn ang="0">
                    <a:pos x="160" y="35"/>
                  </a:cxn>
                  <a:cxn ang="0">
                    <a:pos x="34" y="35"/>
                  </a:cxn>
                  <a:cxn ang="0">
                    <a:pos x="34" y="161"/>
                  </a:cxn>
                  <a:cxn ang="0">
                    <a:pos x="160" y="161"/>
                  </a:cxn>
                </a:cxnLst>
                <a:rect l="0" t="0" r="r" b="b"/>
                <a:pathLst>
                  <a:path w="196" h="197">
                    <a:moveTo>
                      <a:pt x="160" y="161"/>
                    </a:moveTo>
                    <a:cubicBezTo>
                      <a:pt x="195" y="127"/>
                      <a:pt x="195" y="69"/>
                      <a:pt x="160" y="35"/>
                    </a:cubicBezTo>
                    <a:cubicBezTo>
                      <a:pt x="125" y="0"/>
                      <a:pt x="69" y="1"/>
                      <a:pt x="34" y="35"/>
                    </a:cubicBezTo>
                    <a:cubicBezTo>
                      <a:pt x="0" y="70"/>
                      <a:pt x="0" y="126"/>
                      <a:pt x="34" y="161"/>
                    </a:cubicBezTo>
                    <a:cubicBezTo>
                      <a:pt x="69" y="195"/>
                      <a:pt x="125" y="196"/>
                      <a:pt x="160" y="161"/>
                    </a:cubicBezTo>
                  </a:path>
                </a:pathLst>
              </a:custGeom>
              <a:solidFill>
                <a:schemeClr val="accent1"/>
              </a:solidFill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712958">
                  <a:defRPr/>
                </a:pPr>
                <a:endParaRPr lang="de-DE" sz="1400" kern="0">
                  <a:solidFill>
                    <a:sysClr val="windowText" lastClr="000000"/>
                  </a:solidFill>
                  <a:ea typeface="ＭＳ Ｐゴシック" charset="-128"/>
                </a:endParaRPr>
              </a:p>
            </p:txBody>
          </p:sp>
          <p:sp>
            <p:nvSpPr>
              <p:cNvPr id="100" name="Freeform 7"/>
              <p:cNvSpPr>
                <a:spLocks noChangeArrowheads="1"/>
              </p:cNvSpPr>
              <p:nvPr/>
            </p:nvSpPr>
            <p:spPr bwMode="auto">
              <a:xfrm>
                <a:off x="5813425" y="3575050"/>
                <a:ext cx="53975" cy="53975"/>
              </a:xfrm>
              <a:custGeom>
                <a:avLst/>
                <a:gdLst/>
                <a:ahLst/>
                <a:cxnLst>
                  <a:cxn ang="0">
                    <a:pos x="124" y="123"/>
                  </a:cxn>
                  <a:cxn ang="0">
                    <a:pos x="124" y="27"/>
                  </a:cxn>
                  <a:cxn ang="0">
                    <a:pos x="27" y="27"/>
                  </a:cxn>
                  <a:cxn ang="0">
                    <a:pos x="27" y="123"/>
                  </a:cxn>
                  <a:cxn ang="0">
                    <a:pos x="124" y="123"/>
                  </a:cxn>
                </a:cxnLst>
                <a:rect l="0" t="0" r="r" b="b"/>
                <a:pathLst>
                  <a:path w="152" h="151">
                    <a:moveTo>
                      <a:pt x="124" y="123"/>
                    </a:moveTo>
                    <a:cubicBezTo>
                      <a:pt x="151" y="96"/>
                      <a:pt x="151" y="54"/>
                      <a:pt x="124" y="27"/>
                    </a:cubicBezTo>
                    <a:cubicBezTo>
                      <a:pt x="98" y="0"/>
                      <a:pt x="54" y="0"/>
                      <a:pt x="27" y="27"/>
                    </a:cubicBezTo>
                    <a:cubicBezTo>
                      <a:pt x="0" y="54"/>
                      <a:pt x="0" y="96"/>
                      <a:pt x="27" y="123"/>
                    </a:cubicBezTo>
                    <a:cubicBezTo>
                      <a:pt x="54" y="150"/>
                      <a:pt x="98" y="150"/>
                      <a:pt x="124" y="123"/>
                    </a:cubicBezTo>
                  </a:path>
                </a:pathLst>
              </a:custGeom>
              <a:solidFill>
                <a:schemeClr val="accent1"/>
              </a:solidFill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712958">
                  <a:defRPr/>
                </a:pPr>
                <a:endParaRPr lang="de-DE" sz="1400" kern="0">
                  <a:solidFill>
                    <a:sysClr val="windowText" lastClr="000000"/>
                  </a:solidFill>
                  <a:ea typeface="ＭＳ Ｐゴシック" charset="-128"/>
                </a:endParaRPr>
              </a:p>
            </p:txBody>
          </p:sp>
          <p:sp>
            <p:nvSpPr>
              <p:cNvPr id="101" name="Freeform 8"/>
              <p:cNvSpPr>
                <a:spLocks noChangeArrowheads="1"/>
              </p:cNvSpPr>
              <p:nvPr/>
            </p:nvSpPr>
            <p:spPr bwMode="auto">
              <a:xfrm>
                <a:off x="5813425" y="3376613"/>
                <a:ext cx="53975" cy="53975"/>
              </a:xfrm>
              <a:custGeom>
                <a:avLst/>
                <a:gdLst/>
                <a:ahLst/>
                <a:cxnLst>
                  <a:cxn ang="0">
                    <a:pos x="124" y="124"/>
                  </a:cxn>
                  <a:cxn ang="0">
                    <a:pos x="124" y="27"/>
                  </a:cxn>
                  <a:cxn ang="0">
                    <a:pos x="27" y="27"/>
                  </a:cxn>
                  <a:cxn ang="0">
                    <a:pos x="27" y="124"/>
                  </a:cxn>
                  <a:cxn ang="0">
                    <a:pos x="124" y="124"/>
                  </a:cxn>
                </a:cxnLst>
                <a:rect l="0" t="0" r="r" b="b"/>
                <a:pathLst>
                  <a:path w="152" h="151">
                    <a:moveTo>
                      <a:pt x="124" y="124"/>
                    </a:moveTo>
                    <a:cubicBezTo>
                      <a:pt x="151" y="97"/>
                      <a:pt x="151" y="54"/>
                      <a:pt x="124" y="27"/>
                    </a:cubicBezTo>
                    <a:cubicBezTo>
                      <a:pt x="98" y="0"/>
                      <a:pt x="54" y="0"/>
                      <a:pt x="27" y="27"/>
                    </a:cubicBezTo>
                    <a:cubicBezTo>
                      <a:pt x="0" y="54"/>
                      <a:pt x="0" y="97"/>
                      <a:pt x="27" y="124"/>
                    </a:cubicBezTo>
                    <a:cubicBezTo>
                      <a:pt x="54" y="150"/>
                      <a:pt x="98" y="150"/>
                      <a:pt x="124" y="124"/>
                    </a:cubicBezTo>
                  </a:path>
                </a:pathLst>
              </a:custGeom>
              <a:solidFill>
                <a:schemeClr val="accent1"/>
              </a:solidFill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712958">
                  <a:defRPr/>
                </a:pPr>
                <a:endParaRPr lang="de-DE" sz="1400" kern="0">
                  <a:solidFill>
                    <a:sysClr val="windowText" lastClr="000000"/>
                  </a:solidFill>
                  <a:ea typeface="ＭＳ Ｐゴシック" charset="-128"/>
                </a:endParaRPr>
              </a:p>
            </p:txBody>
          </p:sp>
          <p:sp>
            <p:nvSpPr>
              <p:cNvPr id="102" name="Freeform 9"/>
              <p:cNvSpPr>
                <a:spLocks noChangeArrowheads="1"/>
              </p:cNvSpPr>
              <p:nvPr/>
            </p:nvSpPr>
            <p:spPr bwMode="auto">
              <a:xfrm>
                <a:off x="5721350" y="3481388"/>
                <a:ext cx="41275" cy="41275"/>
              </a:xfrm>
              <a:custGeom>
                <a:avLst/>
                <a:gdLst/>
                <a:ahLst/>
                <a:cxnLst>
                  <a:cxn ang="0">
                    <a:pos x="94" y="94"/>
                  </a:cxn>
                  <a:cxn ang="0">
                    <a:pos x="94" y="20"/>
                  </a:cxn>
                  <a:cxn ang="0">
                    <a:pos x="20" y="20"/>
                  </a:cxn>
                  <a:cxn ang="0">
                    <a:pos x="20" y="94"/>
                  </a:cxn>
                  <a:cxn ang="0">
                    <a:pos x="94" y="94"/>
                  </a:cxn>
                </a:cxnLst>
                <a:rect l="0" t="0" r="r" b="b"/>
                <a:pathLst>
                  <a:path w="115" h="115">
                    <a:moveTo>
                      <a:pt x="94" y="94"/>
                    </a:moveTo>
                    <a:cubicBezTo>
                      <a:pt x="114" y="73"/>
                      <a:pt x="114" y="40"/>
                      <a:pt x="94" y="20"/>
                    </a:cubicBezTo>
                    <a:cubicBezTo>
                      <a:pt x="74" y="0"/>
                      <a:pt x="40" y="0"/>
                      <a:pt x="20" y="20"/>
                    </a:cubicBezTo>
                    <a:cubicBezTo>
                      <a:pt x="0" y="40"/>
                      <a:pt x="0" y="73"/>
                      <a:pt x="20" y="94"/>
                    </a:cubicBezTo>
                    <a:cubicBezTo>
                      <a:pt x="40" y="114"/>
                      <a:pt x="74" y="114"/>
                      <a:pt x="94" y="94"/>
                    </a:cubicBezTo>
                  </a:path>
                </a:pathLst>
              </a:custGeom>
              <a:solidFill>
                <a:schemeClr val="accent1"/>
              </a:solidFill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712958">
                  <a:defRPr/>
                </a:pPr>
                <a:endParaRPr lang="de-DE" sz="1400" kern="0">
                  <a:solidFill>
                    <a:sysClr val="windowText" lastClr="000000"/>
                  </a:solidFill>
                  <a:ea typeface="ＭＳ Ｐゴシック" charset="-128"/>
                </a:endParaRPr>
              </a:p>
            </p:txBody>
          </p:sp>
        </p:grpSp>
        <p:grpSp>
          <p:nvGrpSpPr>
            <p:cNvPr id="72" name="Group 32"/>
            <p:cNvGrpSpPr/>
            <p:nvPr/>
          </p:nvGrpSpPr>
          <p:grpSpPr>
            <a:xfrm>
              <a:off x="4281811" y="2590800"/>
              <a:ext cx="4066045" cy="646398"/>
              <a:chOff x="4137025" y="3168650"/>
              <a:chExt cx="1547813" cy="246063"/>
            </a:xfrm>
            <a:solidFill>
              <a:srgbClr val="118992"/>
            </a:solidFill>
          </p:grpSpPr>
          <p:sp>
            <p:nvSpPr>
              <p:cNvPr id="87" name="Freeform 10"/>
              <p:cNvSpPr>
                <a:spLocks noChangeArrowheads="1"/>
              </p:cNvSpPr>
              <p:nvPr/>
            </p:nvSpPr>
            <p:spPr bwMode="auto">
              <a:xfrm>
                <a:off x="4137025" y="3168650"/>
                <a:ext cx="180975" cy="246063"/>
              </a:xfrm>
              <a:custGeom>
                <a:avLst/>
                <a:gdLst/>
                <a:ahLst/>
                <a:cxnLst>
                  <a:cxn ang="0">
                    <a:pos x="13" y="526"/>
                  </a:cxn>
                  <a:cxn ang="0">
                    <a:pos x="209" y="561"/>
                  </a:cxn>
                  <a:cxn ang="0">
                    <a:pos x="326" y="500"/>
                  </a:cxn>
                  <a:cxn ang="0">
                    <a:pos x="308" y="461"/>
                  </a:cxn>
                  <a:cxn ang="0">
                    <a:pos x="220" y="414"/>
                  </a:cxn>
                  <a:cxn ang="0">
                    <a:pos x="51" y="323"/>
                  </a:cxn>
                  <a:cxn ang="0">
                    <a:pos x="0" y="198"/>
                  </a:cxn>
                  <a:cxn ang="0">
                    <a:pos x="74" y="51"/>
                  </a:cxn>
                  <a:cxn ang="0">
                    <a:pos x="263" y="0"/>
                  </a:cxn>
                  <a:cxn ang="0">
                    <a:pos x="450" y="24"/>
                  </a:cxn>
                  <a:cxn ang="0">
                    <a:pos x="450" y="149"/>
                  </a:cxn>
                  <a:cxn ang="0">
                    <a:pos x="282" y="113"/>
                  </a:cxn>
                  <a:cxn ang="0">
                    <a:pos x="173" y="173"/>
                  </a:cxn>
                  <a:cxn ang="0">
                    <a:pos x="196" y="210"/>
                  </a:cxn>
                  <a:cxn ang="0">
                    <a:pos x="296" y="260"/>
                  </a:cxn>
                  <a:cxn ang="0">
                    <a:pos x="456" y="352"/>
                  </a:cxn>
                  <a:cxn ang="0">
                    <a:pos x="503" y="473"/>
                  </a:cxn>
                  <a:cxn ang="0">
                    <a:pos x="410" y="635"/>
                  </a:cxn>
                  <a:cxn ang="0">
                    <a:pos x="217" y="681"/>
                  </a:cxn>
                  <a:cxn ang="0">
                    <a:pos x="13" y="655"/>
                  </a:cxn>
                  <a:cxn ang="0">
                    <a:pos x="13" y="526"/>
                  </a:cxn>
                </a:cxnLst>
                <a:rect l="0" t="0" r="r" b="b"/>
                <a:pathLst>
                  <a:path w="504" h="682">
                    <a:moveTo>
                      <a:pt x="13" y="526"/>
                    </a:moveTo>
                    <a:cubicBezTo>
                      <a:pt x="87" y="549"/>
                      <a:pt x="153" y="561"/>
                      <a:pt x="209" y="561"/>
                    </a:cubicBezTo>
                    <a:cubicBezTo>
                      <a:pt x="286" y="561"/>
                      <a:pt x="326" y="541"/>
                      <a:pt x="326" y="500"/>
                    </a:cubicBezTo>
                    <a:cubicBezTo>
                      <a:pt x="326" y="484"/>
                      <a:pt x="321" y="472"/>
                      <a:pt x="308" y="461"/>
                    </a:cubicBezTo>
                    <a:cubicBezTo>
                      <a:pt x="296" y="450"/>
                      <a:pt x="267" y="434"/>
                      <a:pt x="220" y="414"/>
                    </a:cubicBezTo>
                    <a:cubicBezTo>
                      <a:pt x="134" y="379"/>
                      <a:pt x="78" y="348"/>
                      <a:pt x="51" y="323"/>
                    </a:cubicBezTo>
                    <a:cubicBezTo>
                      <a:pt x="17" y="289"/>
                      <a:pt x="0" y="248"/>
                      <a:pt x="0" y="198"/>
                    </a:cubicBezTo>
                    <a:cubicBezTo>
                      <a:pt x="0" y="134"/>
                      <a:pt x="24" y="84"/>
                      <a:pt x="74" y="51"/>
                    </a:cubicBezTo>
                    <a:cubicBezTo>
                      <a:pt x="122" y="17"/>
                      <a:pt x="186" y="0"/>
                      <a:pt x="263" y="0"/>
                    </a:cubicBezTo>
                    <a:cubicBezTo>
                      <a:pt x="306" y="0"/>
                      <a:pt x="369" y="8"/>
                      <a:pt x="450" y="24"/>
                    </a:cubicBezTo>
                    <a:lnTo>
                      <a:pt x="450" y="149"/>
                    </a:lnTo>
                    <a:cubicBezTo>
                      <a:pt x="390" y="125"/>
                      <a:pt x="334" y="113"/>
                      <a:pt x="282" y="113"/>
                    </a:cubicBezTo>
                    <a:cubicBezTo>
                      <a:pt x="209" y="113"/>
                      <a:pt x="173" y="133"/>
                      <a:pt x="173" y="173"/>
                    </a:cubicBezTo>
                    <a:cubicBezTo>
                      <a:pt x="173" y="188"/>
                      <a:pt x="181" y="200"/>
                      <a:pt x="196" y="210"/>
                    </a:cubicBezTo>
                    <a:cubicBezTo>
                      <a:pt x="208" y="218"/>
                      <a:pt x="242" y="234"/>
                      <a:pt x="296" y="260"/>
                    </a:cubicBezTo>
                    <a:cubicBezTo>
                      <a:pt x="377" y="295"/>
                      <a:pt x="430" y="325"/>
                      <a:pt x="456" y="352"/>
                    </a:cubicBezTo>
                    <a:cubicBezTo>
                      <a:pt x="488" y="382"/>
                      <a:pt x="503" y="423"/>
                      <a:pt x="503" y="473"/>
                    </a:cubicBezTo>
                    <a:cubicBezTo>
                      <a:pt x="503" y="544"/>
                      <a:pt x="472" y="597"/>
                      <a:pt x="410" y="635"/>
                    </a:cubicBezTo>
                    <a:cubicBezTo>
                      <a:pt x="361" y="666"/>
                      <a:pt x="295" y="681"/>
                      <a:pt x="217" y="681"/>
                    </a:cubicBezTo>
                    <a:cubicBezTo>
                      <a:pt x="150" y="679"/>
                      <a:pt x="82" y="671"/>
                      <a:pt x="13" y="655"/>
                    </a:cubicBezTo>
                    <a:lnTo>
                      <a:pt x="13" y="526"/>
                    </a:lnTo>
                  </a:path>
                </a:pathLst>
              </a:custGeom>
              <a:solidFill>
                <a:schemeClr val="accent2"/>
              </a:solidFill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712958">
                  <a:defRPr/>
                </a:pPr>
                <a:endParaRPr lang="de-DE" sz="1400" kern="0">
                  <a:solidFill>
                    <a:sysClr val="windowText" lastClr="000000"/>
                  </a:solidFill>
                  <a:ea typeface="ＭＳ Ｐゴシック" charset="-128"/>
                </a:endParaRPr>
              </a:p>
            </p:txBody>
          </p:sp>
          <p:sp>
            <p:nvSpPr>
              <p:cNvPr id="88" name="Freeform 11"/>
              <p:cNvSpPr>
                <a:spLocks noChangeArrowheads="1"/>
              </p:cNvSpPr>
              <p:nvPr/>
            </p:nvSpPr>
            <p:spPr bwMode="auto">
              <a:xfrm>
                <a:off x="4356100" y="3173413"/>
                <a:ext cx="65088" cy="236537"/>
              </a:xfrm>
              <a:custGeom>
                <a:avLst/>
                <a:gdLst/>
                <a:ahLst/>
                <a:cxnLst>
                  <a:cxn ang="0">
                    <a:pos x="91" y="655"/>
                  </a:cxn>
                  <a:cxn ang="0">
                    <a:pos x="0" y="655"/>
                  </a:cxn>
                  <a:cxn ang="0">
                    <a:pos x="0" y="0"/>
                  </a:cxn>
                  <a:cxn ang="0">
                    <a:pos x="182" y="0"/>
                  </a:cxn>
                  <a:cxn ang="0">
                    <a:pos x="182" y="655"/>
                  </a:cxn>
                  <a:cxn ang="0">
                    <a:pos x="91" y="655"/>
                  </a:cxn>
                </a:cxnLst>
                <a:rect l="0" t="0" r="r" b="b"/>
                <a:pathLst>
                  <a:path w="183" h="656">
                    <a:moveTo>
                      <a:pt x="91" y="655"/>
                    </a:moveTo>
                    <a:lnTo>
                      <a:pt x="0" y="655"/>
                    </a:lnTo>
                    <a:lnTo>
                      <a:pt x="0" y="0"/>
                    </a:lnTo>
                    <a:lnTo>
                      <a:pt x="182" y="0"/>
                    </a:lnTo>
                    <a:lnTo>
                      <a:pt x="182" y="655"/>
                    </a:lnTo>
                    <a:lnTo>
                      <a:pt x="91" y="655"/>
                    </a:lnTo>
                  </a:path>
                </a:pathLst>
              </a:custGeom>
              <a:solidFill>
                <a:schemeClr val="accent2"/>
              </a:solidFill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712958">
                  <a:defRPr/>
                </a:pPr>
                <a:endParaRPr lang="de-DE" sz="1400" kern="0">
                  <a:solidFill>
                    <a:sysClr val="windowText" lastClr="000000"/>
                  </a:solidFill>
                  <a:ea typeface="ＭＳ Ｐゴシック" charset="-128"/>
                </a:endParaRPr>
              </a:p>
            </p:txBody>
          </p:sp>
          <p:sp>
            <p:nvSpPr>
              <p:cNvPr id="89" name="Freeform 12"/>
              <p:cNvSpPr>
                <a:spLocks noChangeArrowheads="1"/>
              </p:cNvSpPr>
              <p:nvPr/>
            </p:nvSpPr>
            <p:spPr bwMode="auto">
              <a:xfrm>
                <a:off x="4481513" y="3173413"/>
                <a:ext cx="171450" cy="236537"/>
              </a:xfrm>
              <a:custGeom>
                <a:avLst/>
                <a:gdLst/>
                <a:ahLst/>
                <a:cxnLst>
                  <a:cxn ang="0">
                    <a:pos x="0" y="654"/>
                  </a:cxn>
                  <a:cxn ang="0">
                    <a:pos x="0" y="0"/>
                  </a:cxn>
                  <a:cxn ang="0">
                    <a:pos x="469" y="0"/>
                  </a:cxn>
                  <a:cxn ang="0">
                    <a:pos x="469" y="118"/>
                  </a:cxn>
                  <a:cxn ang="0">
                    <a:pos x="175" y="118"/>
                  </a:cxn>
                  <a:cxn ang="0">
                    <a:pos x="175" y="265"/>
                  </a:cxn>
                  <a:cxn ang="0">
                    <a:pos x="431" y="265"/>
                  </a:cxn>
                  <a:cxn ang="0">
                    <a:pos x="431" y="374"/>
                  </a:cxn>
                  <a:cxn ang="0">
                    <a:pos x="175" y="374"/>
                  </a:cxn>
                  <a:cxn ang="0">
                    <a:pos x="175" y="529"/>
                  </a:cxn>
                  <a:cxn ang="0">
                    <a:pos x="475" y="529"/>
                  </a:cxn>
                  <a:cxn ang="0">
                    <a:pos x="475" y="654"/>
                  </a:cxn>
                  <a:cxn ang="0">
                    <a:pos x="0" y="654"/>
                  </a:cxn>
                </a:cxnLst>
                <a:rect l="0" t="0" r="r" b="b"/>
                <a:pathLst>
                  <a:path w="476" h="655">
                    <a:moveTo>
                      <a:pt x="0" y="654"/>
                    </a:moveTo>
                    <a:lnTo>
                      <a:pt x="0" y="0"/>
                    </a:lnTo>
                    <a:lnTo>
                      <a:pt x="469" y="0"/>
                    </a:lnTo>
                    <a:lnTo>
                      <a:pt x="469" y="118"/>
                    </a:lnTo>
                    <a:lnTo>
                      <a:pt x="175" y="118"/>
                    </a:lnTo>
                    <a:lnTo>
                      <a:pt x="175" y="265"/>
                    </a:lnTo>
                    <a:lnTo>
                      <a:pt x="431" y="265"/>
                    </a:lnTo>
                    <a:lnTo>
                      <a:pt x="431" y="374"/>
                    </a:lnTo>
                    <a:lnTo>
                      <a:pt x="175" y="374"/>
                    </a:lnTo>
                    <a:lnTo>
                      <a:pt x="175" y="529"/>
                    </a:lnTo>
                    <a:lnTo>
                      <a:pt x="475" y="529"/>
                    </a:lnTo>
                    <a:lnTo>
                      <a:pt x="475" y="654"/>
                    </a:lnTo>
                    <a:lnTo>
                      <a:pt x="0" y="654"/>
                    </a:lnTo>
                  </a:path>
                </a:pathLst>
              </a:custGeom>
              <a:solidFill>
                <a:schemeClr val="accent2"/>
              </a:solidFill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712958">
                  <a:defRPr/>
                </a:pPr>
                <a:endParaRPr lang="de-DE" sz="1400" kern="0">
                  <a:solidFill>
                    <a:sysClr val="windowText" lastClr="000000"/>
                  </a:solidFill>
                  <a:ea typeface="ＭＳ Ｐゴシック" charset="-128"/>
                </a:endParaRPr>
              </a:p>
            </p:txBody>
          </p:sp>
          <p:sp>
            <p:nvSpPr>
              <p:cNvPr id="90" name="Freeform 13"/>
              <p:cNvSpPr>
                <a:spLocks noChangeArrowheads="1"/>
              </p:cNvSpPr>
              <p:nvPr/>
            </p:nvSpPr>
            <p:spPr bwMode="auto">
              <a:xfrm>
                <a:off x="4695825" y="3173413"/>
                <a:ext cx="287338" cy="238125"/>
              </a:xfrm>
              <a:custGeom>
                <a:avLst/>
                <a:gdLst/>
                <a:ahLst/>
                <a:cxnLst>
                  <a:cxn ang="0">
                    <a:pos x="0" y="654"/>
                  </a:cxn>
                  <a:cxn ang="0">
                    <a:pos x="0" y="0"/>
                  </a:cxn>
                  <a:cxn ang="0">
                    <a:pos x="237" y="0"/>
                  </a:cxn>
                  <a:cxn ang="0">
                    <a:pos x="400" y="418"/>
                  </a:cxn>
                  <a:cxn ang="0">
                    <a:pos x="571" y="0"/>
                  </a:cxn>
                  <a:cxn ang="0">
                    <a:pos x="796" y="0"/>
                  </a:cxn>
                  <a:cxn ang="0">
                    <a:pos x="796" y="654"/>
                  </a:cxn>
                  <a:cxn ang="0">
                    <a:pos x="621" y="654"/>
                  </a:cxn>
                  <a:cxn ang="0">
                    <a:pos x="621" y="190"/>
                  </a:cxn>
                  <a:cxn ang="0">
                    <a:pos x="430" y="660"/>
                  </a:cxn>
                  <a:cxn ang="0">
                    <a:pos x="316" y="660"/>
                  </a:cxn>
                  <a:cxn ang="0">
                    <a:pos x="129" y="190"/>
                  </a:cxn>
                  <a:cxn ang="0">
                    <a:pos x="129" y="654"/>
                  </a:cxn>
                  <a:cxn ang="0">
                    <a:pos x="0" y="654"/>
                  </a:cxn>
                </a:cxnLst>
                <a:rect l="0" t="0" r="r" b="b"/>
                <a:pathLst>
                  <a:path w="797" h="661">
                    <a:moveTo>
                      <a:pt x="0" y="654"/>
                    </a:moveTo>
                    <a:lnTo>
                      <a:pt x="0" y="0"/>
                    </a:lnTo>
                    <a:lnTo>
                      <a:pt x="237" y="0"/>
                    </a:lnTo>
                    <a:lnTo>
                      <a:pt x="400" y="418"/>
                    </a:lnTo>
                    <a:lnTo>
                      <a:pt x="571" y="0"/>
                    </a:lnTo>
                    <a:lnTo>
                      <a:pt x="796" y="0"/>
                    </a:lnTo>
                    <a:lnTo>
                      <a:pt x="796" y="654"/>
                    </a:lnTo>
                    <a:lnTo>
                      <a:pt x="621" y="654"/>
                    </a:lnTo>
                    <a:lnTo>
                      <a:pt x="621" y="190"/>
                    </a:lnTo>
                    <a:lnTo>
                      <a:pt x="430" y="660"/>
                    </a:lnTo>
                    <a:lnTo>
                      <a:pt x="316" y="660"/>
                    </a:lnTo>
                    <a:lnTo>
                      <a:pt x="129" y="190"/>
                    </a:lnTo>
                    <a:lnTo>
                      <a:pt x="129" y="654"/>
                    </a:lnTo>
                    <a:lnTo>
                      <a:pt x="0" y="654"/>
                    </a:lnTo>
                  </a:path>
                </a:pathLst>
              </a:custGeom>
              <a:solidFill>
                <a:schemeClr val="accent2"/>
              </a:solidFill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712958">
                  <a:defRPr/>
                </a:pPr>
                <a:endParaRPr lang="de-DE" sz="1400" kern="0">
                  <a:solidFill>
                    <a:sysClr val="windowText" lastClr="000000"/>
                  </a:solidFill>
                  <a:ea typeface="ＭＳ Ｐゴシック" charset="-128"/>
                </a:endParaRPr>
              </a:p>
            </p:txBody>
          </p:sp>
          <p:sp>
            <p:nvSpPr>
              <p:cNvPr id="91" name="Freeform 14"/>
              <p:cNvSpPr>
                <a:spLocks noChangeArrowheads="1"/>
              </p:cNvSpPr>
              <p:nvPr/>
            </p:nvSpPr>
            <p:spPr bwMode="auto">
              <a:xfrm>
                <a:off x="5043488" y="3173413"/>
                <a:ext cx="171450" cy="236537"/>
              </a:xfrm>
              <a:custGeom>
                <a:avLst/>
                <a:gdLst/>
                <a:ahLst/>
                <a:cxnLst>
                  <a:cxn ang="0">
                    <a:pos x="0" y="654"/>
                  </a:cxn>
                  <a:cxn ang="0">
                    <a:pos x="0" y="0"/>
                  </a:cxn>
                  <a:cxn ang="0">
                    <a:pos x="469" y="0"/>
                  </a:cxn>
                  <a:cxn ang="0">
                    <a:pos x="469" y="118"/>
                  </a:cxn>
                  <a:cxn ang="0">
                    <a:pos x="176" y="118"/>
                  </a:cxn>
                  <a:cxn ang="0">
                    <a:pos x="176" y="265"/>
                  </a:cxn>
                  <a:cxn ang="0">
                    <a:pos x="431" y="265"/>
                  </a:cxn>
                  <a:cxn ang="0">
                    <a:pos x="431" y="374"/>
                  </a:cxn>
                  <a:cxn ang="0">
                    <a:pos x="176" y="374"/>
                  </a:cxn>
                  <a:cxn ang="0">
                    <a:pos x="176" y="529"/>
                  </a:cxn>
                  <a:cxn ang="0">
                    <a:pos x="476" y="529"/>
                  </a:cxn>
                  <a:cxn ang="0">
                    <a:pos x="476" y="654"/>
                  </a:cxn>
                  <a:cxn ang="0">
                    <a:pos x="0" y="654"/>
                  </a:cxn>
                </a:cxnLst>
                <a:rect l="0" t="0" r="r" b="b"/>
                <a:pathLst>
                  <a:path w="477" h="655">
                    <a:moveTo>
                      <a:pt x="0" y="654"/>
                    </a:moveTo>
                    <a:lnTo>
                      <a:pt x="0" y="0"/>
                    </a:lnTo>
                    <a:lnTo>
                      <a:pt x="469" y="0"/>
                    </a:lnTo>
                    <a:lnTo>
                      <a:pt x="469" y="118"/>
                    </a:lnTo>
                    <a:lnTo>
                      <a:pt x="176" y="118"/>
                    </a:lnTo>
                    <a:lnTo>
                      <a:pt x="176" y="265"/>
                    </a:lnTo>
                    <a:lnTo>
                      <a:pt x="431" y="265"/>
                    </a:lnTo>
                    <a:lnTo>
                      <a:pt x="431" y="374"/>
                    </a:lnTo>
                    <a:lnTo>
                      <a:pt x="176" y="374"/>
                    </a:lnTo>
                    <a:lnTo>
                      <a:pt x="176" y="529"/>
                    </a:lnTo>
                    <a:lnTo>
                      <a:pt x="476" y="529"/>
                    </a:lnTo>
                    <a:lnTo>
                      <a:pt x="476" y="654"/>
                    </a:lnTo>
                    <a:lnTo>
                      <a:pt x="0" y="654"/>
                    </a:lnTo>
                  </a:path>
                </a:pathLst>
              </a:custGeom>
              <a:solidFill>
                <a:schemeClr val="accent2"/>
              </a:solidFill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712958">
                  <a:defRPr/>
                </a:pPr>
                <a:endParaRPr lang="de-DE" sz="1400" kern="0">
                  <a:solidFill>
                    <a:sysClr val="windowText" lastClr="000000"/>
                  </a:solidFill>
                  <a:ea typeface="ＭＳ Ｐゴシック" charset="-128"/>
                </a:endParaRPr>
              </a:p>
            </p:txBody>
          </p:sp>
          <p:sp>
            <p:nvSpPr>
              <p:cNvPr id="92" name="Freeform 15"/>
              <p:cNvSpPr>
                <a:spLocks noChangeArrowheads="1"/>
              </p:cNvSpPr>
              <p:nvPr/>
            </p:nvSpPr>
            <p:spPr bwMode="auto">
              <a:xfrm>
                <a:off x="5257800" y="3173413"/>
                <a:ext cx="203200" cy="236537"/>
              </a:xfrm>
              <a:custGeom>
                <a:avLst/>
                <a:gdLst/>
                <a:ahLst/>
                <a:cxnLst>
                  <a:cxn ang="0">
                    <a:pos x="0" y="654"/>
                  </a:cxn>
                  <a:cxn ang="0">
                    <a:pos x="0" y="0"/>
                  </a:cxn>
                  <a:cxn ang="0">
                    <a:pos x="212" y="0"/>
                  </a:cxn>
                  <a:cxn ang="0">
                    <a:pos x="437" y="438"/>
                  </a:cxn>
                  <a:cxn ang="0">
                    <a:pos x="437" y="0"/>
                  </a:cxn>
                  <a:cxn ang="0">
                    <a:pos x="565" y="0"/>
                  </a:cxn>
                  <a:cxn ang="0">
                    <a:pos x="565" y="654"/>
                  </a:cxn>
                  <a:cxn ang="0">
                    <a:pos x="361" y="654"/>
                  </a:cxn>
                  <a:cxn ang="0">
                    <a:pos x="129" y="210"/>
                  </a:cxn>
                  <a:cxn ang="0">
                    <a:pos x="129" y="654"/>
                  </a:cxn>
                  <a:cxn ang="0">
                    <a:pos x="0" y="654"/>
                  </a:cxn>
                </a:cxnLst>
                <a:rect l="0" t="0" r="r" b="b"/>
                <a:pathLst>
                  <a:path w="566" h="655">
                    <a:moveTo>
                      <a:pt x="0" y="654"/>
                    </a:moveTo>
                    <a:lnTo>
                      <a:pt x="0" y="0"/>
                    </a:lnTo>
                    <a:lnTo>
                      <a:pt x="212" y="0"/>
                    </a:lnTo>
                    <a:lnTo>
                      <a:pt x="437" y="438"/>
                    </a:lnTo>
                    <a:lnTo>
                      <a:pt x="437" y="0"/>
                    </a:lnTo>
                    <a:lnTo>
                      <a:pt x="565" y="0"/>
                    </a:lnTo>
                    <a:lnTo>
                      <a:pt x="565" y="654"/>
                    </a:lnTo>
                    <a:lnTo>
                      <a:pt x="361" y="654"/>
                    </a:lnTo>
                    <a:lnTo>
                      <a:pt x="129" y="210"/>
                    </a:lnTo>
                    <a:lnTo>
                      <a:pt x="129" y="654"/>
                    </a:lnTo>
                    <a:lnTo>
                      <a:pt x="0" y="654"/>
                    </a:lnTo>
                  </a:path>
                </a:pathLst>
              </a:custGeom>
              <a:solidFill>
                <a:schemeClr val="accent2"/>
              </a:solidFill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712958">
                  <a:defRPr/>
                </a:pPr>
                <a:endParaRPr lang="de-DE" sz="1400" kern="0">
                  <a:solidFill>
                    <a:sysClr val="windowText" lastClr="000000"/>
                  </a:solidFill>
                  <a:ea typeface="ＭＳ Ｐゴシック" charset="-128"/>
                </a:endParaRPr>
              </a:p>
            </p:txBody>
          </p:sp>
          <p:sp>
            <p:nvSpPr>
              <p:cNvPr id="93" name="Freeform 16"/>
              <p:cNvSpPr>
                <a:spLocks noChangeArrowheads="1"/>
              </p:cNvSpPr>
              <p:nvPr/>
            </p:nvSpPr>
            <p:spPr bwMode="auto">
              <a:xfrm>
                <a:off x="5503863" y="3168650"/>
                <a:ext cx="180975" cy="244475"/>
              </a:xfrm>
              <a:custGeom>
                <a:avLst/>
                <a:gdLst/>
                <a:ahLst/>
                <a:cxnLst>
                  <a:cxn ang="0">
                    <a:pos x="12" y="527"/>
                  </a:cxn>
                  <a:cxn ang="0">
                    <a:pos x="208" y="562"/>
                  </a:cxn>
                  <a:cxn ang="0">
                    <a:pos x="326" y="501"/>
                  </a:cxn>
                  <a:cxn ang="0">
                    <a:pos x="310" y="462"/>
                  </a:cxn>
                  <a:cxn ang="0">
                    <a:pos x="220" y="415"/>
                  </a:cxn>
                  <a:cxn ang="0">
                    <a:pos x="51" y="324"/>
                  </a:cxn>
                  <a:cxn ang="0">
                    <a:pos x="0" y="198"/>
                  </a:cxn>
                  <a:cxn ang="0">
                    <a:pos x="74" y="51"/>
                  </a:cxn>
                  <a:cxn ang="0">
                    <a:pos x="264" y="0"/>
                  </a:cxn>
                  <a:cxn ang="0">
                    <a:pos x="436" y="21"/>
                  </a:cxn>
                  <a:cxn ang="0">
                    <a:pos x="452" y="24"/>
                  </a:cxn>
                  <a:cxn ang="0">
                    <a:pos x="452" y="148"/>
                  </a:cxn>
                  <a:cxn ang="0">
                    <a:pos x="282" y="112"/>
                  </a:cxn>
                  <a:cxn ang="0">
                    <a:pos x="172" y="172"/>
                  </a:cxn>
                  <a:cxn ang="0">
                    <a:pos x="195" y="210"/>
                  </a:cxn>
                  <a:cxn ang="0">
                    <a:pos x="296" y="260"/>
                  </a:cxn>
                  <a:cxn ang="0">
                    <a:pos x="456" y="352"/>
                  </a:cxn>
                  <a:cxn ang="0">
                    <a:pos x="503" y="473"/>
                  </a:cxn>
                  <a:cxn ang="0">
                    <a:pos x="410" y="635"/>
                  </a:cxn>
                  <a:cxn ang="0">
                    <a:pos x="216" y="680"/>
                  </a:cxn>
                  <a:cxn ang="0">
                    <a:pos x="12" y="656"/>
                  </a:cxn>
                  <a:cxn ang="0">
                    <a:pos x="12" y="527"/>
                  </a:cxn>
                </a:cxnLst>
                <a:rect l="0" t="0" r="r" b="b"/>
                <a:pathLst>
                  <a:path w="504" h="681">
                    <a:moveTo>
                      <a:pt x="12" y="527"/>
                    </a:moveTo>
                    <a:cubicBezTo>
                      <a:pt x="85" y="550"/>
                      <a:pt x="150" y="562"/>
                      <a:pt x="208" y="562"/>
                    </a:cubicBezTo>
                    <a:cubicBezTo>
                      <a:pt x="286" y="562"/>
                      <a:pt x="326" y="542"/>
                      <a:pt x="326" y="501"/>
                    </a:cubicBezTo>
                    <a:cubicBezTo>
                      <a:pt x="326" y="485"/>
                      <a:pt x="321" y="473"/>
                      <a:pt x="310" y="462"/>
                    </a:cubicBezTo>
                    <a:cubicBezTo>
                      <a:pt x="298" y="451"/>
                      <a:pt x="268" y="435"/>
                      <a:pt x="220" y="415"/>
                    </a:cubicBezTo>
                    <a:cubicBezTo>
                      <a:pt x="134" y="380"/>
                      <a:pt x="78" y="349"/>
                      <a:pt x="51" y="324"/>
                    </a:cubicBezTo>
                    <a:cubicBezTo>
                      <a:pt x="18" y="292"/>
                      <a:pt x="0" y="249"/>
                      <a:pt x="0" y="198"/>
                    </a:cubicBezTo>
                    <a:cubicBezTo>
                      <a:pt x="0" y="134"/>
                      <a:pt x="24" y="84"/>
                      <a:pt x="74" y="51"/>
                    </a:cubicBezTo>
                    <a:cubicBezTo>
                      <a:pt x="122" y="17"/>
                      <a:pt x="187" y="0"/>
                      <a:pt x="264" y="0"/>
                    </a:cubicBezTo>
                    <a:cubicBezTo>
                      <a:pt x="308" y="0"/>
                      <a:pt x="365" y="6"/>
                      <a:pt x="436" y="21"/>
                    </a:cubicBezTo>
                    <a:lnTo>
                      <a:pt x="452" y="24"/>
                    </a:lnTo>
                    <a:lnTo>
                      <a:pt x="452" y="148"/>
                    </a:lnTo>
                    <a:cubicBezTo>
                      <a:pt x="391" y="124"/>
                      <a:pt x="334" y="112"/>
                      <a:pt x="282" y="112"/>
                    </a:cubicBezTo>
                    <a:cubicBezTo>
                      <a:pt x="208" y="112"/>
                      <a:pt x="172" y="132"/>
                      <a:pt x="172" y="172"/>
                    </a:cubicBezTo>
                    <a:cubicBezTo>
                      <a:pt x="172" y="187"/>
                      <a:pt x="179" y="199"/>
                      <a:pt x="195" y="210"/>
                    </a:cubicBezTo>
                    <a:cubicBezTo>
                      <a:pt x="207" y="218"/>
                      <a:pt x="240" y="234"/>
                      <a:pt x="296" y="260"/>
                    </a:cubicBezTo>
                    <a:cubicBezTo>
                      <a:pt x="375" y="294"/>
                      <a:pt x="429" y="325"/>
                      <a:pt x="456" y="352"/>
                    </a:cubicBezTo>
                    <a:cubicBezTo>
                      <a:pt x="487" y="383"/>
                      <a:pt x="503" y="423"/>
                      <a:pt x="503" y="473"/>
                    </a:cubicBezTo>
                    <a:cubicBezTo>
                      <a:pt x="503" y="544"/>
                      <a:pt x="472" y="597"/>
                      <a:pt x="410" y="635"/>
                    </a:cubicBezTo>
                    <a:cubicBezTo>
                      <a:pt x="359" y="665"/>
                      <a:pt x="295" y="680"/>
                      <a:pt x="216" y="680"/>
                    </a:cubicBezTo>
                    <a:cubicBezTo>
                      <a:pt x="149" y="680"/>
                      <a:pt x="81" y="672"/>
                      <a:pt x="12" y="656"/>
                    </a:cubicBezTo>
                    <a:lnTo>
                      <a:pt x="12" y="527"/>
                    </a:lnTo>
                  </a:path>
                </a:pathLst>
              </a:custGeom>
              <a:solidFill>
                <a:schemeClr val="accent2"/>
              </a:solidFill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712958">
                  <a:defRPr/>
                </a:pPr>
                <a:endParaRPr lang="de-DE" sz="1400" kern="0">
                  <a:solidFill>
                    <a:sysClr val="windowText" lastClr="000000"/>
                  </a:solidFill>
                  <a:ea typeface="ＭＳ Ｐゴシック" charset="-128"/>
                </a:endParaRPr>
              </a:p>
            </p:txBody>
          </p:sp>
        </p:grpSp>
        <p:grpSp>
          <p:nvGrpSpPr>
            <p:cNvPr id="73" name="Group 34"/>
            <p:cNvGrpSpPr/>
            <p:nvPr/>
          </p:nvGrpSpPr>
          <p:grpSpPr>
            <a:xfrm>
              <a:off x="2517775" y="3466563"/>
              <a:ext cx="5838422" cy="804869"/>
              <a:chOff x="3465513" y="3502025"/>
              <a:chExt cx="2222500" cy="306388"/>
            </a:xfrm>
            <a:solidFill>
              <a:srgbClr val="E55008"/>
            </a:solidFill>
          </p:grpSpPr>
          <p:sp>
            <p:nvSpPr>
              <p:cNvPr id="74" name="Freeform 17"/>
              <p:cNvSpPr>
                <a:spLocks noChangeArrowheads="1"/>
              </p:cNvSpPr>
              <p:nvPr/>
            </p:nvSpPr>
            <p:spPr bwMode="auto">
              <a:xfrm>
                <a:off x="4975225" y="3589338"/>
                <a:ext cx="171450" cy="219075"/>
              </a:xfrm>
              <a:custGeom>
                <a:avLst/>
                <a:gdLst/>
                <a:ahLst/>
                <a:cxnLst>
                  <a:cxn ang="0">
                    <a:pos x="152" y="263"/>
                  </a:cxn>
                  <a:cxn ang="0">
                    <a:pos x="273" y="110"/>
                  </a:cxn>
                  <a:cxn ang="0">
                    <a:pos x="330" y="166"/>
                  </a:cxn>
                  <a:cxn ang="0">
                    <a:pos x="152" y="263"/>
                  </a:cxn>
                  <a:cxn ang="0">
                    <a:pos x="281" y="0"/>
                  </a:cxn>
                  <a:cxn ang="0">
                    <a:pos x="0" y="316"/>
                  </a:cxn>
                  <a:cxn ang="0">
                    <a:pos x="267" y="606"/>
                  </a:cxn>
                  <a:cxn ang="0">
                    <a:pos x="474" y="543"/>
                  </a:cxn>
                  <a:cxn ang="0">
                    <a:pos x="428" y="438"/>
                  </a:cxn>
                  <a:cxn ang="0">
                    <a:pos x="288" y="486"/>
                  </a:cxn>
                  <a:cxn ang="0">
                    <a:pos x="158" y="375"/>
                  </a:cxn>
                  <a:cxn ang="0">
                    <a:pos x="468" y="165"/>
                  </a:cxn>
                  <a:cxn ang="0">
                    <a:pos x="281" y="0"/>
                  </a:cxn>
                </a:cxnLst>
                <a:rect l="0" t="0" r="r" b="b"/>
                <a:pathLst>
                  <a:path w="475" h="607">
                    <a:moveTo>
                      <a:pt x="152" y="263"/>
                    </a:moveTo>
                    <a:cubicBezTo>
                      <a:pt x="156" y="186"/>
                      <a:pt x="196" y="110"/>
                      <a:pt x="273" y="110"/>
                    </a:cubicBezTo>
                    <a:cubicBezTo>
                      <a:pt x="308" y="110"/>
                      <a:pt x="330" y="131"/>
                      <a:pt x="330" y="166"/>
                    </a:cubicBezTo>
                    <a:cubicBezTo>
                      <a:pt x="330" y="243"/>
                      <a:pt x="226" y="261"/>
                      <a:pt x="152" y="263"/>
                    </a:cubicBezTo>
                    <a:close/>
                    <a:moveTo>
                      <a:pt x="281" y="0"/>
                    </a:moveTo>
                    <a:cubicBezTo>
                      <a:pt x="96" y="0"/>
                      <a:pt x="0" y="151"/>
                      <a:pt x="0" y="316"/>
                    </a:cubicBezTo>
                    <a:cubicBezTo>
                      <a:pt x="0" y="485"/>
                      <a:pt x="76" y="606"/>
                      <a:pt x="267" y="606"/>
                    </a:cubicBezTo>
                    <a:cubicBezTo>
                      <a:pt x="381" y="606"/>
                      <a:pt x="460" y="553"/>
                      <a:pt x="474" y="543"/>
                    </a:cubicBezTo>
                    <a:lnTo>
                      <a:pt x="428" y="438"/>
                    </a:lnTo>
                    <a:cubicBezTo>
                      <a:pt x="396" y="460"/>
                      <a:pt x="348" y="486"/>
                      <a:pt x="288" y="486"/>
                    </a:cubicBezTo>
                    <a:cubicBezTo>
                      <a:pt x="202" y="486"/>
                      <a:pt x="166" y="429"/>
                      <a:pt x="158" y="375"/>
                    </a:cubicBezTo>
                    <a:cubicBezTo>
                      <a:pt x="296" y="367"/>
                      <a:pt x="468" y="334"/>
                      <a:pt x="468" y="165"/>
                    </a:cubicBezTo>
                    <a:cubicBezTo>
                      <a:pt x="468" y="57"/>
                      <a:pt x="395" y="0"/>
                      <a:pt x="28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712958">
                  <a:defRPr/>
                </a:pPr>
                <a:endParaRPr lang="de-DE" sz="1400" kern="0">
                  <a:solidFill>
                    <a:sysClr val="windowText" lastClr="000000"/>
                  </a:solidFill>
                  <a:ea typeface="ＭＳ Ｐゴシック" charset="-128"/>
                </a:endParaRPr>
              </a:p>
            </p:txBody>
          </p:sp>
          <p:sp>
            <p:nvSpPr>
              <p:cNvPr id="75" name="Freeform 18"/>
              <p:cNvSpPr>
                <a:spLocks noChangeArrowheads="1"/>
              </p:cNvSpPr>
              <p:nvPr/>
            </p:nvSpPr>
            <p:spPr bwMode="auto">
              <a:xfrm>
                <a:off x="5172075" y="3589338"/>
                <a:ext cx="171450" cy="219075"/>
              </a:xfrm>
              <a:custGeom>
                <a:avLst/>
                <a:gdLst/>
                <a:ahLst/>
                <a:cxnLst>
                  <a:cxn ang="0">
                    <a:pos x="153" y="263"/>
                  </a:cxn>
                  <a:cxn ang="0">
                    <a:pos x="273" y="110"/>
                  </a:cxn>
                  <a:cxn ang="0">
                    <a:pos x="331" y="166"/>
                  </a:cxn>
                  <a:cxn ang="0">
                    <a:pos x="153" y="263"/>
                  </a:cxn>
                  <a:cxn ang="0">
                    <a:pos x="281" y="0"/>
                  </a:cxn>
                  <a:cxn ang="0">
                    <a:pos x="0" y="316"/>
                  </a:cxn>
                  <a:cxn ang="0">
                    <a:pos x="268" y="606"/>
                  </a:cxn>
                  <a:cxn ang="0">
                    <a:pos x="474" y="543"/>
                  </a:cxn>
                  <a:cxn ang="0">
                    <a:pos x="429" y="438"/>
                  </a:cxn>
                  <a:cxn ang="0">
                    <a:pos x="288" y="486"/>
                  </a:cxn>
                  <a:cxn ang="0">
                    <a:pos x="158" y="375"/>
                  </a:cxn>
                  <a:cxn ang="0">
                    <a:pos x="469" y="165"/>
                  </a:cxn>
                  <a:cxn ang="0">
                    <a:pos x="281" y="0"/>
                  </a:cxn>
                </a:cxnLst>
                <a:rect l="0" t="0" r="r" b="b"/>
                <a:pathLst>
                  <a:path w="475" h="607">
                    <a:moveTo>
                      <a:pt x="153" y="263"/>
                    </a:moveTo>
                    <a:cubicBezTo>
                      <a:pt x="157" y="186"/>
                      <a:pt x="197" y="110"/>
                      <a:pt x="273" y="110"/>
                    </a:cubicBezTo>
                    <a:cubicBezTo>
                      <a:pt x="310" y="110"/>
                      <a:pt x="331" y="131"/>
                      <a:pt x="331" y="166"/>
                    </a:cubicBezTo>
                    <a:cubicBezTo>
                      <a:pt x="331" y="243"/>
                      <a:pt x="226" y="261"/>
                      <a:pt x="153" y="263"/>
                    </a:cubicBezTo>
                    <a:close/>
                    <a:moveTo>
                      <a:pt x="281" y="0"/>
                    </a:moveTo>
                    <a:cubicBezTo>
                      <a:pt x="97" y="0"/>
                      <a:pt x="0" y="151"/>
                      <a:pt x="0" y="316"/>
                    </a:cubicBezTo>
                    <a:cubicBezTo>
                      <a:pt x="0" y="485"/>
                      <a:pt x="76" y="606"/>
                      <a:pt x="268" y="606"/>
                    </a:cubicBezTo>
                    <a:cubicBezTo>
                      <a:pt x="382" y="606"/>
                      <a:pt x="461" y="553"/>
                      <a:pt x="474" y="543"/>
                    </a:cubicBezTo>
                    <a:lnTo>
                      <a:pt x="429" y="438"/>
                    </a:lnTo>
                    <a:cubicBezTo>
                      <a:pt x="397" y="460"/>
                      <a:pt x="348" y="486"/>
                      <a:pt x="288" y="486"/>
                    </a:cubicBezTo>
                    <a:cubicBezTo>
                      <a:pt x="202" y="486"/>
                      <a:pt x="166" y="429"/>
                      <a:pt x="158" y="375"/>
                    </a:cubicBezTo>
                    <a:cubicBezTo>
                      <a:pt x="296" y="367"/>
                      <a:pt x="469" y="334"/>
                      <a:pt x="469" y="165"/>
                    </a:cubicBezTo>
                    <a:cubicBezTo>
                      <a:pt x="469" y="57"/>
                      <a:pt x="395" y="0"/>
                      <a:pt x="28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712958">
                  <a:defRPr/>
                </a:pPr>
                <a:endParaRPr lang="de-DE" sz="1400" kern="0">
                  <a:solidFill>
                    <a:sysClr val="windowText" lastClr="000000"/>
                  </a:solidFill>
                  <a:ea typeface="ＭＳ Ｐゴシック" charset="-128"/>
                </a:endParaRPr>
              </a:p>
            </p:txBody>
          </p:sp>
          <p:sp>
            <p:nvSpPr>
              <p:cNvPr id="76" name="Freeform 19"/>
              <p:cNvSpPr>
                <a:spLocks noChangeArrowheads="1"/>
              </p:cNvSpPr>
              <p:nvPr/>
            </p:nvSpPr>
            <p:spPr bwMode="auto">
              <a:xfrm>
                <a:off x="3706813" y="3589338"/>
                <a:ext cx="171450" cy="219075"/>
              </a:xfrm>
              <a:custGeom>
                <a:avLst/>
                <a:gdLst/>
                <a:ahLst/>
                <a:cxnLst>
                  <a:cxn ang="0">
                    <a:pos x="154" y="263"/>
                  </a:cxn>
                  <a:cxn ang="0">
                    <a:pos x="275" y="110"/>
                  </a:cxn>
                  <a:cxn ang="0">
                    <a:pos x="332" y="166"/>
                  </a:cxn>
                  <a:cxn ang="0">
                    <a:pos x="154" y="263"/>
                  </a:cxn>
                  <a:cxn ang="0">
                    <a:pos x="281" y="0"/>
                  </a:cxn>
                  <a:cxn ang="0">
                    <a:pos x="0" y="316"/>
                  </a:cxn>
                  <a:cxn ang="0">
                    <a:pos x="268" y="606"/>
                  </a:cxn>
                  <a:cxn ang="0">
                    <a:pos x="474" y="543"/>
                  </a:cxn>
                  <a:cxn ang="0">
                    <a:pos x="429" y="438"/>
                  </a:cxn>
                  <a:cxn ang="0">
                    <a:pos x="288" y="486"/>
                  </a:cxn>
                  <a:cxn ang="0">
                    <a:pos x="158" y="375"/>
                  </a:cxn>
                  <a:cxn ang="0">
                    <a:pos x="469" y="165"/>
                  </a:cxn>
                  <a:cxn ang="0">
                    <a:pos x="281" y="0"/>
                  </a:cxn>
                </a:cxnLst>
                <a:rect l="0" t="0" r="r" b="b"/>
                <a:pathLst>
                  <a:path w="475" h="607">
                    <a:moveTo>
                      <a:pt x="154" y="263"/>
                    </a:moveTo>
                    <a:cubicBezTo>
                      <a:pt x="158" y="186"/>
                      <a:pt x="198" y="110"/>
                      <a:pt x="275" y="110"/>
                    </a:cubicBezTo>
                    <a:cubicBezTo>
                      <a:pt x="310" y="110"/>
                      <a:pt x="332" y="131"/>
                      <a:pt x="332" y="166"/>
                    </a:cubicBezTo>
                    <a:cubicBezTo>
                      <a:pt x="332" y="243"/>
                      <a:pt x="228" y="261"/>
                      <a:pt x="154" y="263"/>
                    </a:cubicBezTo>
                    <a:close/>
                    <a:moveTo>
                      <a:pt x="281" y="0"/>
                    </a:moveTo>
                    <a:cubicBezTo>
                      <a:pt x="97" y="0"/>
                      <a:pt x="0" y="151"/>
                      <a:pt x="0" y="316"/>
                    </a:cubicBezTo>
                    <a:cubicBezTo>
                      <a:pt x="0" y="485"/>
                      <a:pt x="76" y="606"/>
                      <a:pt x="268" y="606"/>
                    </a:cubicBezTo>
                    <a:cubicBezTo>
                      <a:pt x="382" y="606"/>
                      <a:pt x="461" y="553"/>
                      <a:pt x="474" y="543"/>
                    </a:cubicBezTo>
                    <a:lnTo>
                      <a:pt x="429" y="438"/>
                    </a:lnTo>
                    <a:cubicBezTo>
                      <a:pt x="397" y="460"/>
                      <a:pt x="348" y="486"/>
                      <a:pt x="288" y="486"/>
                    </a:cubicBezTo>
                    <a:cubicBezTo>
                      <a:pt x="202" y="486"/>
                      <a:pt x="166" y="429"/>
                      <a:pt x="158" y="375"/>
                    </a:cubicBezTo>
                    <a:cubicBezTo>
                      <a:pt x="298" y="367"/>
                      <a:pt x="469" y="334"/>
                      <a:pt x="469" y="165"/>
                    </a:cubicBezTo>
                    <a:cubicBezTo>
                      <a:pt x="469" y="57"/>
                      <a:pt x="395" y="0"/>
                      <a:pt x="28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712958">
                  <a:defRPr/>
                </a:pPr>
                <a:endParaRPr lang="de-DE" sz="1400" kern="0">
                  <a:solidFill>
                    <a:sysClr val="windowText" lastClr="000000"/>
                  </a:solidFill>
                  <a:ea typeface="ＭＳ Ｐゴシック" charset="-128"/>
                </a:endParaRPr>
              </a:p>
            </p:txBody>
          </p:sp>
          <p:sp>
            <p:nvSpPr>
              <p:cNvPr id="77" name="Freeform 20"/>
              <p:cNvSpPr>
                <a:spLocks noChangeArrowheads="1"/>
              </p:cNvSpPr>
              <p:nvPr/>
            </p:nvSpPr>
            <p:spPr bwMode="auto">
              <a:xfrm>
                <a:off x="3465513" y="3532188"/>
                <a:ext cx="200025" cy="269875"/>
              </a:xfrm>
              <a:custGeom>
                <a:avLst/>
                <a:gdLst/>
                <a:ahLst/>
                <a:cxnLst>
                  <a:cxn ang="0">
                    <a:pos x="391" y="0"/>
                  </a:cxn>
                  <a:cxn ang="0">
                    <a:pos x="391" y="298"/>
                  </a:cxn>
                  <a:cxn ang="0">
                    <a:pos x="160" y="298"/>
                  </a:cxn>
                  <a:cxn ang="0">
                    <a:pos x="160" y="0"/>
                  </a:cxn>
                  <a:cxn ang="0">
                    <a:pos x="0" y="0"/>
                  </a:cxn>
                  <a:cxn ang="0">
                    <a:pos x="0" y="749"/>
                  </a:cxn>
                  <a:cxn ang="0">
                    <a:pos x="160" y="749"/>
                  </a:cxn>
                  <a:cxn ang="0">
                    <a:pos x="160" y="439"/>
                  </a:cxn>
                  <a:cxn ang="0">
                    <a:pos x="391" y="439"/>
                  </a:cxn>
                  <a:cxn ang="0">
                    <a:pos x="391" y="749"/>
                  </a:cxn>
                  <a:cxn ang="0">
                    <a:pos x="553" y="749"/>
                  </a:cxn>
                  <a:cxn ang="0">
                    <a:pos x="553" y="0"/>
                  </a:cxn>
                  <a:cxn ang="0">
                    <a:pos x="391" y="0"/>
                  </a:cxn>
                </a:cxnLst>
                <a:rect l="0" t="0" r="r" b="b"/>
                <a:pathLst>
                  <a:path w="554" h="750">
                    <a:moveTo>
                      <a:pt x="391" y="0"/>
                    </a:moveTo>
                    <a:lnTo>
                      <a:pt x="391" y="298"/>
                    </a:lnTo>
                    <a:lnTo>
                      <a:pt x="160" y="298"/>
                    </a:lnTo>
                    <a:lnTo>
                      <a:pt x="160" y="0"/>
                    </a:lnTo>
                    <a:lnTo>
                      <a:pt x="0" y="0"/>
                    </a:lnTo>
                    <a:lnTo>
                      <a:pt x="0" y="749"/>
                    </a:lnTo>
                    <a:lnTo>
                      <a:pt x="160" y="749"/>
                    </a:lnTo>
                    <a:lnTo>
                      <a:pt x="160" y="439"/>
                    </a:lnTo>
                    <a:lnTo>
                      <a:pt x="391" y="439"/>
                    </a:lnTo>
                    <a:lnTo>
                      <a:pt x="391" y="749"/>
                    </a:lnTo>
                    <a:lnTo>
                      <a:pt x="553" y="749"/>
                    </a:lnTo>
                    <a:lnTo>
                      <a:pt x="553" y="0"/>
                    </a:lnTo>
                    <a:lnTo>
                      <a:pt x="391" y="0"/>
                    </a:lnTo>
                  </a:path>
                </a:pathLst>
              </a:custGeom>
              <a:solidFill>
                <a:schemeClr val="accent1"/>
              </a:solidFill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712958">
                  <a:defRPr/>
                </a:pPr>
                <a:endParaRPr lang="de-DE" sz="1400" kern="0">
                  <a:solidFill>
                    <a:sysClr val="windowText" lastClr="000000"/>
                  </a:solidFill>
                  <a:ea typeface="ＭＳ Ｐゴシック" charset="-128"/>
                </a:endParaRPr>
              </a:p>
            </p:txBody>
          </p:sp>
          <p:sp>
            <p:nvSpPr>
              <p:cNvPr id="78" name="Freeform 21"/>
              <p:cNvSpPr>
                <a:spLocks noChangeArrowheads="1"/>
              </p:cNvSpPr>
              <p:nvPr/>
            </p:nvSpPr>
            <p:spPr bwMode="auto">
              <a:xfrm>
                <a:off x="3908425" y="3589338"/>
                <a:ext cx="185738" cy="217487"/>
              </a:xfrm>
              <a:custGeom>
                <a:avLst/>
                <a:gdLst/>
                <a:ahLst/>
                <a:cxnLst>
                  <a:cxn ang="0">
                    <a:pos x="259" y="489"/>
                  </a:cxn>
                  <a:cxn ang="0">
                    <a:pos x="155" y="318"/>
                  </a:cxn>
                  <a:cxn ang="0">
                    <a:pos x="280" y="115"/>
                  </a:cxn>
                  <a:cxn ang="0">
                    <a:pos x="351" y="127"/>
                  </a:cxn>
                  <a:cxn ang="0">
                    <a:pos x="351" y="405"/>
                  </a:cxn>
                  <a:cxn ang="0">
                    <a:pos x="259" y="489"/>
                  </a:cxn>
                  <a:cxn ang="0">
                    <a:pos x="517" y="587"/>
                  </a:cxn>
                  <a:cxn ang="0">
                    <a:pos x="506" y="473"/>
                  </a:cxn>
                  <a:cxn ang="0">
                    <a:pos x="506" y="41"/>
                  </a:cxn>
                  <a:cxn ang="0">
                    <a:pos x="299" y="0"/>
                  </a:cxn>
                  <a:cxn ang="0">
                    <a:pos x="0" y="327"/>
                  </a:cxn>
                  <a:cxn ang="0">
                    <a:pos x="218" y="603"/>
                  </a:cxn>
                  <a:cxn ang="0">
                    <a:pos x="370" y="528"/>
                  </a:cxn>
                  <a:cxn ang="0">
                    <a:pos x="375" y="529"/>
                  </a:cxn>
                  <a:cxn ang="0">
                    <a:pos x="383" y="587"/>
                  </a:cxn>
                  <a:cxn ang="0">
                    <a:pos x="517" y="587"/>
                  </a:cxn>
                </a:cxnLst>
                <a:rect l="0" t="0" r="r" b="b"/>
                <a:pathLst>
                  <a:path w="518" h="604">
                    <a:moveTo>
                      <a:pt x="259" y="489"/>
                    </a:moveTo>
                    <a:cubicBezTo>
                      <a:pt x="176" y="489"/>
                      <a:pt x="155" y="409"/>
                      <a:pt x="155" y="318"/>
                    </a:cubicBezTo>
                    <a:cubicBezTo>
                      <a:pt x="155" y="207"/>
                      <a:pt x="188" y="115"/>
                      <a:pt x="280" y="115"/>
                    </a:cubicBezTo>
                    <a:cubicBezTo>
                      <a:pt x="310" y="115"/>
                      <a:pt x="336" y="120"/>
                      <a:pt x="351" y="127"/>
                    </a:cubicBezTo>
                    <a:lnTo>
                      <a:pt x="351" y="405"/>
                    </a:lnTo>
                    <a:cubicBezTo>
                      <a:pt x="351" y="446"/>
                      <a:pt x="318" y="489"/>
                      <a:pt x="259" y="489"/>
                    </a:cubicBezTo>
                    <a:close/>
                    <a:moveTo>
                      <a:pt x="517" y="587"/>
                    </a:moveTo>
                    <a:lnTo>
                      <a:pt x="506" y="473"/>
                    </a:lnTo>
                    <a:lnTo>
                      <a:pt x="506" y="41"/>
                    </a:lnTo>
                    <a:cubicBezTo>
                      <a:pt x="421" y="9"/>
                      <a:pt x="338" y="0"/>
                      <a:pt x="299" y="0"/>
                    </a:cubicBezTo>
                    <a:cubicBezTo>
                      <a:pt x="99" y="0"/>
                      <a:pt x="0" y="130"/>
                      <a:pt x="0" y="327"/>
                    </a:cubicBezTo>
                    <a:cubicBezTo>
                      <a:pt x="0" y="480"/>
                      <a:pt x="55" y="603"/>
                      <a:pt x="218" y="603"/>
                    </a:cubicBezTo>
                    <a:cubicBezTo>
                      <a:pt x="279" y="603"/>
                      <a:pt x="336" y="580"/>
                      <a:pt x="370" y="528"/>
                    </a:cubicBezTo>
                    <a:lnTo>
                      <a:pt x="375" y="529"/>
                    </a:lnTo>
                    <a:lnTo>
                      <a:pt x="383" y="587"/>
                    </a:lnTo>
                    <a:lnTo>
                      <a:pt x="517" y="587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712958">
                  <a:defRPr/>
                </a:pPr>
                <a:endParaRPr lang="de-DE" sz="1400" kern="0">
                  <a:solidFill>
                    <a:sysClr val="windowText" lastClr="000000"/>
                  </a:solidFill>
                  <a:ea typeface="ＭＳ Ｐゴシック" charset="-128"/>
                </a:endParaRPr>
              </a:p>
            </p:txBody>
          </p:sp>
          <p:sp>
            <p:nvSpPr>
              <p:cNvPr id="79" name="Freeform 22"/>
              <p:cNvSpPr>
                <a:spLocks noChangeArrowheads="1"/>
              </p:cNvSpPr>
              <p:nvPr/>
            </p:nvSpPr>
            <p:spPr bwMode="auto">
              <a:xfrm>
                <a:off x="4141788" y="3532188"/>
                <a:ext cx="112712" cy="27622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578"/>
                  </a:cxn>
                  <a:cxn ang="0">
                    <a:pos x="172" y="765"/>
                  </a:cxn>
                  <a:cxn ang="0">
                    <a:pos x="314" y="729"/>
                  </a:cxn>
                  <a:cxn ang="0">
                    <a:pos x="281" y="625"/>
                  </a:cxn>
                  <a:cxn ang="0">
                    <a:pos x="213" y="642"/>
                  </a:cxn>
                  <a:cxn ang="0">
                    <a:pos x="158" y="555"/>
                  </a:cxn>
                  <a:cxn ang="0">
                    <a:pos x="158" y="0"/>
                  </a:cxn>
                  <a:cxn ang="0">
                    <a:pos x="0" y="0"/>
                  </a:cxn>
                </a:cxnLst>
                <a:rect l="0" t="0" r="r" b="b"/>
                <a:pathLst>
                  <a:path w="315" h="766">
                    <a:moveTo>
                      <a:pt x="0" y="0"/>
                    </a:moveTo>
                    <a:lnTo>
                      <a:pt x="0" y="578"/>
                    </a:lnTo>
                    <a:cubicBezTo>
                      <a:pt x="0" y="673"/>
                      <a:pt x="10" y="765"/>
                      <a:pt x="172" y="765"/>
                    </a:cubicBezTo>
                    <a:cubicBezTo>
                      <a:pt x="221" y="765"/>
                      <a:pt x="281" y="751"/>
                      <a:pt x="314" y="729"/>
                    </a:cubicBezTo>
                    <a:lnTo>
                      <a:pt x="281" y="625"/>
                    </a:lnTo>
                    <a:cubicBezTo>
                      <a:pt x="255" y="635"/>
                      <a:pt x="233" y="642"/>
                      <a:pt x="213" y="642"/>
                    </a:cubicBezTo>
                    <a:cubicBezTo>
                      <a:pt x="172" y="642"/>
                      <a:pt x="158" y="617"/>
                      <a:pt x="158" y="555"/>
                    </a:cubicBezTo>
                    <a:lnTo>
                      <a:pt x="158" y="0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accent1"/>
              </a:solidFill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712958">
                  <a:defRPr/>
                </a:pPr>
                <a:endParaRPr lang="de-DE" sz="1400" kern="0">
                  <a:solidFill>
                    <a:sysClr val="windowText" lastClr="000000"/>
                  </a:solidFill>
                  <a:ea typeface="ＭＳ Ｐゴシック" charset="-128"/>
                </a:endParaRPr>
              </a:p>
            </p:txBody>
          </p:sp>
          <p:sp>
            <p:nvSpPr>
              <p:cNvPr id="80" name="Freeform 23"/>
              <p:cNvSpPr>
                <a:spLocks noChangeArrowheads="1"/>
              </p:cNvSpPr>
              <p:nvPr/>
            </p:nvSpPr>
            <p:spPr bwMode="auto">
              <a:xfrm>
                <a:off x="4438650" y="3532188"/>
                <a:ext cx="173038" cy="269875"/>
              </a:xfrm>
              <a:custGeom>
                <a:avLst/>
                <a:gdLst/>
                <a:ahLst/>
                <a:cxnLst>
                  <a:cxn ang="0">
                    <a:pos x="155" y="749"/>
                  </a:cxn>
                  <a:cxn ang="0">
                    <a:pos x="155" y="381"/>
                  </a:cxn>
                  <a:cxn ang="0">
                    <a:pos x="252" y="282"/>
                  </a:cxn>
                  <a:cxn ang="0">
                    <a:pos x="324" y="385"/>
                  </a:cxn>
                  <a:cxn ang="0">
                    <a:pos x="324" y="749"/>
                  </a:cxn>
                  <a:cxn ang="0">
                    <a:pos x="481" y="749"/>
                  </a:cxn>
                  <a:cxn ang="0">
                    <a:pos x="481" y="361"/>
                  </a:cxn>
                  <a:cxn ang="0">
                    <a:pos x="299" y="160"/>
                  </a:cxn>
                  <a:cxn ang="0">
                    <a:pos x="157" y="219"/>
                  </a:cxn>
                  <a:cxn ang="0">
                    <a:pos x="157" y="0"/>
                  </a:cxn>
                  <a:cxn ang="0">
                    <a:pos x="0" y="0"/>
                  </a:cxn>
                  <a:cxn ang="0">
                    <a:pos x="0" y="749"/>
                  </a:cxn>
                  <a:cxn ang="0">
                    <a:pos x="155" y="749"/>
                  </a:cxn>
                </a:cxnLst>
                <a:rect l="0" t="0" r="r" b="b"/>
                <a:pathLst>
                  <a:path w="482" h="750">
                    <a:moveTo>
                      <a:pt x="155" y="749"/>
                    </a:moveTo>
                    <a:lnTo>
                      <a:pt x="155" y="381"/>
                    </a:lnTo>
                    <a:cubicBezTo>
                      <a:pt x="155" y="328"/>
                      <a:pt x="194" y="282"/>
                      <a:pt x="252" y="282"/>
                    </a:cubicBezTo>
                    <a:cubicBezTo>
                      <a:pt x="312" y="282"/>
                      <a:pt x="324" y="328"/>
                      <a:pt x="324" y="385"/>
                    </a:cubicBezTo>
                    <a:lnTo>
                      <a:pt x="324" y="749"/>
                    </a:lnTo>
                    <a:lnTo>
                      <a:pt x="481" y="749"/>
                    </a:lnTo>
                    <a:lnTo>
                      <a:pt x="481" y="361"/>
                    </a:lnTo>
                    <a:cubicBezTo>
                      <a:pt x="481" y="227"/>
                      <a:pt x="417" y="160"/>
                      <a:pt x="299" y="160"/>
                    </a:cubicBezTo>
                    <a:cubicBezTo>
                      <a:pt x="244" y="160"/>
                      <a:pt x="193" y="181"/>
                      <a:pt x="157" y="219"/>
                    </a:cubicBezTo>
                    <a:lnTo>
                      <a:pt x="157" y="0"/>
                    </a:lnTo>
                    <a:lnTo>
                      <a:pt x="0" y="0"/>
                    </a:lnTo>
                    <a:lnTo>
                      <a:pt x="0" y="749"/>
                    </a:lnTo>
                    <a:lnTo>
                      <a:pt x="155" y="749"/>
                    </a:lnTo>
                  </a:path>
                </a:pathLst>
              </a:custGeom>
              <a:solidFill>
                <a:schemeClr val="accent1"/>
              </a:solidFill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712958">
                  <a:defRPr/>
                </a:pPr>
                <a:endParaRPr lang="de-DE" sz="1400" kern="0">
                  <a:solidFill>
                    <a:sysClr val="windowText" lastClr="000000"/>
                  </a:solidFill>
                  <a:ea typeface="ＭＳ Ｐゴシック" charset="-128"/>
                </a:endParaRPr>
              </a:p>
            </p:txBody>
          </p:sp>
          <p:sp>
            <p:nvSpPr>
              <p:cNvPr id="81" name="Freeform 24"/>
              <p:cNvSpPr>
                <a:spLocks noChangeArrowheads="1"/>
              </p:cNvSpPr>
              <p:nvPr/>
            </p:nvSpPr>
            <p:spPr bwMode="auto">
              <a:xfrm>
                <a:off x="4660900" y="3595688"/>
                <a:ext cx="57150" cy="206375"/>
              </a:xfrm>
              <a:custGeom>
                <a:avLst/>
                <a:gdLst/>
                <a:ahLst/>
                <a:cxnLst>
                  <a:cxn ang="0">
                    <a:pos x="78" y="571"/>
                  </a:cxn>
                  <a:cxn ang="0">
                    <a:pos x="0" y="571"/>
                  </a:cxn>
                  <a:cxn ang="0">
                    <a:pos x="0" y="0"/>
                  </a:cxn>
                  <a:cxn ang="0">
                    <a:pos x="157" y="0"/>
                  </a:cxn>
                  <a:cxn ang="0">
                    <a:pos x="157" y="571"/>
                  </a:cxn>
                  <a:cxn ang="0">
                    <a:pos x="78" y="571"/>
                  </a:cxn>
                </a:cxnLst>
                <a:rect l="0" t="0" r="r" b="b"/>
                <a:pathLst>
                  <a:path w="158" h="572">
                    <a:moveTo>
                      <a:pt x="78" y="571"/>
                    </a:moveTo>
                    <a:lnTo>
                      <a:pt x="0" y="571"/>
                    </a:lnTo>
                    <a:lnTo>
                      <a:pt x="0" y="0"/>
                    </a:lnTo>
                    <a:lnTo>
                      <a:pt x="157" y="0"/>
                    </a:lnTo>
                    <a:lnTo>
                      <a:pt x="157" y="571"/>
                    </a:lnTo>
                    <a:lnTo>
                      <a:pt x="78" y="571"/>
                    </a:lnTo>
                  </a:path>
                </a:pathLst>
              </a:custGeom>
              <a:solidFill>
                <a:schemeClr val="accent1"/>
              </a:solidFill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712958">
                  <a:defRPr/>
                </a:pPr>
                <a:endParaRPr lang="de-DE" sz="1400" kern="0">
                  <a:solidFill>
                    <a:sysClr val="windowText" lastClr="000000"/>
                  </a:solidFill>
                  <a:ea typeface="ＭＳ Ｐゴシック" charset="-128"/>
                </a:endParaRPr>
              </a:p>
            </p:txBody>
          </p:sp>
          <p:sp>
            <p:nvSpPr>
              <p:cNvPr id="82" name="Freeform 25"/>
              <p:cNvSpPr>
                <a:spLocks noChangeArrowheads="1"/>
              </p:cNvSpPr>
              <p:nvPr/>
            </p:nvSpPr>
            <p:spPr bwMode="auto">
              <a:xfrm>
                <a:off x="4657725" y="3502025"/>
                <a:ext cx="61913" cy="58738"/>
              </a:xfrm>
              <a:custGeom>
                <a:avLst/>
                <a:gdLst/>
                <a:ahLst/>
                <a:cxnLst>
                  <a:cxn ang="0">
                    <a:pos x="86" y="161"/>
                  </a:cxn>
                  <a:cxn ang="0">
                    <a:pos x="172" y="81"/>
                  </a:cxn>
                  <a:cxn ang="0">
                    <a:pos x="86" y="0"/>
                  </a:cxn>
                  <a:cxn ang="0">
                    <a:pos x="0" y="81"/>
                  </a:cxn>
                  <a:cxn ang="0">
                    <a:pos x="86" y="161"/>
                  </a:cxn>
                </a:cxnLst>
                <a:rect l="0" t="0" r="r" b="b"/>
                <a:pathLst>
                  <a:path w="173" h="162">
                    <a:moveTo>
                      <a:pt x="86" y="161"/>
                    </a:moveTo>
                    <a:cubicBezTo>
                      <a:pt x="137" y="161"/>
                      <a:pt x="172" y="128"/>
                      <a:pt x="172" y="81"/>
                    </a:cubicBezTo>
                    <a:cubicBezTo>
                      <a:pt x="172" y="37"/>
                      <a:pt x="137" y="0"/>
                      <a:pt x="86" y="0"/>
                    </a:cubicBezTo>
                    <a:cubicBezTo>
                      <a:pt x="35" y="0"/>
                      <a:pt x="0" y="37"/>
                      <a:pt x="0" y="81"/>
                    </a:cubicBezTo>
                    <a:cubicBezTo>
                      <a:pt x="0" y="128"/>
                      <a:pt x="34" y="161"/>
                      <a:pt x="86" y="161"/>
                    </a:cubicBezTo>
                  </a:path>
                </a:pathLst>
              </a:custGeom>
              <a:solidFill>
                <a:schemeClr val="accent1"/>
              </a:solidFill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712958">
                  <a:defRPr/>
                </a:pPr>
                <a:endParaRPr lang="de-DE" sz="1400" kern="0">
                  <a:solidFill>
                    <a:sysClr val="windowText" lastClr="000000"/>
                  </a:solidFill>
                  <a:ea typeface="ＭＳ Ｐゴシック" charset="-128"/>
                </a:endParaRPr>
              </a:p>
            </p:txBody>
          </p:sp>
          <p:sp>
            <p:nvSpPr>
              <p:cNvPr id="83" name="Freeform 26"/>
              <p:cNvSpPr>
                <a:spLocks noChangeArrowheads="1"/>
              </p:cNvSpPr>
              <p:nvPr/>
            </p:nvSpPr>
            <p:spPr bwMode="auto">
              <a:xfrm>
                <a:off x="4764088" y="3589338"/>
                <a:ext cx="177800" cy="211137"/>
              </a:xfrm>
              <a:custGeom>
                <a:avLst/>
                <a:gdLst/>
                <a:ahLst/>
                <a:cxnLst>
                  <a:cxn ang="0">
                    <a:pos x="168" y="587"/>
                  </a:cxn>
                  <a:cxn ang="0">
                    <a:pos x="168" y="221"/>
                  </a:cxn>
                  <a:cxn ang="0">
                    <a:pos x="265" y="119"/>
                  </a:cxn>
                  <a:cxn ang="0">
                    <a:pos x="335" y="227"/>
                  </a:cxn>
                  <a:cxn ang="0">
                    <a:pos x="335" y="587"/>
                  </a:cxn>
                  <a:cxn ang="0">
                    <a:pos x="492" y="587"/>
                  </a:cxn>
                  <a:cxn ang="0">
                    <a:pos x="492" y="198"/>
                  </a:cxn>
                  <a:cxn ang="0">
                    <a:pos x="312" y="0"/>
                  </a:cxn>
                  <a:cxn ang="0">
                    <a:pos x="142" y="84"/>
                  </a:cxn>
                  <a:cxn ang="0">
                    <a:pos x="131" y="16"/>
                  </a:cxn>
                  <a:cxn ang="0">
                    <a:pos x="0" y="16"/>
                  </a:cxn>
                  <a:cxn ang="0">
                    <a:pos x="11" y="122"/>
                  </a:cxn>
                  <a:cxn ang="0">
                    <a:pos x="11" y="587"/>
                  </a:cxn>
                  <a:cxn ang="0">
                    <a:pos x="168" y="587"/>
                  </a:cxn>
                </a:cxnLst>
                <a:rect l="0" t="0" r="r" b="b"/>
                <a:pathLst>
                  <a:path w="493" h="588">
                    <a:moveTo>
                      <a:pt x="168" y="587"/>
                    </a:moveTo>
                    <a:lnTo>
                      <a:pt x="168" y="221"/>
                    </a:lnTo>
                    <a:cubicBezTo>
                      <a:pt x="168" y="167"/>
                      <a:pt x="206" y="119"/>
                      <a:pt x="265" y="119"/>
                    </a:cubicBezTo>
                    <a:cubicBezTo>
                      <a:pt x="326" y="119"/>
                      <a:pt x="335" y="166"/>
                      <a:pt x="335" y="227"/>
                    </a:cubicBezTo>
                    <a:lnTo>
                      <a:pt x="335" y="587"/>
                    </a:lnTo>
                    <a:lnTo>
                      <a:pt x="492" y="587"/>
                    </a:lnTo>
                    <a:lnTo>
                      <a:pt x="492" y="198"/>
                    </a:lnTo>
                    <a:cubicBezTo>
                      <a:pt x="492" y="63"/>
                      <a:pt x="423" y="0"/>
                      <a:pt x="312" y="0"/>
                    </a:cubicBezTo>
                    <a:cubicBezTo>
                      <a:pt x="237" y="0"/>
                      <a:pt x="180" y="32"/>
                      <a:pt x="142" y="84"/>
                    </a:cubicBezTo>
                    <a:lnTo>
                      <a:pt x="131" y="16"/>
                    </a:lnTo>
                    <a:lnTo>
                      <a:pt x="0" y="16"/>
                    </a:lnTo>
                    <a:lnTo>
                      <a:pt x="11" y="122"/>
                    </a:lnTo>
                    <a:lnTo>
                      <a:pt x="11" y="587"/>
                    </a:lnTo>
                    <a:lnTo>
                      <a:pt x="168" y="587"/>
                    </a:lnTo>
                  </a:path>
                </a:pathLst>
              </a:custGeom>
              <a:solidFill>
                <a:schemeClr val="accent1"/>
              </a:solidFill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712958">
                  <a:defRPr/>
                </a:pPr>
                <a:endParaRPr lang="de-DE" sz="1400" kern="0">
                  <a:solidFill>
                    <a:sysClr val="windowText" lastClr="000000"/>
                  </a:solidFill>
                  <a:ea typeface="ＭＳ Ｐゴシック" charset="-128"/>
                </a:endParaRPr>
              </a:p>
            </p:txBody>
          </p:sp>
          <p:sp>
            <p:nvSpPr>
              <p:cNvPr id="84" name="Freeform 27"/>
              <p:cNvSpPr>
                <a:spLocks noChangeArrowheads="1"/>
              </p:cNvSpPr>
              <p:nvPr/>
            </p:nvSpPr>
            <p:spPr bwMode="auto">
              <a:xfrm>
                <a:off x="5381625" y="3589338"/>
                <a:ext cx="133350" cy="211137"/>
              </a:xfrm>
              <a:custGeom>
                <a:avLst/>
                <a:gdLst/>
                <a:ahLst/>
                <a:cxnLst>
                  <a:cxn ang="0">
                    <a:pos x="168" y="232"/>
                  </a:cxn>
                  <a:cxn ang="0">
                    <a:pos x="263" y="135"/>
                  </a:cxn>
                  <a:cxn ang="0">
                    <a:pos x="343" y="155"/>
                  </a:cxn>
                  <a:cxn ang="0">
                    <a:pos x="371" y="20"/>
                  </a:cxn>
                  <a:cxn ang="0">
                    <a:pos x="277" y="0"/>
                  </a:cxn>
                  <a:cxn ang="0">
                    <a:pos x="142" y="98"/>
                  </a:cxn>
                  <a:cxn ang="0">
                    <a:pos x="127" y="16"/>
                  </a:cxn>
                  <a:cxn ang="0">
                    <a:pos x="0" y="16"/>
                  </a:cxn>
                  <a:cxn ang="0">
                    <a:pos x="11" y="115"/>
                  </a:cxn>
                  <a:cxn ang="0">
                    <a:pos x="11" y="587"/>
                  </a:cxn>
                  <a:cxn ang="0">
                    <a:pos x="168" y="587"/>
                  </a:cxn>
                  <a:cxn ang="0">
                    <a:pos x="168" y="232"/>
                  </a:cxn>
                </a:cxnLst>
                <a:rect l="0" t="0" r="r" b="b"/>
                <a:pathLst>
                  <a:path w="372" h="588">
                    <a:moveTo>
                      <a:pt x="168" y="232"/>
                    </a:moveTo>
                    <a:cubicBezTo>
                      <a:pt x="170" y="173"/>
                      <a:pt x="206" y="135"/>
                      <a:pt x="263" y="135"/>
                    </a:cubicBezTo>
                    <a:cubicBezTo>
                      <a:pt x="292" y="135"/>
                      <a:pt x="319" y="143"/>
                      <a:pt x="343" y="155"/>
                    </a:cubicBezTo>
                    <a:lnTo>
                      <a:pt x="371" y="20"/>
                    </a:lnTo>
                    <a:cubicBezTo>
                      <a:pt x="344" y="5"/>
                      <a:pt x="310" y="0"/>
                      <a:pt x="277" y="0"/>
                    </a:cubicBezTo>
                    <a:cubicBezTo>
                      <a:pt x="224" y="0"/>
                      <a:pt x="169" y="32"/>
                      <a:pt x="142" y="98"/>
                    </a:cubicBezTo>
                    <a:lnTo>
                      <a:pt x="127" y="16"/>
                    </a:lnTo>
                    <a:lnTo>
                      <a:pt x="0" y="16"/>
                    </a:lnTo>
                    <a:lnTo>
                      <a:pt x="11" y="115"/>
                    </a:lnTo>
                    <a:lnTo>
                      <a:pt x="11" y="587"/>
                    </a:lnTo>
                    <a:lnTo>
                      <a:pt x="168" y="587"/>
                    </a:lnTo>
                    <a:lnTo>
                      <a:pt x="168" y="232"/>
                    </a:lnTo>
                  </a:path>
                </a:pathLst>
              </a:custGeom>
              <a:solidFill>
                <a:schemeClr val="accent1"/>
              </a:solidFill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712958">
                  <a:defRPr/>
                </a:pPr>
                <a:endParaRPr lang="de-DE" sz="1400" kern="0">
                  <a:solidFill>
                    <a:sysClr val="windowText" lastClr="000000"/>
                  </a:solidFill>
                  <a:ea typeface="ＭＳ Ｐゴシック" charset="-128"/>
                </a:endParaRPr>
              </a:p>
            </p:txBody>
          </p:sp>
          <p:sp>
            <p:nvSpPr>
              <p:cNvPr id="85" name="Freeform 28"/>
              <p:cNvSpPr>
                <a:spLocks noChangeArrowheads="1"/>
              </p:cNvSpPr>
              <p:nvPr/>
            </p:nvSpPr>
            <p:spPr bwMode="auto">
              <a:xfrm>
                <a:off x="5529263" y="3587750"/>
                <a:ext cx="158750" cy="220663"/>
              </a:xfrm>
              <a:custGeom>
                <a:avLst/>
                <a:gdLst/>
                <a:ahLst/>
                <a:cxnLst>
                  <a:cxn ang="0">
                    <a:pos x="393" y="53"/>
                  </a:cxn>
                  <a:cxn ang="0">
                    <a:pos x="393" y="52"/>
                  </a:cxn>
                  <a:cxn ang="0">
                    <a:pos x="207" y="4"/>
                  </a:cxn>
                  <a:cxn ang="0">
                    <a:pos x="6" y="198"/>
                  </a:cxn>
                  <a:cxn ang="0">
                    <a:pos x="185" y="364"/>
                  </a:cxn>
                  <a:cxn ang="0">
                    <a:pos x="278" y="430"/>
                  </a:cxn>
                  <a:cxn ang="0">
                    <a:pos x="209" y="493"/>
                  </a:cxn>
                  <a:cxn ang="0">
                    <a:pos x="53" y="452"/>
                  </a:cxn>
                  <a:cxn ang="0">
                    <a:pos x="6" y="559"/>
                  </a:cxn>
                  <a:cxn ang="0">
                    <a:pos x="224" y="607"/>
                  </a:cxn>
                  <a:cxn ang="0">
                    <a:pos x="433" y="403"/>
                  </a:cxn>
                  <a:cxn ang="0">
                    <a:pos x="250" y="239"/>
                  </a:cxn>
                  <a:cxn ang="0">
                    <a:pos x="157" y="170"/>
                  </a:cxn>
                  <a:cxn ang="0">
                    <a:pos x="221" y="115"/>
                  </a:cxn>
                  <a:cxn ang="0">
                    <a:pos x="346" y="161"/>
                  </a:cxn>
                  <a:cxn ang="0">
                    <a:pos x="393" y="53"/>
                  </a:cxn>
                </a:cxnLst>
                <a:rect l="0" t="0" r="r" b="b"/>
                <a:pathLst>
                  <a:path w="441" h="613">
                    <a:moveTo>
                      <a:pt x="393" y="53"/>
                    </a:moveTo>
                    <a:lnTo>
                      <a:pt x="393" y="52"/>
                    </a:lnTo>
                    <a:cubicBezTo>
                      <a:pt x="343" y="20"/>
                      <a:pt x="278" y="0"/>
                      <a:pt x="207" y="4"/>
                    </a:cubicBezTo>
                    <a:cubicBezTo>
                      <a:pt x="90" y="11"/>
                      <a:pt x="0" y="79"/>
                      <a:pt x="6" y="198"/>
                    </a:cubicBezTo>
                    <a:cubicBezTo>
                      <a:pt x="13" y="316"/>
                      <a:pt x="99" y="344"/>
                      <a:pt x="185" y="364"/>
                    </a:cubicBezTo>
                    <a:cubicBezTo>
                      <a:pt x="235" y="377"/>
                      <a:pt x="275" y="386"/>
                      <a:pt x="278" y="430"/>
                    </a:cubicBezTo>
                    <a:cubicBezTo>
                      <a:pt x="280" y="473"/>
                      <a:pt x="251" y="492"/>
                      <a:pt x="209" y="493"/>
                    </a:cubicBezTo>
                    <a:cubicBezTo>
                      <a:pt x="158" y="496"/>
                      <a:pt x="94" y="473"/>
                      <a:pt x="53" y="452"/>
                    </a:cubicBezTo>
                    <a:lnTo>
                      <a:pt x="6" y="559"/>
                    </a:lnTo>
                    <a:cubicBezTo>
                      <a:pt x="39" y="580"/>
                      <a:pt x="124" y="612"/>
                      <a:pt x="224" y="607"/>
                    </a:cubicBezTo>
                    <a:cubicBezTo>
                      <a:pt x="354" y="600"/>
                      <a:pt x="440" y="532"/>
                      <a:pt x="433" y="403"/>
                    </a:cubicBezTo>
                    <a:cubicBezTo>
                      <a:pt x="426" y="285"/>
                      <a:pt x="333" y="260"/>
                      <a:pt x="250" y="239"/>
                    </a:cubicBezTo>
                    <a:cubicBezTo>
                      <a:pt x="199" y="225"/>
                      <a:pt x="160" y="214"/>
                      <a:pt x="157" y="170"/>
                    </a:cubicBezTo>
                    <a:cubicBezTo>
                      <a:pt x="156" y="132"/>
                      <a:pt x="185" y="116"/>
                      <a:pt x="221" y="115"/>
                    </a:cubicBezTo>
                    <a:cubicBezTo>
                      <a:pt x="260" y="114"/>
                      <a:pt x="302" y="130"/>
                      <a:pt x="346" y="161"/>
                    </a:cubicBezTo>
                    <a:lnTo>
                      <a:pt x="393" y="53"/>
                    </a:lnTo>
                  </a:path>
                </a:pathLst>
              </a:custGeom>
              <a:solidFill>
                <a:schemeClr val="accent1"/>
              </a:solidFill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712958">
                  <a:defRPr/>
                </a:pPr>
                <a:endParaRPr lang="de-DE" sz="1400" kern="0">
                  <a:solidFill>
                    <a:sysClr val="windowText" lastClr="000000"/>
                  </a:solidFill>
                  <a:ea typeface="ＭＳ Ｐゴシック" charset="-128"/>
                </a:endParaRPr>
              </a:p>
            </p:txBody>
          </p:sp>
          <p:sp>
            <p:nvSpPr>
              <p:cNvPr id="86" name="Freeform 29"/>
              <p:cNvSpPr>
                <a:spLocks noChangeArrowheads="1"/>
              </p:cNvSpPr>
              <p:nvPr/>
            </p:nvSpPr>
            <p:spPr bwMode="auto">
              <a:xfrm>
                <a:off x="4249738" y="3532188"/>
                <a:ext cx="144462" cy="276225"/>
              </a:xfrm>
              <a:custGeom>
                <a:avLst/>
                <a:gdLst/>
                <a:ahLst/>
                <a:cxnLst>
                  <a:cxn ang="0">
                    <a:pos x="392" y="301"/>
                  </a:cxn>
                  <a:cxn ang="0">
                    <a:pos x="392" y="178"/>
                  </a:cxn>
                  <a:cxn ang="0">
                    <a:pos x="244" y="178"/>
                  </a:cxn>
                  <a:cxn ang="0">
                    <a:pos x="244" y="0"/>
                  </a:cxn>
                  <a:cxn ang="0">
                    <a:pos x="88" y="0"/>
                  </a:cxn>
                  <a:cxn ang="0">
                    <a:pos x="88" y="178"/>
                  </a:cxn>
                  <a:cxn ang="0">
                    <a:pos x="0" y="178"/>
                  </a:cxn>
                  <a:cxn ang="0">
                    <a:pos x="0" y="301"/>
                  </a:cxn>
                  <a:cxn ang="0">
                    <a:pos x="88" y="301"/>
                  </a:cxn>
                  <a:cxn ang="0">
                    <a:pos x="88" y="579"/>
                  </a:cxn>
                  <a:cxn ang="0">
                    <a:pos x="259" y="766"/>
                  </a:cxn>
                  <a:cxn ang="0">
                    <a:pos x="402" y="730"/>
                  </a:cxn>
                  <a:cxn ang="0">
                    <a:pos x="369" y="626"/>
                  </a:cxn>
                  <a:cxn ang="0">
                    <a:pos x="301" y="643"/>
                  </a:cxn>
                  <a:cxn ang="0">
                    <a:pos x="246" y="556"/>
                  </a:cxn>
                  <a:cxn ang="0">
                    <a:pos x="246" y="301"/>
                  </a:cxn>
                  <a:cxn ang="0">
                    <a:pos x="392" y="301"/>
                  </a:cxn>
                </a:cxnLst>
                <a:rect l="0" t="0" r="r" b="b"/>
                <a:pathLst>
                  <a:path w="403" h="767">
                    <a:moveTo>
                      <a:pt x="392" y="301"/>
                    </a:moveTo>
                    <a:lnTo>
                      <a:pt x="392" y="178"/>
                    </a:lnTo>
                    <a:lnTo>
                      <a:pt x="244" y="178"/>
                    </a:lnTo>
                    <a:lnTo>
                      <a:pt x="244" y="0"/>
                    </a:lnTo>
                    <a:lnTo>
                      <a:pt x="88" y="0"/>
                    </a:lnTo>
                    <a:lnTo>
                      <a:pt x="88" y="178"/>
                    </a:lnTo>
                    <a:lnTo>
                      <a:pt x="0" y="178"/>
                    </a:lnTo>
                    <a:lnTo>
                      <a:pt x="0" y="301"/>
                    </a:lnTo>
                    <a:lnTo>
                      <a:pt x="88" y="301"/>
                    </a:lnTo>
                    <a:lnTo>
                      <a:pt x="88" y="579"/>
                    </a:lnTo>
                    <a:cubicBezTo>
                      <a:pt x="88" y="674"/>
                      <a:pt x="97" y="766"/>
                      <a:pt x="259" y="766"/>
                    </a:cubicBezTo>
                    <a:cubicBezTo>
                      <a:pt x="309" y="766"/>
                      <a:pt x="369" y="752"/>
                      <a:pt x="402" y="730"/>
                    </a:cubicBezTo>
                    <a:lnTo>
                      <a:pt x="369" y="626"/>
                    </a:lnTo>
                    <a:cubicBezTo>
                      <a:pt x="343" y="636"/>
                      <a:pt x="321" y="643"/>
                      <a:pt x="301" y="643"/>
                    </a:cubicBezTo>
                    <a:cubicBezTo>
                      <a:pt x="259" y="643"/>
                      <a:pt x="246" y="618"/>
                      <a:pt x="246" y="556"/>
                    </a:cubicBezTo>
                    <a:lnTo>
                      <a:pt x="246" y="301"/>
                    </a:lnTo>
                    <a:lnTo>
                      <a:pt x="392" y="301"/>
                    </a:lnTo>
                  </a:path>
                </a:pathLst>
              </a:custGeom>
              <a:solidFill>
                <a:schemeClr val="accent1"/>
              </a:solidFill>
              <a:ln w="9525" cap="flat">
                <a:noFill/>
                <a:bevel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defTabSz="712958">
                  <a:defRPr/>
                </a:pPr>
                <a:endParaRPr lang="de-DE" sz="1400" kern="0">
                  <a:solidFill>
                    <a:sysClr val="windowText" lastClr="000000"/>
                  </a:solidFill>
                  <a:ea typeface="ＭＳ Ｐゴシック" charset="-128"/>
                </a:endParaRPr>
              </a:p>
            </p:txBody>
          </p:sp>
        </p:grpSp>
      </p:grpSp>
      <p:sp>
        <p:nvSpPr>
          <p:cNvPr id="3078" name="cdtRectangle 115 Id3078"/>
          <p:cNvSpPr>
            <a:spLocks noGrp="1" noChangeArrowheads="1"/>
          </p:cNvSpPr>
          <p:nvPr>
            <p:ph type="title"/>
            <p:custDataLst>
              <p:tags r:id="rId7"/>
            </p:custDataLst>
          </p:nvPr>
        </p:nvSpPr>
        <p:spPr bwMode="auto">
          <a:xfrm>
            <a:off x="350816" y="240000"/>
            <a:ext cx="6881416" cy="75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err="1"/>
              <a:t>Titelmasterformat</a:t>
            </a:r>
            <a:r>
              <a:rPr lang="en-US" dirty="0"/>
              <a:t> </a:t>
            </a:r>
            <a:r>
              <a:rPr lang="en-US" dirty="0" err="1"/>
              <a:t>durch</a:t>
            </a:r>
            <a:r>
              <a:rPr lang="en-US" dirty="0"/>
              <a:t> </a:t>
            </a:r>
            <a:r>
              <a:rPr lang="en-US" dirty="0" err="1"/>
              <a:t>Klicken</a:t>
            </a:r>
            <a:r>
              <a:rPr lang="en-US" dirty="0"/>
              <a:t> </a:t>
            </a:r>
            <a:r>
              <a:rPr lang="en-US" dirty="0" err="1"/>
              <a:t>bearbeiten</a:t>
            </a:r>
            <a:endParaRPr lang="en-US" dirty="0"/>
          </a:p>
        </p:txBody>
      </p:sp>
      <p:sp>
        <p:nvSpPr>
          <p:cNvPr id="3079" name="cdtRectangle 116 Id3079"/>
          <p:cNvSpPr>
            <a:spLocks noGrp="1" noChangeArrowheads="1"/>
          </p:cNvSpPr>
          <p:nvPr>
            <p:ph type="body" idx="1"/>
            <p:custDataLst>
              <p:tags r:id="rId8"/>
            </p:custDataLst>
          </p:nvPr>
        </p:nvSpPr>
        <p:spPr bwMode="auto">
          <a:xfrm>
            <a:off x="350817" y="1500000"/>
            <a:ext cx="6881416" cy="32711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err="1"/>
              <a:t>Textmasterformat</a:t>
            </a:r>
            <a:r>
              <a:rPr lang="en-US" dirty="0"/>
              <a:t> </a:t>
            </a:r>
            <a:r>
              <a:rPr lang="en-US" dirty="0" err="1"/>
              <a:t>bearbeiten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cdtText Box 101 Id20"/>
          <p:cNvSpPr txBox="1">
            <a:spLocks noChangeArrowheads="1"/>
          </p:cNvSpPr>
          <p:nvPr userDrawn="1">
            <p:custDataLst>
              <p:tags r:id="rId9"/>
            </p:custDataLst>
          </p:nvPr>
        </p:nvSpPr>
        <p:spPr bwMode="auto">
          <a:xfrm>
            <a:off x="4572000" y="0"/>
            <a:ext cx="1190" cy="13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28069" rIns="0" bIns="0">
            <a:no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endParaRPr lang="en-US" sz="900" b="1" dirty="0">
              <a:solidFill>
                <a:srgbClr val="990000"/>
              </a:solidFill>
              <a:ea typeface="ＭＳ Ｐゴシック" charset="-128"/>
            </a:endParaRPr>
          </a:p>
        </p:txBody>
      </p:sp>
      <p:cxnSp>
        <p:nvCxnSpPr>
          <p:cNvPr id="3072" name="cdtMasterTags_CL1 Id3072"/>
          <p:cNvCxnSpPr/>
          <p:nvPr userDrawn="1">
            <p:custDataLst>
              <p:tags r:id="rId10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73" name="cdtMasterTags_CL2 Id3073"/>
          <p:cNvCxnSpPr/>
          <p:nvPr userDrawn="1">
            <p:custDataLst>
              <p:tags r:id="rId11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74" name="cdtMasterTags_CL3 Id3074"/>
          <p:cNvCxnSpPr/>
          <p:nvPr userDrawn="1">
            <p:custDataLst>
              <p:tags r:id="rId12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75" name="cdtMasterTags_CL4 Id3075"/>
          <p:cNvCxnSpPr/>
          <p:nvPr userDrawn="1">
            <p:custDataLst>
              <p:tags r:id="rId13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76" name="cdtMasterTags_CL5 Id3076"/>
          <p:cNvCxnSpPr/>
          <p:nvPr userDrawn="1">
            <p:custDataLst>
              <p:tags r:id="rId14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77" name="cdtMasterTags_CL6 Id3077"/>
          <p:cNvCxnSpPr/>
          <p:nvPr userDrawn="1">
            <p:custDataLst>
              <p:tags r:id="rId15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0" name="cdtMasterTags_CL7 Id3080"/>
          <p:cNvCxnSpPr/>
          <p:nvPr userDrawn="1">
            <p:custDataLst>
              <p:tags r:id="rId16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1" name="cdtMasterTags_CL8 Id3081"/>
          <p:cNvCxnSpPr/>
          <p:nvPr userDrawn="1">
            <p:custDataLst>
              <p:tags r:id="rId17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2" name="cdtMasterTags_CL9 Id3082"/>
          <p:cNvCxnSpPr/>
          <p:nvPr userDrawn="1">
            <p:custDataLst>
              <p:tags r:id="rId18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3" name="cdtMasterTags_CL10 Id3083"/>
          <p:cNvCxnSpPr/>
          <p:nvPr userDrawn="1">
            <p:custDataLst>
              <p:tags r:id="rId19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4" name="cdtMasterTags_CL11 Id3084"/>
          <p:cNvCxnSpPr/>
          <p:nvPr userDrawn="1">
            <p:custDataLst>
              <p:tags r:id="rId20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5" name="cdtMasterTags_CL12 Id3085"/>
          <p:cNvCxnSpPr/>
          <p:nvPr userDrawn="1">
            <p:custDataLst>
              <p:tags r:id="rId21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6" name="cdtMasterTags_CL13 Id3086"/>
          <p:cNvCxnSpPr/>
          <p:nvPr userDrawn="1">
            <p:custDataLst>
              <p:tags r:id="rId22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7" name="cdtMasterTags_CL14 Id3087"/>
          <p:cNvCxnSpPr/>
          <p:nvPr userDrawn="1">
            <p:custDataLst>
              <p:tags r:id="rId23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8" name="cdtMasterTags_CL15 Id3088"/>
          <p:cNvCxnSpPr/>
          <p:nvPr userDrawn="1">
            <p:custDataLst>
              <p:tags r:id="rId24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9" name="cdtMasterTags_CL16 Id3089"/>
          <p:cNvCxnSpPr/>
          <p:nvPr userDrawn="1">
            <p:custDataLst>
              <p:tags r:id="rId25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0" name="cdtMasterTags_CL17 Id3090"/>
          <p:cNvCxnSpPr/>
          <p:nvPr userDrawn="1">
            <p:custDataLst>
              <p:tags r:id="rId26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1" name="cdtMasterTags_CL18 Id3091"/>
          <p:cNvCxnSpPr/>
          <p:nvPr userDrawn="1">
            <p:custDataLst>
              <p:tags r:id="rId27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2" name="cdtMasterTags_CL19 Id3092"/>
          <p:cNvCxnSpPr/>
          <p:nvPr userDrawn="1">
            <p:custDataLst>
              <p:tags r:id="rId28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3" name="cdtMasterTags_CL20 Id3093"/>
          <p:cNvCxnSpPr/>
          <p:nvPr userDrawn="1">
            <p:custDataLst>
              <p:tags r:id="rId29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4" name="cdtMasterTags_CL21 Id3094"/>
          <p:cNvCxnSpPr/>
          <p:nvPr userDrawn="1">
            <p:custDataLst>
              <p:tags r:id="rId30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5" name="cdtMasterTags_CL22 Id3095"/>
          <p:cNvCxnSpPr/>
          <p:nvPr userDrawn="1">
            <p:custDataLst>
              <p:tags r:id="rId31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6" name="cdtMasterTags"/>
          <p:cNvCxnSpPr/>
          <p:nvPr userDrawn="1">
            <p:custDataLst>
              <p:tags r:id="rId32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6" name="cdtText Box 133 Id16"/>
          <p:cNvSpPr txBox="1">
            <a:spLocks noChangeArrowheads="1"/>
          </p:cNvSpPr>
          <p:nvPr userDrawn="1">
            <p:custDataLst>
              <p:tags r:id="rId33"/>
            </p:custDataLst>
          </p:nvPr>
        </p:nvSpPr>
        <p:spPr bwMode="auto">
          <a:xfrm>
            <a:off x="364310" y="5497867"/>
            <a:ext cx="3238313" cy="15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en-US" sz="800">
                <a:solidFill>
                  <a:srgbClr val="948E8F"/>
                </a:solidFill>
                <a:latin typeface="Calibri Light" panose="020F0302020204030204" pitchFamily="34" charset="0"/>
                <a:ea typeface="ＭＳ Ｐゴシック" charset="-128"/>
              </a:rPr>
              <a:t>Confidential, Not For Distribution © Siemens Healthcare GmbH, 2016 </a:t>
            </a:r>
            <a:endParaRPr lang="en-US" sz="800" dirty="0">
              <a:solidFill>
                <a:srgbClr val="948E8F"/>
              </a:solidFill>
              <a:latin typeface="Calibri Light" panose="020F0302020204030204" pitchFamily="34" charset="0"/>
              <a:ea typeface="ＭＳ Ｐゴシック" charset="-128"/>
            </a:endParaRPr>
          </a:p>
        </p:txBody>
      </p:sp>
      <p:pic>
        <p:nvPicPr>
          <p:cNvPr id="2" name="Picture 2" descr="\\Ingoigw779dat\med\Healthcare\30_STRATEGY\Innovation Camp@GOA\ITT CAMP 16 (may 2015 - may 2016)\2_Templates\ITT enhance productivity high res.final.png"/>
          <p:cNvPicPr>
            <a:picLocks noChangeAspect="1" noChangeArrowheads="1"/>
          </p:cNvPicPr>
          <p:nvPr userDrawn="1"/>
        </p:nvPicPr>
        <p:blipFill>
          <a:blip r:embed="rId34"/>
          <a:srcRect/>
          <a:stretch>
            <a:fillRect/>
          </a:stretch>
        </p:blipFill>
        <p:spPr bwMode="auto">
          <a:xfrm>
            <a:off x="7716908" y="5302665"/>
            <a:ext cx="1427092" cy="41233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227029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</p:sldLayoutIdLst>
  <p:hf sldNum="0" hdr="0" dt="0"/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2300" b="1">
          <a:solidFill>
            <a:schemeClr val="accent1"/>
          </a:solidFill>
          <a:latin typeface="Calibri" panose="020F0502020204030204" pitchFamily="34" charset="0"/>
          <a:ea typeface="+mj-ea"/>
          <a:cs typeface="Arial" pitchFamily="34" charset="0"/>
        </a:defRPr>
      </a:lvl1pPr>
      <a:lvl2pPr algn="l" rtl="0" fontAlgn="base">
        <a:spcBef>
          <a:spcPct val="0"/>
        </a:spcBef>
        <a:spcAft>
          <a:spcPct val="0"/>
        </a:spcAft>
        <a:defRPr sz="1600" b="1">
          <a:solidFill>
            <a:schemeClr val="tx1"/>
          </a:solidFill>
          <a:latin typeface="Arial" charset="0"/>
          <a:ea typeface="ＭＳ Ｐゴシック" charset="-128"/>
        </a:defRPr>
      </a:lvl2pPr>
      <a:lvl3pPr algn="l" rtl="0" fontAlgn="base">
        <a:spcBef>
          <a:spcPct val="0"/>
        </a:spcBef>
        <a:spcAft>
          <a:spcPct val="0"/>
        </a:spcAft>
        <a:defRPr sz="1600" b="1">
          <a:solidFill>
            <a:schemeClr val="tx1"/>
          </a:solidFill>
          <a:latin typeface="Arial" charset="0"/>
          <a:ea typeface="ＭＳ Ｐゴシック" charset="-128"/>
        </a:defRPr>
      </a:lvl3pPr>
      <a:lvl4pPr algn="l" rtl="0" fontAlgn="base">
        <a:spcBef>
          <a:spcPct val="0"/>
        </a:spcBef>
        <a:spcAft>
          <a:spcPct val="0"/>
        </a:spcAft>
        <a:defRPr sz="1600" b="1">
          <a:solidFill>
            <a:schemeClr val="tx1"/>
          </a:solidFill>
          <a:latin typeface="Arial" charset="0"/>
          <a:ea typeface="ＭＳ Ｐゴシック" charset="-128"/>
        </a:defRPr>
      </a:lvl4pPr>
      <a:lvl5pPr algn="l" rtl="0" fontAlgn="base">
        <a:spcBef>
          <a:spcPct val="0"/>
        </a:spcBef>
        <a:spcAft>
          <a:spcPct val="0"/>
        </a:spcAft>
        <a:defRPr sz="1600" b="1">
          <a:solidFill>
            <a:schemeClr val="tx1"/>
          </a:solidFill>
          <a:latin typeface="Arial" charset="0"/>
          <a:ea typeface="ＭＳ Ｐゴシック" charset="-128"/>
        </a:defRPr>
      </a:lvl5pPr>
      <a:lvl6pPr marL="356479" algn="l" rtl="0" eaLnBrk="1" fontAlgn="base" hangingPunct="1">
        <a:spcBef>
          <a:spcPct val="0"/>
        </a:spcBef>
        <a:spcAft>
          <a:spcPct val="0"/>
        </a:spcAft>
        <a:defRPr sz="1600" b="1">
          <a:solidFill>
            <a:schemeClr val="tx1"/>
          </a:solidFill>
          <a:latin typeface="Arial" charset="0"/>
          <a:ea typeface="ヒラギノ角ゴ Pro W3" charset="0"/>
        </a:defRPr>
      </a:lvl6pPr>
      <a:lvl7pPr marL="712958" algn="l" rtl="0" eaLnBrk="1" fontAlgn="base" hangingPunct="1">
        <a:spcBef>
          <a:spcPct val="0"/>
        </a:spcBef>
        <a:spcAft>
          <a:spcPct val="0"/>
        </a:spcAft>
        <a:defRPr sz="1600" b="1">
          <a:solidFill>
            <a:schemeClr val="tx1"/>
          </a:solidFill>
          <a:latin typeface="Arial" charset="0"/>
          <a:ea typeface="ヒラギノ角ゴ Pro W3" charset="0"/>
        </a:defRPr>
      </a:lvl7pPr>
      <a:lvl8pPr marL="1069437" algn="l" rtl="0" eaLnBrk="1" fontAlgn="base" hangingPunct="1">
        <a:spcBef>
          <a:spcPct val="0"/>
        </a:spcBef>
        <a:spcAft>
          <a:spcPct val="0"/>
        </a:spcAft>
        <a:defRPr sz="1600" b="1">
          <a:solidFill>
            <a:schemeClr val="tx1"/>
          </a:solidFill>
          <a:latin typeface="Arial" charset="0"/>
          <a:ea typeface="ヒラギノ角ゴ Pro W3" charset="0"/>
        </a:defRPr>
      </a:lvl8pPr>
      <a:lvl9pPr marL="1425915" algn="l" rtl="0" eaLnBrk="1" fontAlgn="base" hangingPunct="1">
        <a:spcBef>
          <a:spcPct val="0"/>
        </a:spcBef>
        <a:spcAft>
          <a:spcPct val="0"/>
        </a:spcAft>
        <a:defRPr sz="1600" b="1">
          <a:solidFill>
            <a:schemeClr val="tx1"/>
          </a:solidFill>
          <a:latin typeface="Arial" charset="0"/>
          <a:ea typeface="ヒラギノ角ゴ Pro W3" charset="0"/>
        </a:defRPr>
      </a:lvl9pPr>
    </p:titleStyle>
    <p:bodyStyle>
      <a:lvl1pPr marL="0" indent="0" algn="l" rtl="0" fontAlgn="base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Arial" pitchFamily="34" charset="0"/>
        <a:buNone/>
        <a:tabLst/>
        <a:defRPr>
          <a:solidFill>
            <a:schemeClr val="tx1"/>
          </a:solidFill>
          <a:latin typeface="Calibri" panose="020F0502020204030204" pitchFamily="34" charset="0"/>
          <a:ea typeface="+mn-ea"/>
          <a:cs typeface="Arial" pitchFamily="34" charset="0"/>
        </a:defRPr>
      </a:lvl1pPr>
      <a:lvl2pPr marL="139869" indent="-138631" algn="l" rtl="0" fontAlgn="base">
        <a:lnSpc>
          <a:spcPct val="110000"/>
        </a:lnSpc>
        <a:spcBef>
          <a:spcPct val="0"/>
        </a:spcBef>
        <a:spcAft>
          <a:spcPct val="0"/>
        </a:spcAft>
        <a:buClr>
          <a:schemeClr val="accent2"/>
        </a:buClr>
        <a:buChar char="•"/>
        <a:tabLst/>
        <a:defRPr>
          <a:solidFill>
            <a:schemeClr val="tx1"/>
          </a:solidFill>
          <a:latin typeface="Calibri" panose="020F0502020204030204" pitchFamily="34" charset="0"/>
          <a:ea typeface="+mn-ea"/>
          <a:cs typeface="Arial" pitchFamily="34" charset="0"/>
        </a:defRPr>
      </a:lvl2pPr>
      <a:lvl3pPr marL="279737" indent="-138631" algn="l" rtl="0" fontAlgn="base">
        <a:lnSpc>
          <a:spcPct val="110000"/>
        </a:lnSpc>
        <a:spcBef>
          <a:spcPct val="0"/>
        </a:spcBef>
        <a:spcAft>
          <a:spcPct val="0"/>
        </a:spcAft>
        <a:buClr>
          <a:schemeClr val="accent2"/>
        </a:buClr>
        <a:buChar char="•"/>
        <a:tabLst/>
        <a:defRPr>
          <a:solidFill>
            <a:schemeClr val="tx1"/>
          </a:solidFill>
          <a:latin typeface="Calibri" panose="020F0502020204030204" pitchFamily="34" charset="0"/>
          <a:ea typeface="+mn-ea"/>
          <a:cs typeface="Arial" pitchFamily="34" charset="0"/>
        </a:defRPr>
      </a:lvl3pPr>
      <a:lvl4pPr marL="419606" indent="-138631" algn="l" rtl="0" fontAlgn="base">
        <a:lnSpc>
          <a:spcPct val="110000"/>
        </a:lnSpc>
        <a:spcBef>
          <a:spcPct val="0"/>
        </a:spcBef>
        <a:spcAft>
          <a:spcPct val="0"/>
        </a:spcAft>
        <a:buClr>
          <a:schemeClr val="accent2"/>
        </a:buClr>
        <a:buChar char="•"/>
        <a:tabLst/>
        <a:defRPr>
          <a:solidFill>
            <a:schemeClr val="tx1"/>
          </a:solidFill>
          <a:latin typeface="Calibri" panose="020F0502020204030204" pitchFamily="34" charset="0"/>
          <a:ea typeface="+mn-ea"/>
          <a:cs typeface="Arial" pitchFamily="34" charset="0"/>
        </a:defRPr>
      </a:lvl4pPr>
      <a:lvl5pPr marL="559474" indent="-138631" algn="l" rtl="0" fontAlgn="base">
        <a:lnSpc>
          <a:spcPct val="110000"/>
        </a:lnSpc>
        <a:spcBef>
          <a:spcPct val="0"/>
        </a:spcBef>
        <a:spcAft>
          <a:spcPct val="0"/>
        </a:spcAft>
        <a:buClr>
          <a:schemeClr val="accent2"/>
        </a:buClr>
        <a:buChar char="•"/>
        <a:tabLst/>
        <a:defRPr baseline="0">
          <a:solidFill>
            <a:schemeClr val="tx1"/>
          </a:solidFill>
          <a:latin typeface="Calibri" panose="020F0502020204030204" pitchFamily="34" charset="0"/>
          <a:ea typeface="+mn-ea"/>
          <a:cs typeface="Arial" pitchFamily="34" charset="0"/>
        </a:defRPr>
      </a:lvl5pPr>
      <a:lvl6pPr marL="951848" indent="-147295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Char char="§"/>
        <a:defRPr>
          <a:solidFill>
            <a:schemeClr val="tx1"/>
          </a:solidFill>
          <a:latin typeface="+mn-lt"/>
          <a:ea typeface="+mn-ea"/>
        </a:defRPr>
      </a:lvl6pPr>
      <a:lvl7pPr marL="1308327" indent="-147295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Char char="§"/>
        <a:defRPr>
          <a:solidFill>
            <a:schemeClr val="tx1"/>
          </a:solidFill>
          <a:latin typeface="+mn-lt"/>
          <a:ea typeface="+mn-ea"/>
        </a:defRPr>
      </a:lvl7pPr>
      <a:lvl8pPr marL="1664806" indent="-147295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Char char="§"/>
        <a:defRPr>
          <a:solidFill>
            <a:schemeClr val="tx1"/>
          </a:solidFill>
          <a:latin typeface="+mn-lt"/>
          <a:ea typeface="+mn-ea"/>
        </a:defRPr>
      </a:lvl8pPr>
      <a:lvl9pPr marL="2021285" indent="-147295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Char char="§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de-DE"/>
      </a:defPPr>
      <a:lvl1pPr marL="0" algn="l" defTabSz="712958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56479" algn="l" defTabSz="712958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712958" algn="l" defTabSz="712958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69437" algn="l" defTabSz="712958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425915" algn="l" defTabSz="712958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82394" algn="l" defTabSz="712958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138873" algn="l" defTabSz="712958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95352" algn="l" defTabSz="712958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851831" algn="l" defTabSz="712958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2" userDrawn="1">
          <p15:clr>
            <a:srgbClr val="F26B43"/>
          </p15:clr>
        </p15:guide>
        <p15:guide id="3" orient="horz" pos="210" userDrawn="1">
          <p15:clr>
            <a:srgbClr val="F26B43"/>
          </p15:clr>
        </p15:guide>
        <p15:guide id="4" orient="horz" pos="696" userDrawn="1">
          <p15:clr>
            <a:srgbClr val="F26B43"/>
          </p15:clr>
        </p15:guide>
        <p15:guide id="5" pos="327" userDrawn="1">
          <p15:clr>
            <a:srgbClr val="F26B43"/>
          </p15:clr>
        </p15:guide>
        <p15:guide id="6" pos="7380" userDrawn="1">
          <p15:clr>
            <a:srgbClr val="F26B43"/>
          </p15:clr>
        </p15:guide>
        <p15:guide id="7" orient="horz" pos="3981" userDrawn="1">
          <p15:clr>
            <a:srgbClr val="F26B43"/>
          </p15:clr>
        </p15:guide>
        <p15:guide id="8" pos="3937" userDrawn="1">
          <p15:clr>
            <a:srgbClr val="F26B43"/>
          </p15:clr>
        </p15:guide>
        <p15:guide id="9" orient="horz" pos="1139" userDrawn="1">
          <p15:clr>
            <a:srgbClr val="F26B43"/>
          </p15:clr>
        </p15:guide>
        <p15:guide id="10" orient="horz" pos="3612" userDrawn="1">
          <p15:clr>
            <a:srgbClr val="F26B43"/>
          </p15:clr>
        </p15:guide>
        <p15:guide id="11" pos="3777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9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7" Type="http://schemas.openxmlformats.org/officeDocument/2006/relationships/image" Target="../media/image29.g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8.gif"/><Relationship Id="rId5" Type="http://schemas.openxmlformats.org/officeDocument/2006/relationships/image" Target="../media/image27.gif"/><Relationship Id="rId4" Type="http://schemas.openxmlformats.org/officeDocument/2006/relationships/image" Target="../media/image26.gi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an-cia.org/can-knowledge/can/systemdesign-can-physicallayer/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7.xml"/><Relationship Id="rId4" Type="http://schemas.openxmlformats.org/officeDocument/2006/relationships/hyperlink" Target="https://ww1.microchip.com/downloads/en/DeviceDoc/51848B.pdf" TargetMode="Externa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8" name="cdtRectangle 2 Id171010"/>
          <p:cNvSpPr txBox="1">
            <a:spLocks noChangeArrowheads="1"/>
          </p:cNvSpPr>
          <p:nvPr/>
        </p:nvSpPr>
        <p:spPr bwMode="gray">
          <a:xfrm>
            <a:off x="-10888" y="1402128"/>
            <a:ext cx="9165675" cy="993125"/>
          </a:xfrm>
          <a:prstGeom prst="rect">
            <a:avLst/>
          </a:prstGeom>
          <a:solidFill>
            <a:srgbClr val="006487">
              <a:alpha val="64706"/>
            </a:srgbClr>
          </a:solidFill>
          <a:ln w="9525">
            <a:noFill/>
            <a:miter lim="800000"/>
            <a:headEnd/>
            <a:tailEnd/>
          </a:ln>
        </p:spPr>
        <p:txBody>
          <a:bodyPr vert="horz" wrap="square" lIns="270000" tIns="144000" rIns="482400" bIns="108000" numCol="1" anchor="b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kern="0" dirty="0">
                <a:solidFill>
                  <a:srgbClr val="FFFFFF"/>
                </a:solidFill>
                <a:latin typeface="Bree-SH-Headline" pitchFamily="2" charset="0"/>
                <a:ea typeface="MS PGothic" pitchFamily="34" charset="-128"/>
                <a:cs typeface="Arial" pitchFamily="34" charset="0"/>
              </a:rPr>
              <a:t>ECE 4099 : Capstone Project [Review – 3]</a:t>
            </a:r>
            <a:endParaRPr kumimoji="0" lang="en-US" sz="24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Bree-SH-Headline" pitchFamily="2" charset="0"/>
              <a:ea typeface="MS PGothic" pitchFamily="34" charset="-128"/>
              <a:cs typeface="Arial" pitchFamily="34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ree-SH-Headline" pitchFamily="2" charset="0"/>
                <a:ea typeface="MS PGothic" pitchFamily="34" charset="-128"/>
                <a:cs typeface="Arial" pitchFamily="34" charset="0"/>
              </a:rPr>
              <a:t>CAN Data Logger 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Bree-SH-Headline" pitchFamily="2" charset="0"/>
                <a:ea typeface="MS PGothic" pitchFamily="34" charset="-128"/>
                <a:cs typeface="Arial" pitchFamily="34" charset="0"/>
              </a:rPr>
              <a:t>for X-Ray Collimator</a:t>
            </a:r>
          </a:p>
        </p:txBody>
      </p:sp>
      <p:pic>
        <p:nvPicPr>
          <p:cNvPr id="1026" name="Picture 2" descr="Image result for vit 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9399" y="114300"/>
            <a:ext cx="3013075" cy="967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dtRectangle 2 Id171010">
            <a:extLst>
              <a:ext uri="{FF2B5EF4-FFF2-40B4-BE49-F238E27FC236}">
                <a16:creationId xmlns:a16="http://schemas.microsoft.com/office/drawing/2014/main" id="{FF98E387-3125-4C70-B00C-385AD3429D8F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-10886" y="2857500"/>
            <a:ext cx="3733798" cy="993125"/>
          </a:xfrm>
          <a:prstGeom prst="rect">
            <a:avLst/>
          </a:prstGeom>
          <a:solidFill>
            <a:srgbClr val="006487">
              <a:alpha val="64706"/>
            </a:srgbClr>
          </a:solidFill>
          <a:ln w="9525">
            <a:noFill/>
            <a:miter lim="800000"/>
            <a:headEnd/>
            <a:tailEnd/>
          </a:ln>
        </p:spPr>
        <p:txBody>
          <a:bodyPr vert="horz" wrap="square" lIns="270000" tIns="144000" rIns="482400" bIns="108000" numCol="1" anchor="b" anchorCtr="0" compatLnSpc="1">
            <a:prstTxWarp prst="textNoShape">
              <a:avLst/>
            </a:prstTxWarp>
            <a:spAutoFit/>
          </a:bodyPr>
          <a:lstStyle/>
          <a:p>
            <a:pPr marR="0" lvl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kern="0" dirty="0">
                <a:solidFill>
                  <a:srgbClr val="FFFFFF"/>
                </a:solidFill>
                <a:latin typeface="Calibri "/>
                <a:ea typeface="MS PGothic" pitchFamily="34" charset="-128"/>
                <a:cs typeface="Arial" pitchFamily="34" charset="0"/>
              </a:rPr>
              <a:t>Internal Guide</a:t>
            </a:r>
          </a:p>
          <a:p>
            <a:pPr marR="0" lvl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600" kern="0" dirty="0">
                <a:solidFill>
                  <a:srgbClr val="FFFFFF"/>
                </a:solidFill>
                <a:latin typeface="Calibri "/>
                <a:ea typeface="MS PGothic" pitchFamily="34" charset="-128"/>
                <a:cs typeface="Arial" pitchFamily="34" charset="0"/>
              </a:rPr>
              <a:t>Dr. Sofana Reka S</a:t>
            </a:r>
          </a:p>
          <a:p>
            <a:pPr marR="0" lvl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IN" sz="1600" dirty="0">
                <a:solidFill>
                  <a:schemeClr val="bg1"/>
                </a:solidFill>
                <a:latin typeface="Calibri "/>
              </a:rPr>
              <a:t>SENSE, VIT – Chennai</a:t>
            </a:r>
          </a:p>
        </p:txBody>
      </p:sp>
      <p:sp>
        <p:nvSpPr>
          <p:cNvPr id="9" name="cdtRectangle 2 Id171010">
            <a:extLst>
              <a:ext uri="{FF2B5EF4-FFF2-40B4-BE49-F238E27FC236}">
                <a16:creationId xmlns:a16="http://schemas.microsoft.com/office/drawing/2014/main" id="{5C3684D9-A36C-4061-8541-186DC9AAFD68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5410202" y="2857500"/>
            <a:ext cx="3733798" cy="993125"/>
          </a:xfrm>
          <a:prstGeom prst="rect">
            <a:avLst/>
          </a:prstGeom>
          <a:solidFill>
            <a:srgbClr val="006487">
              <a:alpha val="64706"/>
            </a:srgbClr>
          </a:solidFill>
          <a:ln w="9525">
            <a:noFill/>
            <a:miter lim="800000"/>
            <a:headEnd/>
            <a:tailEnd/>
          </a:ln>
        </p:spPr>
        <p:txBody>
          <a:bodyPr vert="horz" wrap="square" lIns="270000" tIns="144000" rIns="482400" bIns="108000" numCol="1" anchor="b" anchorCtr="0" compatLnSpc="1">
            <a:prstTxWarp prst="textNoShape">
              <a:avLst/>
            </a:prstTxWarp>
            <a:spAutoFit/>
          </a:bodyPr>
          <a:lstStyle/>
          <a:p>
            <a:pPr marR="0" lvl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kern="0" dirty="0">
                <a:solidFill>
                  <a:srgbClr val="FFFFFF"/>
                </a:solidFill>
                <a:latin typeface="Calibri" panose="020F0502020204030204" pitchFamily="34" charset="0"/>
                <a:ea typeface="MS PGothic" pitchFamily="34" charset="-128"/>
                <a:cs typeface="Arial" pitchFamily="34" charset="0"/>
              </a:rPr>
              <a:t>External  Guide</a:t>
            </a:r>
          </a:p>
          <a:p>
            <a:pPr marR="0" lvl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600" kern="0" dirty="0">
                <a:solidFill>
                  <a:srgbClr val="FFFFFF"/>
                </a:solidFill>
                <a:latin typeface="Calibri" panose="020F0502020204030204" pitchFamily="34" charset="0"/>
                <a:ea typeface="MS PGothic" pitchFamily="34" charset="-128"/>
                <a:cs typeface="Arial" pitchFamily="34" charset="0"/>
              </a:rPr>
              <a:t>Ms. Shamlin Sunny (SHS TI TC ITT)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en-IN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"/>
                <a:ea typeface="MS PGothic" pitchFamily="34" charset="-128"/>
                <a:cs typeface="Arial" pitchFamily="34" charset="0"/>
              </a:rPr>
              <a:t>Technology Head ITT India</a:t>
            </a:r>
          </a:p>
        </p:txBody>
      </p:sp>
      <p:sp>
        <p:nvSpPr>
          <p:cNvPr id="11" name="cdtRectangle 2 Id171010">
            <a:extLst>
              <a:ext uri="{FF2B5EF4-FFF2-40B4-BE49-F238E27FC236}">
                <a16:creationId xmlns:a16="http://schemas.microsoft.com/office/drawing/2014/main" id="{2CE13E62-95F1-472D-8435-4D031AA3E3A6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3473115" y="4491634"/>
            <a:ext cx="2197671" cy="993125"/>
          </a:xfrm>
          <a:prstGeom prst="rect">
            <a:avLst/>
          </a:prstGeom>
          <a:solidFill>
            <a:srgbClr val="006487">
              <a:alpha val="51000"/>
            </a:srgbClr>
          </a:solidFill>
          <a:ln w="9525">
            <a:noFill/>
            <a:miter lim="800000"/>
            <a:headEnd/>
            <a:tailEnd/>
          </a:ln>
        </p:spPr>
        <p:txBody>
          <a:bodyPr vert="horz" wrap="square" lIns="270000" tIns="144000" rIns="482400" bIns="108000" numCol="1" anchor="b" anchorCtr="0" compatLnSpc="1">
            <a:prstTxWarp prst="textNoShape">
              <a:avLst/>
            </a:prstTxWarp>
            <a:spAutoFit/>
          </a:bodyPr>
          <a:lstStyle/>
          <a:p>
            <a:pPr marR="0" lvl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kern="0" dirty="0">
                <a:solidFill>
                  <a:srgbClr val="FFFFFF"/>
                </a:solidFill>
                <a:latin typeface="Calibri" panose="020F0502020204030204" pitchFamily="34" charset="0"/>
                <a:ea typeface="MS PGothic" pitchFamily="34" charset="-128"/>
                <a:cs typeface="Arial" pitchFamily="34" charset="0"/>
              </a:rPr>
              <a:t>Presented By:</a:t>
            </a:r>
          </a:p>
          <a:p>
            <a:pPr marR="0" lvl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600" kern="0" dirty="0">
                <a:solidFill>
                  <a:srgbClr val="FFFFFF"/>
                </a:solidFill>
                <a:latin typeface="Calibri" panose="020F0502020204030204" pitchFamily="34" charset="0"/>
                <a:ea typeface="MS PGothic" pitchFamily="34" charset="-128"/>
                <a:cs typeface="Arial" pitchFamily="34" charset="0"/>
              </a:rPr>
              <a:t>K Manoj Madhav</a:t>
            </a:r>
          </a:p>
          <a:p>
            <a:pPr marR="0" lvl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600" kern="0" dirty="0">
                <a:solidFill>
                  <a:srgbClr val="FFFFFF"/>
                </a:solidFill>
                <a:latin typeface="Calibri" panose="020F0502020204030204" pitchFamily="34" charset="0"/>
                <a:ea typeface="MS PGothic" pitchFamily="34" charset="-128"/>
                <a:cs typeface="Arial" pitchFamily="34" charset="0"/>
              </a:rPr>
              <a:t>15BEC1078</a:t>
            </a:r>
          </a:p>
        </p:txBody>
      </p:sp>
    </p:spTree>
    <p:extLst>
      <p:ext uri="{BB962C8B-B14F-4D97-AF65-F5344CB8AC3E}">
        <p14:creationId xmlns:p14="http://schemas.microsoft.com/office/powerpoint/2010/main" val="3808422254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81000" y="229442"/>
            <a:ext cx="7186952" cy="487554"/>
          </a:xfrm>
        </p:spPr>
        <p:txBody>
          <a:bodyPr/>
          <a:lstStyle/>
          <a:p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ARTIS SYSTEM: CONTROLLER [Tx]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D11E03-EAF6-47BA-BFF5-74BC6957B556}"/>
              </a:ext>
            </a:extLst>
          </p:cNvPr>
          <p:cNvSpPr/>
          <p:nvPr/>
        </p:nvSpPr>
        <p:spPr>
          <a:xfrm>
            <a:off x="3980648" y="885419"/>
            <a:ext cx="4279900" cy="29674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50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400" dirty="0">
                <a:latin typeface="Calibri" panose="020F0502020204030204" pitchFamily="34" charset="0"/>
                <a:ea typeface="MS Mincho" panose="02020609040205080304" pitchFamily="49" charset="-128"/>
                <a:cs typeface="Calibri" panose="020F0502020204030204" pitchFamily="34" charset="0"/>
              </a:rPr>
              <a:t>The serial data signal from the controller system is converted to CAN Data by the </a:t>
            </a:r>
            <a:r>
              <a:rPr lang="en-US" sz="1400" b="1" dirty="0">
                <a:latin typeface="Calibri" panose="020F0502020204030204" pitchFamily="34" charset="0"/>
                <a:ea typeface="MS Mincho" panose="02020609040205080304" pitchFamily="49" charset="-128"/>
                <a:cs typeface="Calibri" panose="020F0502020204030204" pitchFamily="34" charset="0"/>
              </a:rPr>
              <a:t>internal CAN Transceiver.</a:t>
            </a:r>
          </a:p>
          <a:p>
            <a:pPr lvl="0">
              <a:lnSpc>
                <a:spcPct val="150000"/>
              </a:lnSpc>
              <a:spcAft>
                <a:spcPts val="0"/>
              </a:spcAft>
            </a:pPr>
            <a:r>
              <a:rPr lang="en-US" sz="1400" dirty="0">
                <a:latin typeface="Calibri" panose="020F0502020204030204" pitchFamily="34" charset="0"/>
                <a:ea typeface="MS Mincho" panose="02020609040205080304" pitchFamily="49" charset="-128"/>
                <a:cs typeface="Calibri" panose="020F0502020204030204" pitchFamily="34" charset="0"/>
              </a:rPr>
              <a:t> 	 </a:t>
            </a:r>
            <a:endParaRPr lang="en-IN" sz="1400" dirty="0">
              <a:latin typeface="Calibri" panose="020F0502020204030204" pitchFamily="34" charset="0"/>
              <a:ea typeface="MS Mincho" panose="02020609040205080304" pitchFamily="49" charset="-128"/>
              <a:cs typeface="Calibri" panose="020F0502020204030204" pitchFamily="34" charset="0"/>
            </a:endParaRPr>
          </a:p>
          <a:p>
            <a:pPr marL="342900" lvl="0" indent="-342900">
              <a:lnSpc>
                <a:spcPct val="150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400" dirty="0">
                <a:latin typeface="Calibri" panose="020F0502020204030204" pitchFamily="34" charset="0"/>
                <a:ea typeface="MS Mincho" panose="02020609040205080304" pitchFamily="49" charset="-128"/>
                <a:cs typeface="Calibri" panose="020F0502020204030204" pitchFamily="34" charset="0"/>
              </a:rPr>
              <a:t>This Data is now transmitted to the Collimator Control Panel for the reception. </a:t>
            </a:r>
            <a:endParaRPr lang="en-US" sz="1400" b="1" dirty="0">
              <a:latin typeface="Calibri" panose="020F0502020204030204" pitchFamily="34" charset="0"/>
              <a:ea typeface="MS Mincho" panose="02020609040205080304" pitchFamily="49" charset="-128"/>
              <a:cs typeface="Calibri" panose="020F0502020204030204" pitchFamily="34" charset="0"/>
            </a:endParaRPr>
          </a:p>
          <a:p>
            <a:pPr lvl="0">
              <a:lnSpc>
                <a:spcPct val="150000"/>
              </a:lnSpc>
              <a:spcAft>
                <a:spcPts val="0"/>
              </a:spcAft>
            </a:pPr>
            <a:endParaRPr lang="en-IN" sz="1400" dirty="0">
              <a:latin typeface="Calibri" panose="020F0502020204030204" pitchFamily="34" charset="0"/>
              <a:ea typeface="MS Mincho" panose="02020609040205080304" pitchFamily="49" charset="-128"/>
              <a:cs typeface="Calibri" panose="020F0502020204030204" pitchFamily="34" charset="0"/>
            </a:endParaRPr>
          </a:p>
          <a:p>
            <a:pPr marL="342900" lvl="0" indent="-342900">
              <a:lnSpc>
                <a:spcPct val="150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400" dirty="0">
                <a:latin typeface="Calibri" panose="020F0502020204030204" pitchFamily="34" charset="0"/>
                <a:ea typeface="MS Mincho" panose="02020609040205080304" pitchFamily="49" charset="-128"/>
                <a:cs typeface="Calibri" panose="020F0502020204030204" pitchFamily="34" charset="0"/>
              </a:rPr>
              <a:t> A Standard DB9 (RS232) Connection is used to connect the Controller and the Collimator.</a:t>
            </a:r>
            <a:endParaRPr lang="en-IN" sz="1400" dirty="0">
              <a:latin typeface="Calibri" panose="020F0502020204030204" pitchFamily="34" charset="0"/>
              <a:ea typeface="MS Mincho" panose="02020609040205080304" pitchFamily="49" charset="-128"/>
              <a:cs typeface="Calibri" panose="020F050202020403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1E4EFBC-2073-42B6-86B1-BCB944774FB6}"/>
              </a:ext>
            </a:extLst>
          </p:cNvPr>
          <p:cNvGrpSpPr/>
          <p:nvPr/>
        </p:nvGrpSpPr>
        <p:grpSpPr>
          <a:xfrm>
            <a:off x="1295400" y="1185834"/>
            <a:ext cx="3733800" cy="3273099"/>
            <a:chOff x="1295400" y="1185834"/>
            <a:chExt cx="3733800" cy="3273099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A0ABC05-E39E-4A5A-B067-0AF4EE48BD1A}"/>
                </a:ext>
              </a:extLst>
            </p:cNvPr>
            <p:cNvSpPr/>
            <p:nvPr/>
          </p:nvSpPr>
          <p:spPr bwMode="auto">
            <a:xfrm>
              <a:off x="1295400" y="1185834"/>
              <a:ext cx="914400" cy="1671666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  <a:effectLst/>
            <a:extLst/>
          </p:spPr>
          <p:txBody>
            <a:bodyPr wrap="square" lIns="108000" tIns="54000" rIns="108000" bIns="5400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en-IN" sz="1800" b="1" dirty="0" err="1">
                <a:solidFill>
                  <a:schemeClr val="tx1"/>
                </a:solidFill>
              </a:endParaRP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478B7BEA-6CB4-49EC-AD17-ED05758F6A25}"/>
                </a:ext>
              </a:extLst>
            </p:cNvPr>
            <p:cNvCxnSpPr>
              <a:cxnSpLocks/>
              <a:stCxn id="15" idx="6"/>
            </p:cNvCxnSpPr>
            <p:nvPr/>
          </p:nvCxnSpPr>
          <p:spPr bwMode="auto">
            <a:xfrm>
              <a:off x="2209800" y="2021667"/>
              <a:ext cx="1524000" cy="1831167"/>
            </a:xfrm>
            <a:prstGeom prst="straightConnector1">
              <a:avLst/>
            </a:prstGeom>
            <a:solidFill>
              <a:schemeClr val="tx2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3535187-CB2C-41E5-B5F9-4CF7A0762948}"/>
                </a:ext>
              </a:extLst>
            </p:cNvPr>
            <p:cNvSpPr txBox="1"/>
            <p:nvPr/>
          </p:nvSpPr>
          <p:spPr>
            <a:xfrm>
              <a:off x="3657600" y="3877235"/>
              <a:ext cx="1371600" cy="5816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</a:pPr>
              <a:r>
                <a:rPr lang="en-IN" sz="1400" b="1" dirty="0">
                  <a:solidFill>
                    <a:srgbClr val="FF0000"/>
                  </a:solidFill>
                  <a:latin typeface="Bree Rg" pitchFamily="50" charset="0"/>
                </a:rPr>
                <a:t>CANBUS Line from Controller [Tx] – Collimator [Rx]</a:t>
              </a: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DDF23A9D-0128-4A5D-8718-57787F5769EA}"/>
              </a:ext>
            </a:extLst>
          </p:cNvPr>
          <p:cNvSpPr/>
          <p:nvPr/>
        </p:nvSpPr>
        <p:spPr bwMode="auto">
          <a:xfrm>
            <a:off x="300877" y="1028700"/>
            <a:ext cx="3657600" cy="2286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IN" sz="1600" b="1" dirty="0">
                <a:solidFill>
                  <a:schemeClr val="tx1"/>
                </a:solidFill>
              </a:rPr>
              <a:t>IMAGE REMOVED IN ACCORDANCE TO SIEMENS COMPLIANCE POLICY.</a:t>
            </a:r>
          </a:p>
        </p:txBody>
      </p:sp>
    </p:spTree>
    <p:extLst>
      <p:ext uri="{BB962C8B-B14F-4D97-AF65-F5344CB8AC3E}">
        <p14:creationId xmlns:p14="http://schemas.microsoft.com/office/powerpoint/2010/main" val="3969176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04800" y="229442"/>
            <a:ext cx="7186952" cy="487554"/>
          </a:xfrm>
        </p:spPr>
        <p:txBody>
          <a:bodyPr/>
          <a:lstStyle/>
          <a:p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ARTIS SYSTEM: CONTROLLER [Tx]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D11E03-EAF6-47BA-BFF5-74BC6957B556}"/>
              </a:ext>
            </a:extLst>
          </p:cNvPr>
          <p:cNvSpPr/>
          <p:nvPr/>
        </p:nvSpPr>
        <p:spPr>
          <a:xfrm>
            <a:off x="217025" y="3467100"/>
            <a:ext cx="8709950" cy="16747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50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400" dirty="0">
                <a:latin typeface="Calibri" panose="020F0502020204030204" pitchFamily="34" charset="0"/>
                <a:ea typeface="MS Mincho" panose="02020609040205080304" pitchFamily="49" charset="-128"/>
                <a:cs typeface="Calibri" panose="020F0502020204030204" pitchFamily="34" charset="0"/>
              </a:rPr>
              <a:t>The CAN Data bitstream to be sniffed is from the </a:t>
            </a:r>
            <a:r>
              <a:rPr lang="en-US" sz="1400" b="1" dirty="0">
                <a:latin typeface="Calibri" panose="020F0502020204030204" pitchFamily="34" charset="0"/>
                <a:ea typeface="MS Mincho" panose="02020609040205080304" pitchFamily="49" charset="-128"/>
                <a:cs typeface="Calibri" panose="020F0502020204030204" pitchFamily="34" charset="0"/>
              </a:rPr>
              <a:t>X21 CAN1_OUT Port.</a:t>
            </a:r>
            <a:br>
              <a:rPr lang="en-US" sz="1400" b="1" dirty="0">
                <a:latin typeface="Calibri" panose="020F0502020204030204" pitchFamily="34" charset="0"/>
                <a:ea typeface="MS Mincho" panose="02020609040205080304" pitchFamily="49" charset="-128"/>
                <a:cs typeface="Calibri" panose="020F0502020204030204" pitchFamily="34" charset="0"/>
              </a:rPr>
            </a:br>
            <a:endParaRPr lang="en-IN" sz="1400" b="1" dirty="0">
              <a:latin typeface="Calibri" panose="020F0502020204030204" pitchFamily="34" charset="0"/>
              <a:ea typeface="MS Mincho" panose="02020609040205080304" pitchFamily="49" charset="-128"/>
              <a:cs typeface="Calibri" panose="020F0502020204030204" pitchFamily="34" charset="0"/>
            </a:endParaRPr>
          </a:p>
          <a:p>
            <a:pPr marL="342900" lvl="0" indent="-342900">
              <a:lnSpc>
                <a:spcPct val="150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400" dirty="0">
                <a:latin typeface="Calibri" panose="020F0502020204030204" pitchFamily="34" charset="0"/>
                <a:ea typeface="MS Mincho" panose="02020609040205080304" pitchFamily="49" charset="-128"/>
                <a:cs typeface="Calibri" panose="020F0502020204030204" pitchFamily="34" charset="0"/>
              </a:rPr>
              <a:t>The data bitstream is not manipulated or tampered with as there is a </a:t>
            </a:r>
            <a:r>
              <a:rPr lang="en-US" sz="1400" b="1" dirty="0">
                <a:latin typeface="Calibri" panose="020F0502020204030204" pitchFamily="34" charset="0"/>
                <a:ea typeface="MS Mincho" panose="02020609040205080304" pitchFamily="49" charset="-128"/>
                <a:cs typeface="Calibri" panose="020F0502020204030204" pitchFamily="34" charset="0"/>
              </a:rPr>
              <a:t>parallel connection split out </a:t>
            </a:r>
            <a:r>
              <a:rPr lang="en-US" sz="1400" dirty="0">
                <a:latin typeface="Calibri" panose="020F0502020204030204" pitchFamily="34" charset="0"/>
                <a:ea typeface="MS Mincho" panose="02020609040205080304" pitchFamily="49" charset="-128"/>
                <a:cs typeface="Calibri" panose="020F0502020204030204" pitchFamily="34" charset="0"/>
              </a:rPr>
              <a:t>for the tapping purposes.</a:t>
            </a:r>
          </a:p>
          <a:p>
            <a:pPr lvl="0" algn="just">
              <a:lnSpc>
                <a:spcPct val="150000"/>
              </a:lnSpc>
              <a:spcAft>
                <a:spcPts val="0"/>
              </a:spcAft>
            </a:pPr>
            <a:endParaRPr lang="en-US" sz="1400" b="1" dirty="0">
              <a:latin typeface="Calibri" panose="020F0502020204030204" pitchFamily="34" charset="0"/>
              <a:ea typeface="MS Mincho" panose="02020609040205080304" pitchFamily="49" charset="-128"/>
              <a:cs typeface="Calibri" panose="020F0502020204030204" pitchFamily="34" charset="0"/>
            </a:endParaRPr>
          </a:p>
        </p:txBody>
      </p:sp>
      <p:pic>
        <p:nvPicPr>
          <p:cNvPr id="1026" name="Picture 2" descr="https://siemensplm.i.lithium.com/t5/image/serverpage/image-id/48240i0E2F4C83FC232327/image-size/large?v=1.0&amp;px=999">
            <a:extLst>
              <a:ext uri="{FF2B5EF4-FFF2-40B4-BE49-F238E27FC236}">
                <a16:creationId xmlns:a16="http://schemas.microsoft.com/office/drawing/2014/main" id="{B4F480C9-78D7-47CF-8D38-99604290AC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4525" y="1636348"/>
            <a:ext cx="2097109" cy="1754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28" name="Group 1027">
            <a:extLst>
              <a:ext uri="{FF2B5EF4-FFF2-40B4-BE49-F238E27FC236}">
                <a16:creationId xmlns:a16="http://schemas.microsoft.com/office/drawing/2014/main" id="{41258FFE-1B70-4614-B3B7-D5251BAF5961}"/>
              </a:ext>
            </a:extLst>
          </p:cNvPr>
          <p:cNvGrpSpPr/>
          <p:nvPr/>
        </p:nvGrpSpPr>
        <p:grpSpPr>
          <a:xfrm>
            <a:off x="1166905" y="1258638"/>
            <a:ext cx="7535688" cy="1793598"/>
            <a:chOff x="1166905" y="1258638"/>
            <a:chExt cx="7535688" cy="1793598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1DF88EB2-8876-4475-BE48-DFEE1CA077C0}"/>
                </a:ext>
              </a:extLst>
            </p:cNvPr>
            <p:cNvCxnSpPr>
              <a:cxnSpLocks/>
              <a:stCxn id="17" idx="7"/>
              <a:endCxn id="18" idx="1"/>
            </p:cNvCxnSpPr>
            <p:nvPr/>
          </p:nvCxnSpPr>
          <p:spPr bwMode="auto">
            <a:xfrm>
              <a:off x="1601786" y="1381937"/>
              <a:ext cx="3638444" cy="956871"/>
            </a:xfrm>
            <a:prstGeom prst="straightConnector1">
              <a:avLst/>
            </a:prstGeom>
            <a:solidFill>
              <a:schemeClr val="tx2"/>
            </a:solidFill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5B3F43C3-5CAA-45A5-BAFB-FB3656E84B9A}"/>
                </a:ext>
              </a:extLst>
            </p:cNvPr>
            <p:cNvCxnSpPr>
              <a:cxnSpLocks/>
              <a:stCxn id="17" idx="5"/>
              <a:endCxn id="18" idx="3"/>
            </p:cNvCxnSpPr>
            <p:nvPr/>
          </p:nvCxnSpPr>
          <p:spPr bwMode="auto">
            <a:xfrm>
              <a:off x="1601786" y="1977275"/>
              <a:ext cx="3638444" cy="952556"/>
            </a:xfrm>
            <a:prstGeom prst="straightConnector1">
              <a:avLst/>
            </a:prstGeom>
            <a:solidFill>
              <a:schemeClr val="tx2"/>
            </a:solidFill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7894CAB-D6B2-4294-B161-241F8AF03F1F}"/>
                </a:ext>
              </a:extLst>
            </p:cNvPr>
            <p:cNvSpPr/>
            <p:nvPr/>
          </p:nvSpPr>
          <p:spPr bwMode="auto">
            <a:xfrm>
              <a:off x="1166905" y="1258638"/>
              <a:ext cx="509495" cy="841936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  <a:effectLst/>
            <a:extLst/>
          </p:spPr>
          <p:txBody>
            <a:bodyPr wrap="square" lIns="108000" tIns="54000" rIns="108000" bIns="5400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en-IN" sz="1800" b="1" dirty="0" err="1">
                <a:solidFill>
                  <a:schemeClr val="tx1"/>
                </a:solidFill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C97806D0-B33D-4FFA-ACF5-40A8CAE21E06}"/>
                </a:ext>
              </a:extLst>
            </p:cNvPr>
            <p:cNvSpPr/>
            <p:nvPr/>
          </p:nvSpPr>
          <p:spPr bwMode="auto">
            <a:xfrm>
              <a:off x="5156632" y="2216403"/>
              <a:ext cx="570841" cy="835833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  <a:effectLst/>
            <a:extLst/>
          </p:spPr>
          <p:txBody>
            <a:bodyPr wrap="square" lIns="108000" tIns="54000" rIns="108000" bIns="5400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en-IN" sz="1800" b="1" dirty="0" err="1">
                <a:solidFill>
                  <a:schemeClr val="tx1"/>
                </a:solidFill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60CFE929-1138-4B6C-93DC-82E64DE5C99F}"/>
                </a:ext>
              </a:extLst>
            </p:cNvPr>
            <p:cNvSpPr/>
            <p:nvPr/>
          </p:nvSpPr>
          <p:spPr bwMode="auto">
            <a:xfrm>
              <a:off x="7383565" y="2100574"/>
              <a:ext cx="1319028" cy="826099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  <a:effectLst/>
            <a:extLst/>
          </p:spPr>
          <p:txBody>
            <a:bodyPr wrap="square" lIns="108000" tIns="54000" rIns="108000" bIns="5400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en-IN" sz="1800" b="1" dirty="0" err="1">
                <a:solidFill>
                  <a:schemeClr val="tx1"/>
                </a:solidFill>
              </a:endParaRP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63A8156F-B49C-4FE9-9E42-5C9A7B17AF1C}"/>
                </a:ext>
              </a:extLst>
            </p:cNvPr>
            <p:cNvCxnSpPr>
              <a:endCxn id="23" idx="1"/>
            </p:cNvCxnSpPr>
            <p:nvPr/>
          </p:nvCxnSpPr>
          <p:spPr bwMode="auto">
            <a:xfrm flipV="1">
              <a:off x="5627825" y="2221553"/>
              <a:ext cx="1948907" cy="142435"/>
            </a:xfrm>
            <a:prstGeom prst="straightConnector1">
              <a:avLst/>
            </a:prstGeom>
            <a:solidFill>
              <a:schemeClr val="tx2"/>
            </a:solidFill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FE760FC1-E011-429D-8002-1DF1B11A2BFC}"/>
                </a:ext>
              </a:extLst>
            </p:cNvPr>
            <p:cNvCxnSpPr>
              <a:stCxn id="18" idx="4"/>
              <a:endCxn id="23" idx="3"/>
            </p:cNvCxnSpPr>
            <p:nvPr/>
          </p:nvCxnSpPr>
          <p:spPr bwMode="auto">
            <a:xfrm flipV="1">
              <a:off x="5442053" y="2805694"/>
              <a:ext cx="2134679" cy="246542"/>
            </a:xfrm>
            <a:prstGeom prst="straightConnector1">
              <a:avLst/>
            </a:prstGeom>
            <a:solidFill>
              <a:schemeClr val="tx2"/>
            </a:solidFill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0C84875D-D86D-4620-9CE3-F1FB1E5A2DD1}"/>
              </a:ext>
            </a:extLst>
          </p:cNvPr>
          <p:cNvSpPr/>
          <p:nvPr/>
        </p:nvSpPr>
        <p:spPr bwMode="auto">
          <a:xfrm>
            <a:off x="1549505" y="1047391"/>
            <a:ext cx="3657600" cy="2286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IN" sz="1600" b="1" dirty="0">
                <a:solidFill>
                  <a:schemeClr val="tx1"/>
                </a:solidFill>
              </a:rPr>
              <a:t>IMAGE REMOVED IN ACCORDANCE TO SIEMENS COMPLIANCE POLICY.</a:t>
            </a:r>
          </a:p>
        </p:txBody>
      </p:sp>
    </p:spTree>
    <p:extLst>
      <p:ext uri="{BB962C8B-B14F-4D97-AF65-F5344CB8AC3E}">
        <p14:creationId xmlns:p14="http://schemas.microsoft.com/office/powerpoint/2010/main" val="3852511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81000" y="229442"/>
            <a:ext cx="7186952" cy="487554"/>
          </a:xfrm>
        </p:spPr>
        <p:txBody>
          <a:bodyPr/>
          <a:lstStyle/>
          <a:p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ARTIS SYSTEM: COLLIMATOR [Rx]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D11E03-EAF6-47BA-BFF5-74BC6957B556}"/>
              </a:ext>
            </a:extLst>
          </p:cNvPr>
          <p:cNvSpPr/>
          <p:nvPr/>
        </p:nvSpPr>
        <p:spPr>
          <a:xfrm>
            <a:off x="4191000" y="1210576"/>
            <a:ext cx="4279900" cy="32905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50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400" dirty="0">
                <a:latin typeface="Calibri" panose="020F0502020204030204" pitchFamily="34" charset="0"/>
                <a:ea typeface="MS Mincho" panose="02020609040205080304" pitchFamily="49" charset="-128"/>
                <a:cs typeface="Calibri" panose="020F0502020204030204" pitchFamily="34" charset="0"/>
              </a:rPr>
              <a:t>The CANBUS line </a:t>
            </a:r>
            <a:r>
              <a:rPr lang="en-US" sz="1400" b="1" dirty="0">
                <a:latin typeface="Calibri" panose="020F0502020204030204" pitchFamily="34" charset="0"/>
                <a:ea typeface="MS Mincho" panose="02020609040205080304" pitchFamily="49" charset="-128"/>
                <a:cs typeface="Calibri" panose="020F0502020204030204" pitchFamily="34" charset="0"/>
              </a:rPr>
              <a:t>X21 CAN1_OUT </a:t>
            </a:r>
            <a:r>
              <a:rPr lang="en-US" sz="1400" dirty="0">
                <a:latin typeface="Calibri" panose="020F0502020204030204" pitchFamily="34" charset="0"/>
                <a:ea typeface="MS Mincho" panose="02020609040205080304" pitchFamily="49" charset="-128"/>
                <a:cs typeface="Calibri" panose="020F0502020204030204" pitchFamily="34" charset="0"/>
              </a:rPr>
              <a:t>from the collimator is plugged into the Collimator Control Unit.</a:t>
            </a:r>
          </a:p>
          <a:p>
            <a:pPr lvl="0">
              <a:lnSpc>
                <a:spcPct val="150000"/>
              </a:lnSpc>
              <a:spcAft>
                <a:spcPts val="0"/>
              </a:spcAft>
            </a:pPr>
            <a:endParaRPr lang="en-IN" sz="1400" dirty="0">
              <a:latin typeface="Calibri" panose="020F0502020204030204" pitchFamily="34" charset="0"/>
              <a:ea typeface="MS Mincho" panose="02020609040205080304" pitchFamily="49" charset="-128"/>
              <a:cs typeface="Calibri" panose="020F0502020204030204" pitchFamily="34" charset="0"/>
            </a:endParaRPr>
          </a:p>
          <a:p>
            <a:pPr marL="342900" lvl="0" indent="-342900">
              <a:lnSpc>
                <a:spcPct val="150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400" dirty="0">
                <a:latin typeface="Calibri" panose="020F0502020204030204" pitchFamily="34" charset="0"/>
                <a:ea typeface="MS Mincho" panose="02020609040205080304" pitchFamily="49" charset="-128"/>
                <a:cs typeface="Calibri" panose="020F0502020204030204" pitchFamily="34" charset="0"/>
              </a:rPr>
              <a:t>This Data is now again converted back in to serial data by the internal transceiver present at the collimator logic board.</a:t>
            </a:r>
          </a:p>
          <a:p>
            <a:pPr lvl="0" algn="just">
              <a:lnSpc>
                <a:spcPct val="150000"/>
              </a:lnSpc>
              <a:spcAft>
                <a:spcPts val="0"/>
              </a:spcAft>
            </a:pPr>
            <a:endParaRPr lang="en-IN" sz="1400" dirty="0">
              <a:latin typeface="Calibri" panose="020F0502020204030204" pitchFamily="34" charset="0"/>
              <a:ea typeface="MS Mincho" panose="02020609040205080304" pitchFamily="49" charset="-128"/>
              <a:cs typeface="Calibri" panose="020F0502020204030204" pitchFamily="34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400" dirty="0">
                <a:latin typeface="Calibri" panose="020F0502020204030204" pitchFamily="34" charset="0"/>
                <a:ea typeface="MS Mincho" panose="02020609040205080304" pitchFamily="49" charset="-128"/>
                <a:cs typeface="Calibri" panose="020F0502020204030204" pitchFamily="34" charset="0"/>
              </a:rPr>
              <a:t> This serial data is sent to various subsystems present i.e., </a:t>
            </a:r>
            <a:r>
              <a:rPr lang="en-US" sz="1400" b="1" dirty="0">
                <a:latin typeface="Calibri" panose="020F0502020204030204" pitchFamily="34" charset="0"/>
                <a:ea typeface="MS Mincho" panose="02020609040205080304" pitchFamily="49" charset="-128"/>
                <a:cs typeface="Calibri" panose="020F0502020204030204" pitchFamily="34" charset="0"/>
              </a:rPr>
              <a:t>C-Arm Servos and X-Ray Generators.</a:t>
            </a:r>
            <a:endParaRPr lang="en-IN" sz="1400" b="1" dirty="0">
              <a:latin typeface="Calibri" panose="020F0502020204030204" pitchFamily="34" charset="0"/>
              <a:ea typeface="MS Mincho" panose="02020609040205080304" pitchFamily="49" charset="-128"/>
              <a:cs typeface="Calibri" panose="020F0502020204030204" pitchFamily="34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34236B1-10AD-4452-8498-D293702C71BA}"/>
              </a:ext>
            </a:extLst>
          </p:cNvPr>
          <p:cNvGrpSpPr/>
          <p:nvPr/>
        </p:nvGrpSpPr>
        <p:grpSpPr>
          <a:xfrm>
            <a:off x="1189748" y="1297006"/>
            <a:ext cx="3306052" cy="3909401"/>
            <a:chOff x="1189748" y="1297006"/>
            <a:chExt cx="3306052" cy="3909401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BB87B9A1-2C74-40C6-8FA9-48C654B778AC}"/>
                </a:ext>
              </a:extLst>
            </p:cNvPr>
            <p:cNvSpPr/>
            <p:nvPr/>
          </p:nvSpPr>
          <p:spPr bwMode="auto">
            <a:xfrm rot="488867">
              <a:off x="1189748" y="1297006"/>
              <a:ext cx="1890346" cy="3909401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  <a:effectLst/>
            <a:extLst/>
          </p:spPr>
          <p:txBody>
            <a:bodyPr wrap="square" lIns="108000" tIns="54000" rIns="108000" bIns="5400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en-IN" sz="1800" b="1" dirty="0" err="1">
                <a:solidFill>
                  <a:schemeClr val="tx1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EA79231-DC1D-45B6-A2FC-85CB30963CB8}"/>
                </a:ext>
              </a:extLst>
            </p:cNvPr>
            <p:cNvSpPr txBox="1"/>
            <p:nvPr/>
          </p:nvSpPr>
          <p:spPr>
            <a:xfrm>
              <a:off x="3048000" y="4333473"/>
              <a:ext cx="1447800" cy="2215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</a:pPr>
              <a:r>
                <a:rPr lang="en-IN" sz="1600" b="1" dirty="0">
                  <a:solidFill>
                    <a:srgbClr val="FF0000"/>
                  </a:solidFill>
                  <a:latin typeface="Bree Rg" pitchFamily="50" charset="0"/>
                </a:rPr>
                <a:t>X-Ray Generator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03146045-9C00-4649-BCBF-AF133219ADB0}"/>
                </a:ext>
              </a:extLst>
            </p:cNvPr>
            <p:cNvCxnSpPr/>
            <p:nvPr/>
          </p:nvCxnSpPr>
          <p:spPr bwMode="auto">
            <a:xfrm>
              <a:off x="2956420" y="3924300"/>
              <a:ext cx="391167" cy="409173"/>
            </a:xfrm>
            <a:prstGeom prst="straightConnector1">
              <a:avLst/>
            </a:prstGeom>
            <a:solidFill>
              <a:schemeClr val="tx2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B59E0F5-0CFB-42FB-8E4A-084625AE6249}"/>
              </a:ext>
            </a:extLst>
          </p:cNvPr>
          <p:cNvGrpSpPr/>
          <p:nvPr/>
        </p:nvGrpSpPr>
        <p:grpSpPr>
          <a:xfrm>
            <a:off x="243084" y="988977"/>
            <a:ext cx="4100315" cy="1868523"/>
            <a:chOff x="243084" y="988977"/>
            <a:chExt cx="4100315" cy="1868523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A0ABC05-E39E-4A5A-B067-0AF4EE48BD1A}"/>
                </a:ext>
              </a:extLst>
            </p:cNvPr>
            <p:cNvSpPr/>
            <p:nvPr/>
          </p:nvSpPr>
          <p:spPr bwMode="auto">
            <a:xfrm>
              <a:off x="243084" y="1333500"/>
              <a:ext cx="762000" cy="1524000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  <a:effectLst/>
            <a:extLst/>
          </p:spPr>
          <p:txBody>
            <a:bodyPr wrap="square" lIns="108000" tIns="54000" rIns="108000" bIns="5400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en-IN" sz="1800" b="1" dirty="0" err="1">
                <a:solidFill>
                  <a:schemeClr val="tx1"/>
                </a:solidFill>
              </a:endParaRP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478B7BEA-6CB4-49EC-AD17-ED05758F6A25}"/>
                </a:ext>
              </a:extLst>
            </p:cNvPr>
            <p:cNvCxnSpPr>
              <a:stCxn id="15" idx="6"/>
            </p:cNvCxnSpPr>
            <p:nvPr/>
          </p:nvCxnSpPr>
          <p:spPr bwMode="auto">
            <a:xfrm flipV="1">
              <a:off x="1005084" y="1196417"/>
              <a:ext cx="2042916" cy="899083"/>
            </a:xfrm>
            <a:prstGeom prst="straightConnector1">
              <a:avLst/>
            </a:prstGeom>
            <a:solidFill>
              <a:schemeClr val="tx2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3535187-CB2C-41E5-B5F9-4CF7A0762948}"/>
                </a:ext>
              </a:extLst>
            </p:cNvPr>
            <p:cNvSpPr txBox="1"/>
            <p:nvPr/>
          </p:nvSpPr>
          <p:spPr>
            <a:xfrm>
              <a:off x="3058544" y="988977"/>
              <a:ext cx="1284855" cy="4431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</a:pPr>
              <a:r>
                <a:rPr lang="en-IN" sz="1600" b="1" dirty="0">
                  <a:solidFill>
                    <a:srgbClr val="FF0000"/>
                  </a:solidFill>
                  <a:latin typeface="Bree Rg" pitchFamily="50" charset="0"/>
                </a:rPr>
                <a:t>Collimator[Rx]</a:t>
              </a:r>
              <a:br>
                <a:rPr lang="en-IN" sz="1600" b="1" dirty="0">
                  <a:solidFill>
                    <a:srgbClr val="FF0000"/>
                  </a:solidFill>
                  <a:latin typeface="Bree Rg" pitchFamily="50" charset="0"/>
                </a:rPr>
              </a:br>
              <a:r>
                <a:rPr lang="en-IN" sz="1600" b="1" dirty="0">
                  <a:solidFill>
                    <a:srgbClr val="FF0000"/>
                  </a:solidFill>
                  <a:latin typeface="Bree Rg" pitchFamily="50" charset="0"/>
                </a:rPr>
                <a:t>Control Unit</a:t>
              </a:r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E64FCD3D-8B70-44CF-B7B4-3EA1E78657A7}"/>
              </a:ext>
            </a:extLst>
          </p:cNvPr>
          <p:cNvSpPr/>
          <p:nvPr/>
        </p:nvSpPr>
        <p:spPr bwMode="auto">
          <a:xfrm>
            <a:off x="273906" y="1712866"/>
            <a:ext cx="3657600" cy="2286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IN" sz="1600" b="1" dirty="0">
                <a:solidFill>
                  <a:schemeClr val="tx1"/>
                </a:solidFill>
              </a:rPr>
              <a:t>IMAGE REMOVED IN ACCORDANCE TO SIEMENS COMPLIANCE POLICY.</a:t>
            </a:r>
          </a:p>
        </p:txBody>
      </p:sp>
    </p:spTree>
    <p:extLst>
      <p:ext uri="{BB962C8B-B14F-4D97-AF65-F5344CB8AC3E}">
        <p14:creationId xmlns:p14="http://schemas.microsoft.com/office/powerpoint/2010/main" val="2406832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81000" y="229442"/>
            <a:ext cx="7186952" cy="487554"/>
          </a:xfrm>
        </p:spPr>
        <p:txBody>
          <a:bodyPr/>
          <a:lstStyle/>
          <a:p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ARTIS SYSTEM: COLLIMATOR [Rx]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D11E03-EAF6-47BA-BFF5-74BC6957B556}"/>
              </a:ext>
            </a:extLst>
          </p:cNvPr>
          <p:cNvSpPr/>
          <p:nvPr/>
        </p:nvSpPr>
        <p:spPr>
          <a:xfrm>
            <a:off x="359847" y="3832186"/>
            <a:ext cx="4049163" cy="16747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50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IN" sz="1400" b="1" dirty="0">
                <a:latin typeface="Calibri" panose="020F0502020204030204" pitchFamily="34" charset="0"/>
                <a:ea typeface="MS Mincho" panose="02020609040205080304" pitchFamily="49" charset="-128"/>
                <a:cs typeface="Calibri" panose="020F0502020204030204" pitchFamily="34" charset="0"/>
              </a:rPr>
              <a:t>X21 CAN1_OUT CANBUS</a:t>
            </a:r>
            <a:r>
              <a:rPr lang="en-IN" sz="1400" dirty="0">
                <a:latin typeface="Calibri" panose="020F0502020204030204" pitchFamily="34" charset="0"/>
                <a:ea typeface="MS Mincho" panose="02020609040205080304" pitchFamily="49" charset="-128"/>
                <a:cs typeface="Calibri" panose="020F0502020204030204" pitchFamily="34" charset="0"/>
              </a:rPr>
              <a:t> line from the controller</a:t>
            </a:r>
            <a:br>
              <a:rPr lang="en-IN" sz="1400" dirty="0">
                <a:latin typeface="Calibri" panose="020F0502020204030204" pitchFamily="34" charset="0"/>
                <a:ea typeface="MS Mincho" panose="02020609040205080304" pitchFamily="49" charset="-128"/>
                <a:cs typeface="Calibri" panose="020F0502020204030204" pitchFamily="34" charset="0"/>
              </a:rPr>
            </a:br>
            <a:r>
              <a:rPr lang="en-IN" sz="1400" dirty="0">
                <a:latin typeface="Calibri" panose="020F0502020204030204" pitchFamily="34" charset="0"/>
                <a:ea typeface="MS Mincho" panose="02020609040205080304" pitchFamily="49" charset="-128"/>
                <a:cs typeface="Calibri" panose="020F0502020204030204" pitchFamily="34" charset="0"/>
              </a:rPr>
              <a:t>is plugged into the Collimator Unit.</a:t>
            </a:r>
            <a:endParaRPr lang="en-IN" sz="1400" b="1" dirty="0">
              <a:latin typeface="Calibri" panose="020F0502020204030204" pitchFamily="34" charset="0"/>
              <a:ea typeface="MS Mincho" panose="02020609040205080304" pitchFamily="49" charset="-128"/>
              <a:cs typeface="Calibri" panose="020F0502020204030204" pitchFamily="34" charset="0"/>
            </a:endParaRPr>
          </a:p>
          <a:p>
            <a:pPr marL="342900" lvl="0" indent="-342900">
              <a:lnSpc>
                <a:spcPct val="150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IN" sz="1400" b="1" dirty="0">
                <a:latin typeface="Calibri" panose="020F0502020204030204" pitchFamily="34" charset="0"/>
                <a:ea typeface="MS Mincho" panose="02020609040205080304" pitchFamily="49" charset="-128"/>
                <a:cs typeface="Calibri" panose="020F0502020204030204" pitchFamily="34" charset="0"/>
              </a:rPr>
              <a:t>Multiple CANBUS lines </a:t>
            </a:r>
            <a:r>
              <a:rPr lang="en-IN" sz="1400" dirty="0">
                <a:latin typeface="Calibri" panose="020F0502020204030204" pitchFamily="34" charset="0"/>
                <a:ea typeface="MS Mincho" panose="02020609040205080304" pitchFamily="49" charset="-128"/>
                <a:cs typeface="Calibri" panose="020F0502020204030204" pitchFamily="34" charset="0"/>
              </a:rPr>
              <a:t>are plugged into the collimator for multiple signal input.</a:t>
            </a:r>
            <a:endParaRPr lang="en-IN" sz="1400" b="1" dirty="0">
              <a:latin typeface="Calibri" panose="020F0502020204030204" pitchFamily="34" charset="0"/>
              <a:ea typeface="MS Mincho" panose="02020609040205080304" pitchFamily="49" charset="-128"/>
              <a:cs typeface="Calibri" panose="020F0502020204030204" pitchFamily="34" charset="0"/>
            </a:endParaRPr>
          </a:p>
          <a:p>
            <a:pPr marL="342900" lvl="0" indent="-342900">
              <a:lnSpc>
                <a:spcPct val="150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endParaRPr lang="en-IN" sz="1400" dirty="0">
              <a:latin typeface="Calibri" panose="020F0502020204030204" pitchFamily="34" charset="0"/>
              <a:ea typeface="MS Mincho" panose="02020609040205080304" pitchFamily="49" charset="-128"/>
              <a:cs typeface="Calibri" panose="020F0502020204030204" pitchFamily="34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4C3CFC1-430E-4E55-9EF6-3BADF5203124}"/>
              </a:ext>
            </a:extLst>
          </p:cNvPr>
          <p:cNvGrpSpPr/>
          <p:nvPr/>
        </p:nvGrpSpPr>
        <p:grpSpPr>
          <a:xfrm>
            <a:off x="1447800" y="1316772"/>
            <a:ext cx="3047999" cy="2524327"/>
            <a:chOff x="1447800" y="1316772"/>
            <a:chExt cx="3047999" cy="2524327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D6941371-DBD4-4487-8690-97658FF315E6}"/>
                </a:ext>
              </a:extLst>
            </p:cNvPr>
            <p:cNvSpPr/>
            <p:nvPr/>
          </p:nvSpPr>
          <p:spPr bwMode="auto">
            <a:xfrm>
              <a:off x="1447800" y="1316772"/>
              <a:ext cx="1447800" cy="1540727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  <a:effectLst/>
            <a:extLst/>
          </p:spPr>
          <p:txBody>
            <a:bodyPr wrap="square" lIns="108000" tIns="54000" rIns="108000" bIns="5400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en-IN" sz="1800" b="1" dirty="0" err="1">
                <a:solidFill>
                  <a:schemeClr val="tx1"/>
                </a:solidFill>
              </a:endParaRP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E07DE9CB-B2EC-490B-8F30-90A48A7F150F}"/>
                </a:ext>
              </a:extLst>
            </p:cNvPr>
            <p:cNvCxnSpPr/>
            <p:nvPr/>
          </p:nvCxnSpPr>
          <p:spPr bwMode="auto">
            <a:xfrm>
              <a:off x="2462315" y="2813482"/>
              <a:ext cx="395929" cy="806018"/>
            </a:xfrm>
            <a:prstGeom prst="straightConnector1">
              <a:avLst/>
            </a:prstGeom>
            <a:solidFill>
              <a:schemeClr val="tx2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9904EB9-4068-4F8F-9B4B-63D17A034663}"/>
                </a:ext>
              </a:extLst>
            </p:cNvPr>
            <p:cNvSpPr txBox="1"/>
            <p:nvPr/>
          </p:nvSpPr>
          <p:spPr>
            <a:xfrm>
              <a:off x="2286000" y="3619500"/>
              <a:ext cx="2209799" cy="2215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</a:pPr>
              <a:r>
                <a:rPr lang="en-US" sz="1600" b="1" dirty="0">
                  <a:solidFill>
                    <a:srgbClr val="FF0000"/>
                  </a:solidFill>
                  <a:latin typeface="Calibri" panose="020F0502020204030204" pitchFamily="34" charset="0"/>
                  <a:ea typeface="MS Mincho" panose="02020609040205080304" pitchFamily="49" charset="-128"/>
                  <a:cs typeface="Calibri" panose="020F0502020204030204" pitchFamily="34" charset="0"/>
                </a:rPr>
                <a:t>X21 CAN1_IN</a:t>
              </a:r>
              <a:r>
                <a:rPr lang="en-IN" sz="1600" b="1" dirty="0">
                  <a:solidFill>
                    <a:srgbClr val="FF0000"/>
                  </a:solidFill>
                  <a:latin typeface="Bree Rg" pitchFamily="50" charset="0"/>
                </a:rPr>
                <a:t> Line from Tx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DD12D021-2160-428B-95B2-C126ECDC7D82}"/>
              </a:ext>
            </a:extLst>
          </p:cNvPr>
          <p:cNvGrpSpPr/>
          <p:nvPr/>
        </p:nvGrpSpPr>
        <p:grpSpPr>
          <a:xfrm>
            <a:off x="6462815" y="1139111"/>
            <a:ext cx="2581316" cy="2693075"/>
            <a:chOff x="6462815" y="1139111"/>
            <a:chExt cx="2581316" cy="2693075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8820CA2A-7061-4E26-9CD0-42AF66A75392}"/>
                </a:ext>
              </a:extLst>
            </p:cNvPr>
            <p:cNvSpPr/>
            <p:nvPr/>
          </p:nvSpPr>
          <p:spPr bwMode="auto">
            <a:xfrm>
              <a:off x="6462815" y="1139111"/>
              <a:ext cx="1385785" cy="132603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  <a:effectLst/>
            <a:extLst/>
          </p:spPr>
          <p:txBody>
            <a:bodyPr wrap="square" lIns="108000" tIns="54000" rIns="108000" bIns="5400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en-IN" sz="1800" b="1" dirty="0" err="1">
                <a:solidFill>
                  <a:schemeClr val="tx1"/>
                </a:solidFill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C24877A2-0FFF-4DFB-92D9-F507473E854B}"/>
                </a:ext>
              </a:extLst>
            </p:cNvPr>
            <p:cNvCxnSpPr/>
            <p:nvPr/>
          </p:nvCxnSpPr>
          <p:spPr bwMode="auto">
            <a:xfrm>
              <a:off x="7315200" y="2465147"/>
              <a:ext cx="252752" cy="1137239"/>
            </a:xfrm>
            <a:prstGeom prst="straightConnector1">
              <a:avLst/>
            </a:prstGeom>
            <a:solidFill>
              <a:schemeClr val="tx2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AF36B24-51B3-4C1F-A121-F163E0DCA24E}"/>
                </a:ext>
              </a:extLst>
            </p:cNvPr>
            <p:cNvSpPr txBox="1"/>
            <p:nvPr/>
          </p:nvSpPr>
          <p:spPr>
            <a:xfrm>
              <a:off x="6834331" y="3610587"/>
              <a:ext cx="2209800" cy="2215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</a:pPr>
              <a:r>
                <a:rPr lang="en-IN" sz="1600" b="1" dirty="0">
                  <a:solidFill>
                    <a:srgbClr val="FF0000"/>
                  </a:solidFill>
                  <a:latin typeface="Bree Rg" pitchFamily="50" charset="0"/>
                  <a:cs typeface="Calibri" panose="020F0502020204030204" pitchFamily="34" charset="0"/>
                </a:rPr>
                <a:t>Internal µ</a:t>
              </a:r>
              <a:r>
                <a:rPr lang="en-IN" sz="1600" b="1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 of Collimator</a:t>
              </a:r>
              <a:endParaRPr lang="en-IN" sz="1600" b="1" dirty="0">
                <a:solidFill>
                  <a:srgbClr val="FF0000"/>
                </a:solidFill>
                <a:latin typeface="Bree Rg" pitchFamily="50" charset="0"/>
              </a:endParaRP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77E56522-624D-43AD-AC7B-0741C3812EF4}"/>
              </a:ext>
            </a:extLst>
          </p:cNvPr>
          <p:cNvSpPr/>
          <p:nvPr/>
        </p:nvSpPr>
        <p:spPr>
          <a:xfrm>
            <a:off x="4734990" y="3872488"/>
            <a:ext cx="4049163" cy="13515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50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IN" sz="1400" b="1" dirty="0">
                <a:latin typeface="Calibri" panose="020F0502020204030204" pitchFamily="34" charset="0"/>
                <a:ea typeface="MS Mincho" panose="02020609040205080304" pitchFamily="49" charset="-128"/>
                <a:cs typeface="Calibri" panose="020F0502020204030204" pitchFamily="34" charset="0"/>
              </a:rPr>
              <a:t>Internal CAN Transceivers </a:t>
            </a:r>
            <a:r>
              <a:rPr lang="en-IN" sz="1400" dirty="0">
                <a:latin typeface="Calibri" panose="020F0502020204030204" pitchFamily="34" charset="0"/>
                <a:ea typeface="MS Mincho" panose="02020609040205080304" pitchFamily="49" charset="-128"/>
                <a:cs typeface="Calibri" panose="020F0502020204030204" pitchFamily="34" charset="0"/>
              </a:rPr>
              <a:t>convert the CAN Data to Serial Data.</a:t>
            </a:r>
            <a:endParaRPr lang="en-IN" sz="1400" b="1" dirty="0">
              <a:latin typeface="Calibri" panose="020F0502020204030204" pitchFamily="34" charset="0"/>
              <a:ea typeface="MS Mincho" panose="02020609040205080304" pitchFamily="49" charset="-128"/>
              <a:cs typeface="Calibri" panose="020F0502020204030204" pitchFamily="34" charset="0"/>
            </a:endParaRPr>
          </a:p>
          <a:p>
            <a:pPr marL="342900" lvl="0" indent="-342900">
              <a:lnSpc>
                <a:spcPct val="150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IN" sz="1400" b="1" dirty="0">
                <a:latin typeface="Calibri" panose="020F0502020204030204" pitchFamily="34" charset="0"/>
                <a:ea typeface="MS Mincho" panose="02020609040205080304" pitchFamily="49" charset="-128"/>
                <a:cs typeface="Calibri" panose="020F0502020204030204" pitchFamily="34" charset="0"/>
              </a:rPr>
              <a:t>Internal Microcontroller </a:t>
            </a:r>
            <a:r>
              <a:rPr lang="en-IN" sz="1400" dirty="0">
                <a:latin typeface="Calibri" panose="020F0502020204030204" pitchFamily="34" charset="0"/>
                <a:ea typeface="MS Mincho" panose="02020609040205080304" pitchFamily="49" charset="-128"/>
                <a:cs typeface="Calibri" panose="020F0502020204030204" pitchFamily="34" charset="0"/>
              </a:rPr>
              <a:t>transmits out signals to other multiple </a:t>
            </a:r>
            <a:r>
              <a:rPr lang="en-IN" sz="1400" dirty="0" err="1">
                <a:latin typeface="Calibri" panose="020F0502020204030204" pitchFamily="34" charset="0"/>
                <a:ea typeface="MS Mincho" panose="02020609040205080304" pitchFamily="49" charset="-128"/>
                <a:cs typeface="Calibri" panose="020F0502020204030204" pitchFamily="34" charset="0"/>
              </a:rPr>
              <a:t>subsytems</a:t>
            </a:r>
            <a:r>
              <a:rPr lang="en-IN" sz="1400" dirty="0">
                <a:latin typeface="Calibri" panose="020F0502020204030204" pitchFamily="34" charset="0"/>
                <a:ea typeface="MS Mincho" panose="02020609040205080304" pitchFamily="49" charset="-128"/>
                <a:cs typeface="Calibri" panose="020F0502020204030204" pitchFamily="34" charset="0"/>
              </a:rPr>
              <a:t>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B221E74-3C48-4462-9FA4-C0D3D5D2384F}"/>
              </a:ext>
            </a:extLst>
          </p:cNvPr>
          <p:cNvSpPr/>
          <p:nvPr/>
        </p:nvSpPr>
        <p:spPr bwMode="auto">
          <a:xfrm>
            <a:off x="563922" y="969625"/>
            <a:ext cx="3657600" cy="2286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IN" sz="1600" b="1" dirty="0">
                <a:solidFill>
                  <a:schemeClr val="tx1"/>
                </a:solidFill>
              </a:rPr>
              <a:t>IMAGE REMOVED IN ACCORDANCE TO SIEMENS COMPLIANCE POLICY.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83D4F7A-91F4-456D-A57E-61C7F42AEF08}"/>
              </a:ext>
            </a:extLst>
          </p:cNvPr>
          <p:cNvSpPr/>
          <p:nvPr/>
        </p:nvSpPr>
        <p:spPr bwMode="auto">
          <a:xfrm>
            <a:off x="5105400" y="969625"/>
            <a:ext cx="3657600" cy="2286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IN" sz="1600" b="1" dirty="0">
                <a:solidFill>
                  <a:schemeClr val="tx1"/>
                </a:solidFill>
              </a:rPr>
              <a:t>IMAGE REMOVED IN ACCORDANCE TO SIEMENS COMPLIANCE POLICY.</a:t>
            </a:r>
          </a:p>
        </p:txBody>
      </p:sp>
    </p:spTree>
    <p:extLst>
      <p:ext uri="{BB962C8B-B14F-4D97-AF65-F5344CB8AC3E}">
        <p14:creationId xmlns:p14="http://schemas.microsoft.com/office/powerpoint/2010/main" val="515634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81000" y="229442"/>
            <a:ext cx="7186952" cy="487554"/>
          </a:xfrm>
        </p:spPr>
        <p:txBody>
          <a:bodyPr/>
          <a:lstStyle/>
          <a:p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CAN </a:t>
            </a: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 USB Converter</a:t>
            </a:r>
            <a:endParaRPr 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D11E03-EAF6-47BA-BFF5-74BC6957B556}"/>
              </a:ext>
            </a:extLst>
          </p:cNvPr>
          <p:cNvSpPr/>
          <p:nvPr/>
        </p:nvSpPr>
        <p:spPr>
          <a:xfrm>
            <a:off x="3733800" y="1028700"/>
            <a:ext cx="4783307" cy="36137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400" dirty="0">
                <a:latin typeface="Calibri" panose="020F0502020204030204" pitchFamily="34" charset="0"/>
                <a:ea typeface="MS Mincho" panose="02020609040205080304" pitchFamily="49" charset="-128"/>
                <a:cs typeface="Calibri" panose="020F0502020204030204" pitchFamily="34" charset="0"/>
              </a:rPr>
              <a:t>The CAN Data being pulled out from the CAN Bus line is fed into a </a:t>
            </a:r>
            <a:r>
              <a:rPr lang="en-US" sz="1400" b="1" dirty="0">
                <a:latin typeface="Calibri" panose="020F0502020204030204" pitchFamily="34" charset="0"/>
                <a:ea typeface="MS Mincho" panose="02020609040205080304" pitchFamily="49" charset="-128"/>
                <a:cs typeface="Calibri" panose="020F0502020204030204" pitchFamily="34" charset="0"/>
              </a:rPr>
              <a:t>USB to CAN Converter</a:t>
            </a:r>
            <a:r>
              <a:rPr lang="en-US" sz="1400" dirty="0">
                <a:latin typeface="Calibri" panose="020F0502020204030204" pitchFamily="34" charset="0"/>
                <a:ea typeface="MS Mincho" panose="02020609040205080304" pitchFamily="49" charset="-128"/>
                <a:cs typeface="Calibri" panose="020F0502020204030204" pitchFamily="34" charset="0"/>
              </a:rPr>
              <a:t>.</a:t>
            </a:r>
          </a:p>
          <a:p>
            <a:pPr lvl="0" algn="just">
              <a:lnSpc>
                <a:spcPct val="150000"/>
              </a:lnSpc>
              <a:spcAft>
                <a:spcPts val="0"/>
              </a:spcAft>
            </a:pPr>
            <a:endParaRPr lang="en-IN" sz="1400" dirty="0">
              <a:latin typeface="Calibri" panose="020F0502020204030204" pitchFamily="34" charset="0"/>
              <a:ea typeface="MS Mincho" panose="02020609040205080304" pitchFamily="49" charset="-128"/>
              <a:cs typeface="Calibri" panose="020F0502020204030204" pitchFamily="34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400" dirty="0">
                <a:latin typeface="Calibri" panose="020F0502020204030204" pitchFamily="34" charset="0"/>
                <a:ea typeface="MS Mincho" panose="02020609040205080304" pitchFamily="49" charset="-128"/>
                <a:cs typeface="Calibri" panose="020F0502020204030204" pitchFamily="34" charset="0"/>
              </a:rPr>
              <a:t>This Data is now available in USB Data format that is transmitted serially to the next </a:t>
            </a:r>
            <a:r>
              <a:rPr lang="en-US" sz="1400" b="1" dirty="0">
                <a:latin typeface="Calibri" panose="020F0502020204030204" pitchFamily="34" charset="0"/>
                <a:ea typeface="MS Mincho" panose="02020609040205080304" pitchFamily="49" charset="-128"/>
                <a:cs typeface="Calibri" panose="020F0502020204030204" pitchFamily="34" charset="0"/>
              </a:rPr>
              <a:t>visualization platform. </a:t>
            </a:r>
          </a:p>
          <a:p>
            <a:pPr lvl="0" algn="just">
              <a:lnSpc>
                <a:spcPct val="150000"/>
              </a:lnSpc>
              <a:spcAft>
                <a:spcPts val="0"/>
              </a:spcAft>
            </a:pPr>
            <a:endParaRPr lang="en-IN" sz="1400" dirty="0">
              <a:latin typeface="Calibri" panose="020F0502020204030204" pitchFamily="34" charset="0"/>
              <a:ea typeface="MS Mincho" panose="02020609040205080304" pitchFamily="49" charset="-128"/>
              <a:cs typeface="Calibri" panose="020F0502020204030204" pitchFamily="34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400" dirty="0">
                <a:latin typeface="Calibri" panose="020F0502020204030204" pitchFamily="34" charset="0"/>
                <a:ea typeface="MS Mincho" panose="02020609040205080304" pitchFamily="49" charset="-128"/>
                <a:cs typeface="Calibri" panose="020F0502020204030204" pitchFamily="34" charset="0"/>
              </a:rPr>
              <a:t> This visualization of data is possible because the data received is in the form of USB Serial Data. </a:t>
            </a: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endParaRPr lang="en-US" sz="1400" dirty="0">
              <a:latin typeface="Calibri" panose="020F0502020204030204" pitchFamily="34" charset="0"/>
              <a:ea typeface="MS Mincho" panose="02020609040205080304" pitchFamily="49" charset="-128"/>
              <a:cs typeface="Calibri" panose="020F0502020204030204" pitchFamily="34" charset="0"/>
            </a:endParaRPr>
          </a:p>
          <a:p>
            <a:pPr marL="342900" lvl="0" indent="-342900">
              <a:lnSpc>
                <a:spcPct val="150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400" dirty="0">
                <a:latin typeface="Calibri" panose="020F0502020204030204" pitchFamily="34" charset="0"/>
                <a:ea typeface="MS Mincho" panose="02020609040205080304" pitchFamily="49" charset="-128"/>
                <a:cs typeface="Calibri" panose="020F0502020204030204" pitchFamily="34" charset="0"/>
              </a:rPr>
              <a:t>CAN to USB Connection are standard through DB9 Connectors.</a:t>
            </a:r>
            <a:endParaRPr lang="en-IN" sz="1400" dirty="0">
              <a:latin typeface="Calibri" panose="020F0502020204030204" pitchFamily="34" charset="0"/>
              <a:ea typeface="MS Mincho" panose="02020609040205080304" pitchFamily="49" charset="-128"/>
              <a:cs typeface="Calibri" panose="020F0502020204030204" pitchFamily="34" charset="0"/>
            </a:endParaRPr>
          </a:p>
        </p:txBody>
      </p:sp>
      <p:pic>
        <p:nvPicPr>
          <p:cNvPr id="2050" name="Picture 2" descr="https://canable.io/images/canable-usb-scaled.jpg">
            <a:extLst>
              <a:ext uri="{FF2B5EF4-FFF2-40B4-BE49-F238E27FC236}">
                <a16:creationId xmlns:a16="http://schemas.microsoft.com/office/drawing/2014/main" id="{D58F2F8E-76D6-4C79-A6C7-29D7FD11CA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716996"/>
            <a:ext cx="2871959" cy="1911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i.frg.im/WYe1ohf2/usb-to-rs232-communication-female.jpg?r\\\\u003dHxaittw4KO3tMkga">
            <a:extLst>
              <a:ext uri="{FF2B5EF4-FFF2-40B4-BE49-F238E27FC236}">
                <a16:creationId xmlns:a16="http://schemas.microsoft.com/office/drawing/2014/main" id="{88BF2089-4589-4133-A5FE-D73CAD1602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786070"/>
            <a:ext cx="266700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51589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81000" y="266700"/>
            <a:ext cx="7186952" cy="487554"/>
          </a:xfrm>
        </p:spPr>
        <p:txBody>
          <a:bodyPr/>
          <a:lstStyle/>
          <a:p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ARTIS SYSTEM REPLICA : Using MCP2515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81000" y="754254"/>
            <a:ext cx="7773032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 fontAlgn="base">
              <a:lnSpc>
                <a:spcPct val="90000"/>
              </a:lnSpc>
              <a:spcAft>
                <a:spcPts val="468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rgbClr val="EC6602"/>
              </a:solidFill>
              <a:latin typeface="Calibri" panose="020F0502020204030204" pitchFamily="34" charset="0"/>
              <a:ea typeface="ＭＳ Ｐゴシック" charset="-128"/>
              <a:cs typeface="Calibri" panose="020F050202020403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9DA8E3D-07AC-4AE8-BEC1-105C7F6E2DE1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4419" y="777108"/>
            <a:ext cx="4869180" cy="274510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8E7D49E-A8B8-475E-A89B-B6B7879E48A1}"/>
              </a:ext>
            </a:extLst>
          </p:cNvPr>
          <p:cNvSpPr/>
          <p:nvPr/>
        </p:nvSpPr>
        <p:spPr>
          <a:xfrm>
            <a:off x="359847" y="3832186"/>
            <a:ext cx="4049163" cy="16747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50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IN" sz="1400" b="1" dirty="0">
                <a:latin typeface="Calibri" panose="020F0502020204030204" pitchFamily="34" charset="0"/>
                <a:ea typeface="MS Mincho" panose="02020609040205080304" pitchFamily="49" charset="-128"/>
                <a:cs typeface="Calibri" panose="020F0502020204030204" pitchFamily="34" charset="0"/>
              </a:rPr>
              <a:t>Collimator Side:</a:t>
            </a:r>
          </a:p>
          <a:p>
            <a:pPr marL="342900" lvl="0" indent="-342900">
              <a:lnSpc>
                <a:spcPct val="150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IN" sz="1400" dirty="0">
                <a:latin typeface="Calibri" panose="020F0502020204030204" pitchFamily="34" charset="0"/>
                <a:ea typeface="MS Mincho" panose="02020609040205080304" pitchFamily="49" charset="-128"/>
                <a:cs typeface="Calibri" panose="020F0502020204030204" pitchFamily="34" charset="0"/>
              </a:rPr>
              <a:t>Consists of a CAN Transceiver (MCP 2515) receiving the CAN Data Signals and converting it to Serial Data for the ATMega328p to control the servos.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8A3466D-B59F-4EFE-A818-9D30EE5F61D8}"/>
              </a:ext>
            </a:extLst>
          </p:cNvPr>
          <p:cNvSpPr/>
          <p:nvPr/>
        </p:nvSpPr>
        <p:spPr>
          <a:xfrm>
            <a:off x="4734990" y="3832186"/>
            <a:ext cx="4049163" cy="13515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50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IN" sz="1400" b="1" dirty="0">
                <a:latin typeface="Calibri" panose="020F0502020204030204" pitchFamily="34" charset="0"/>
                <a:ea typeface="MS Mincho" panose="02020609040205080304" pitchFamily="49" charset="-128"/>
                <a:cs typeface="Calibri" panose="020F0502020204030204" pitchFamily="34" charset="0"/>
              </a:rPr>
              <a:t>Controller Side:</a:t>
            </a:r>
          </a:p>
          <a:p>
            <a:pPr marL="342900" lvl="0" indent="-342900">
              <a:lnSpc>
                <a:spcPct val="150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IN" sz="1400" dirty="0">
                <a:latin typeface="Calibri" panose="020F0502020204030204" pitchFamily="34" charset="0"/>
                <a:ea typeface="MS Mincho" panose="02020609040205080304" pitchFamily="49" charset="-128"/>
                <a:cs typeface="Calibri" panose="020F0502020204030204" pitchFamily="34" charset="0"/>
              </a:rPr>
              <a:t>Consisting of a microcontroller controlled by a host system and a CAN Transceiver (MCP 2515) to convert Serial Data to CAN Data.</a:t>
            </a:r>
          </a:p>
        </p:txBody>
      </p:sp>
    </p:spTree>
    <p:extLst>
      <p:ext uri="{BB962C8B-B14F-4D97-AF65-F5344CB8AC3E}">
        <p14:creationId xmlns:p14="http://schemas.microsoft.com/office/powerpoint/2010/main" val="30030351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81000" y="266700"/>
            <a:ext cx="7186952" cy="487554"/>
          </a:xfrm>
        </p:spPr>
        <p:txBody>
          <a:bodyPr/>
          <a:lstStyle/>
          <a:p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ARTIS SYSTEM REPLICA : Tx &amp; Rx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81000" y="754254"/>
            <a:ext cx="7773032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 fontAlgn="base">
              <a:lnSpc>
                <a:spcPct val="90000"/>
              </a:lnSpc>
              <a:spcAft>
                <a:spcPts val="468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rgbClr val="EC6602"/>
              </a:solidFill>
              <a:latin typeface="Calibri" panose="020F0502020204030204" pitchFamily="34" charset="0"/>
              <a:ea typeface="ＭＳ Ｐゴシック" charset="-128"/>
              <a:cs typeface="Calibri" panose="020F050202020403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41C738C-A8C2-4CA0-B971-827FCA0FCBD2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013" b="16366"/>
          <a:stretch/>
        </p:blipFill>
        <p:spPr bwMode="auto">
          <a:xfrm>
            <a:off x="279400" y="774162"/>
            <a:ext cx="4267200" cy="279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93EC526-2397-4A6E-B0FA-47CFBB2AB04D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090" b="16280"/>
          <a:stretch/>
        </p:blipFill>
        <p:spPr bwMode="auto">
          <a:xfrm>
            <a:off x="4648200" y="774162"/>
            <a:ext cx="4267200" cy="2790998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268F689-6830-465D-B2C0-975F4CDCC03E}"/>
              </a:ext>
            </a:extLst>
          </p:cNvPr>
          <p:cNvSpPr/>
          <p:nvPr/>
        </p:nvSpPr>
        <p:spPr>
          <a:xfrm>
            <a:off x="359847" y="3832186"/>
            <a:ext cx="4049163" cy="13515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50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IN" sz="1400" b="1" dirty="0">
                <a:latin typeface="Calibri" panose="020F0502020204030204" pitchFamily="34" charset="0"/>
                <a:ea typeface="MS Mincho" panose="02020609040205080304" pitchFamily="49" charset="-128"/>
                <a:cs typeface="Calibri" panose="020F0502020204030204" pitchFamily="34" charset="0"/>
              </a:rPr>
              <a:t>Successful Initialisation of CAN Comm. At Tx  </a:t>
            </a:r>
          </a:p>
          <a:p>
            <a:pPr marL="342900" lvl="0" indent="-342900">
              <a:lnSpc>
                <a:spcPct val="150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IN" sz="1400" b="1" dirty="0">
                <a:latin typeface="Calibri" panose="020F0502020204030204" pitchFamily="34" charset="0"/>
                <a:ea typeface="MS Mincho" panose="02020609040205080304" pitchFamily="49" charset="-128"/>
                <a:cs typeface="Calibri" panose="020F0502020204030204" pitchFamily="34" charset="0"/>
              </a:rPr>
              <a:t>Keying in Command </a:t>
            </a:r>
            <a:r>
              <a:rPr lang="en-IN" sz="1400" dirty="0">
                <a:latin typeface="Calibri" panose="020F0502020204030204" pitchFamily="34" charset="0"/>
                <a:ea typeface="MS Mincho" panose="02020609040205080304" pitchFamily="49" charset="-128"/>
                <a:cs typeface="Calibri" panose="020F0502020204030204" pitchFamily="34" charset="0"/>
              </a:rPr>
              <a:t>for servo motor control serially to transmit data bitstream over the CANBUS Line.</a:t>
            </a:r>
            <a:endParaRPr lang="en-IN" sz="1400" b="1" dirty="0">
              <a:latin typeface="Calibri" panose="020F0502020204030204" pitchFamily="34" charset="0"/>
              <a:ea typeface="MS Mincho" panose="02020609040205080304" pitchFamily="49" charset="-128"/>
              <a:cs typeface="Calibri" panose="020F050202020403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8E239F4-FAEF-4D38-ADB3-8023EF83D4EA}"/>
              </a:ext>
            </a:extLst>
          </p:cNvPr>
          <p:cNvSpPr/>
          <p:nvPr/>
        </p:nvSpPr>
        <p:spPr>
          <a:xfrm>
            <a:off x="4734990" y="3872488"/>
            <a:ext cx="4049163" cy="13515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50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IN" sz="1400" b="1" dirty="0">
                <a:latin typeface="Calibri" panose="020F0502020204030204" pitchFamily="34" charset="0"/>
                <a:ea typeface="MS Mincho" panose="02020609040205080304" pitchFamily="49" charset="-128"/>
                <a:cs typeface="Calibri" panose="020F0502020204030204" pitchFamily="34" charset="0"/>
              </a:rPr>
              <a:t>Successful Initialisation of CAN Comm. at Rx</a:t>
            </a:r>
          </a:p>
          <a:p>
            <a:pPr marL="342900" lvl="0" indent="-342900">
              <a:lnSpc>
                <a:spcPct val="150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IN" sz="1400" b="1" dirty="0">
                <a:latin typeface="Calibri" panose="020F0502020204030204" pitchFamily="34" charset="0"/>
                <a:ea typeface="MS Mincho" panose="02020609040205080304" pitchFamily="49" charset="-128"/>
                <a:cs typeface="Calibri" panose="020F0502020204030204" pitchFamily="34" charset="0"/>
              </a:rPr>
              <a:t>Reception of Command </a:t>
            </a:r>
            <a:r>
              <a:rPr lang="en-IN" sz="1400" dirty="0">
                <a:latin typeface="Calibri" panose="020F0502020204030204" pitchFamily="34" charset="0"/>
                <a:ea typeface="MS Mincho" panose="02020609040205080304" pitchFamily="49" charset="-128"/>
                <a:cs typeface="Calibri" panose="020F0502020204030204" pitchFamily="34" charset="0"/>
              </a:rPr>
              <a:t>for servo motor control serially transmitted by the ATMega328p microcontroller.</a:t>
            </a:r>
            <a:endParaRPr lang="en-IN" sz="1400" b="1" dirty="0">
              <a:latin typeface="Calibri" panose="020F0502020204030204" pitchFamily="34" charset="0"/>
              <a:ea typeface="MS Mincho" panose="02020609040205080304" pitchFamily="49" charset="-128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09301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81000" y="139170"/>
            <a:ext cx="7186952" cy="487554"/>
          </a:xfrm>
        </p:spPr>
        <p:txBody>
          <a:bodyPr/>
          <a:lstStyle/>
          <a:p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ARTIS SYSTEM REPLICA: Tx CODE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81000" y="754254"/>
            <a:ext cx="7773032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 fontAlgn="base">
              <a:lnSpc>
                <a:spcPct val="90000"/>
              </a:lnSpc>
              <a:spcAft>
                <a:spcPts val="468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rgbClr val="EC6602"/>
              </a:solidFill>
              <a:latin typeface="Calibri" panose="020F0502020204030204" pitchFamily="34" charset="0"/>
              <a:ea typeface="ＭＳ Ｐゴシック" charset="-128"/>
              <a:cs typeface="Calibri" panose="020F05020202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B980E1-646C-4A17-B937-10485D8468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6724"/>
            <a:ext cx="9166261" cy="5088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5442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82712" y="160146"/>
            <a:ext cx="7186952" cy="487554"/>
          </a:xfrm>
        </p:spPr>
        <p:txBody>
          <a:bodyPr/>
          <a:lstStyle/>
          <a:p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ARTIS SYSTEM REPLICA: Rx CODE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81000" y="754254"/>
            <a:ext cx="7773032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 fontAlgn="base">
              <a:lnSpc>
                <a:spcPct val="90000"/>
              </a:lnSpc>
              <a:spcAft>
                <a:spcPts val="468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rgbClr val="EC6602"/>
              </a:solidFill>
              <a:latin typeface="Calibri" panose="020F0502020204030204" pitchFamily="34" charset="0"/>
              <a:ea typeface="ＭＳ Ｐゴシック" charset="-128"/>
              <a:cs typeface="Calibri" panose="020F05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D10EE7-8980-496A-92DC-53124E18FC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6" y="647700"/>
            <a:ext cx="9144000" cy="506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793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81000" y="266700"/>
            <a:ext cx="7186952" cy="487554"/>
          </a:xfrm>
        </p:spPr>
        <p:txBody>
          <a:bodyPr/>
          <a:lstStyle/>
          <a:p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CAN DATA VISUALISATION : </a:t>
            </a:r>
            <a:r>
              <a:rPr lang="en-US" sz="2400" b="1" dirty="0" err="1">
                <a:latin typeface="Calibri" panose="020F0502020204030204" pitchFamily="34" charset="0"/>
                <a:cs typeface="Calibri" panose="020F0502020204030204" pitchFamily="34" charset="0"/>
              </a:rPr>
              <a:t>CANdoISO</a:t>
            </a: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81000" y="754254"/>
            <a:ext cx="7773032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 fontAlgn="base">
              <a:lnSpc>
                <a:spcPct val="90000"/>
              </a:lnSpc>
              <a:spcAft>
                <a:spcPts val="468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rgbClr val="EC6602"/>
              </a:solidFill>
              <a:latin typeface="Calibri" panose="020F0502020204030204" pitchFamily="34" charset="0"/>
              <a:ea typeface="ＭＳ Ｐゴシック" charset="-128"/>
              <a:cs typeface="Calibri" panose="020F0502020204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AEED1B-AB09-4B81-AEB2-C0E985DC1FBD}"/>
              </a:ext>
            </a:extLst>
          </p:cNvPr>
          <p:cNvSpPr txBox="1"/>
          <p:nvPr/>
        </p:nvSpPr>
        <p:spPr>
          <a:xfrm>
            <a:off x="-152400" y="451483"/>
            <a:ext cx="7925432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742950" lvl="1" indent="-285750" fontAlgn="base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06487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</a:endParaRPr>
          </a:p>
          <a:p>
            <a:pPr marL="642189" lvl="1" indent="-285750" fontAlgn="base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6487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</a:rPr>
              <a:t>Training on Visualization and understanding of CAN Data from X-Ray Collimator.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23F9E99-A8D4-4A9B-A537-87F39CD39A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231" y="1101768"/>
            <a:ext cx="2894969" cy="198285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04CA438-80A3-4224-B857-9BB4C714FF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1696" y="1103528"/>
            <a:ext cx="2892399" cy="198109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F08B42F-59A4-4872-B168-48C03AB3AA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231" y="3190945"/>
            <a:ext cx="2894970" cy="198285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30D5FEB-D748-421F-AAD3-1D2C1E7C6E9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7455" y="3191825"/>
            <a:ext cx="2892399" cy="198109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3C0E805-6165-40DE-9F04-C464E7BDC2F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1570" y="2247900"/>
            <a:ext cx="2873751" cy="1805674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B8BAC7A-2314-4328-B844-C13E0BFB632F}"/>
              </a:ext>
            </a:extLst>
          </p:cNvPr>
          <p:cNvSpPr txBox="1"/>
          <p:nvPr/>
        </p:nvSpPr>
        <p:spPr>
          <a:xfrm>
            <a:off x="202489" y="2767610"/>
            <a:ext cx="2905017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56439" lvl="1" fontAlgn="base"/>
            <a:r>
              <a:rPr lang="en-US" sz="1600" b="1" dirty="0">
                <a:solidFill>
                  <a:srgbClr val="EB780A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</a:rPr>
              <a:t>CAN - FIXED MODE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546B0A9-E24D-4D0B-8E0C-630396F8FF53}"/>
              </a:ext>
            </a:extLst>
          </p:cNvPr>
          <p:cNvSpPr txBox="1"/>
          <p:nvPr/>
        </p:nvSpPr>
        <p:spPr>
          <a:xfrm>
            <a:off x="3260561" y="2734389"/>
            <a:ext cx="2905017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56439" lvl="1" fontAlgn="base"/>
            <a:r>
              <a:rPr lang="en-US" sz="1600" b="1" dirty="0">
                <a:solidFill>
                  <a:srgbClr val="EB780A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</a:rPr>
              <a:t>CAN - CYCLIC MODE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00572C2-C979-4D73-BBBB-FC605F31E8A2}"/>
              </a:ext>
            </a:extLst>
          </p:cNvPr>
          <p:cNvSpPr txBox="1"/>
          <p:nvPr/>
        </p:nvSpPr>
        <p:spPr>
          <a:xfrm>
            <a:off x="202488" y="4931469"/>
            <a:ext cx="2905017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56439" lvl="1" fontAlgn="base"/>
            <a:r>
              <a:rPr lang="en-US" sz="1600" b="1" dirty="0">
                <a:solidFill>
                  <a:srgbClr val="EB780A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</a:rPr>
              <a:t>CAN - TRANSMIT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313572C-13AF-4F95-A02E-40EF9DB4715A}"/>
              </a:ext>
            </a:extLst>
          </p:cNvPr>
          <p:cNvSpPr txBox="1"/>
          <p:nvPr/>
        </p:nvSpPr>
        <p:spPr>
          <a:xfrm>
            <a:off x="3660295" y="4921530"/>
            <a:ext cx="2105547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56439" lvl="1" fontAlgn="base"/>
            <a:r>
              <a:rPr lang="en-US" sz="1600" b="1" dirty="0">
                <a:solidFill>
                  <a:srgbClr val="EB780A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</a:rPr>
              <a:t>CAN - SETUP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113361E-A890-4440-83EA-DB2023FA3943}"/>
              </a:ext>
            </a:extLst>
          </p:cNvPr>
          <p:cNvSpPr txBox="1"/>
          <p:nvPr/>
        </p:nvSpPr>
        <p:spPr>
          <a:xfrm>
            <a:off x="6555671" y="3748336"/>
            <a:ext cx="2105547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56439" lvl="1" fontAlgn="base"/>
            <a:r>
              <a:rPr lang="en-US" sz="1600" b="1" dirty="0">
                <a:solidFill>
                  <a:srgbClr val="EB780A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</a:rPr>
              <a:t>CAN - LOG</a:t>
            </a:r>
          </a:p>
        </p:txBody>
      </p:sp>
    </p:spTree>
    <p:extLst>
      <p:ext uri="{BB962C8B-B14F-4D97-AF65-F5344CB8AC3E}">
        <p14:creationId xmlns:p14="http://schemas.microsoft.com/office/powerpoint/2010/main" val="33537482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81000" y="266700"/>
            <a:ext cx="7186952" cy="487554"/>
          </a:xfrm>
        </p:spPr>
        <p:txBody>
          <a:bodyPr/>
          <a:lstStyle/>
          <a:p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OBJECTIVE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81000" y="647700"/>
            <a:ext cx="8382000" cy="31085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/>
            <a:endParaRPr lang="en-US" sz="1400" b="1" dirty="0">
              <a:latin typeface="Calibri" panose="020F0502020204030204" pitchFamily="34" charset="0"/>
              <a:ea typeface="Calibri"/>
              <a:cs typeface="Calibri" panose="020F0502020204030204" pitchFamily="34" charset="0"/>
            </a:endParaRPr>
          </a:p>
          <a:p>
            <a:pPr fontAlgn="base"/>
            <a:r>
              <a:rPr lang="en-US" sz="1600" b="1" dirty="0">
                <a:solidFill>
                  <a:srgbClr val="006487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</a:rPr>
              <a:t>To log CAN Data from Imaging Equipment to remote view any issue avoiding the need for physical intervention.</a:t>
            </a:r>
          </a:p>
          <a:p>
            <a:pPr fontAlgn="base"/>
            <a:endParaRPr lang="en-US" sz="1600" b="1" dirty="0">
              <a:solidFill>
                <a:srgbClr val="006487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</a:endParaRPr>
          </a:p>
          <a:p>
            <a:pPr marL="1200150" lvl="2" indent="-285750" fontAlgn="base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006487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</a:rPr>
              <a:t>CAN Protocol issues at present viewed using CAN Analyzer.</a:t>
            </a:r>
          </a:p>
          <a:p>
            <a:pPr marL="1200150" lvl="2" indent="-285750" fontAlgn="base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006487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</a:rPr>
              <a:t>Continuous Data Logging from X-Ray Collimator. </a:t>
            </a:r>
          </a:p>
          <a:p>
            <a:pPr marL="1200150" lvl="2" indent="-285750" fontAlgn="base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006487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</a:rPr>
              <a:t>Dosimeter data acquisition.</a:t>
            </a:r>
          </a:p>
          <a:p>
            <a:pPr marL="1200150" lvl="2" indent="-285750" fontAlgn="base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006487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</a:rPr>
              <a:t>Visualization of Acquired Data.</a:t>
            </a:r>
          </a:p>
          <a:p>
            <a:pPr marL="1200150" lvl="2" indent="-285750" fontAlgn="base">
              <a:buFont typeface="Arial" panose="020B0604020202020204" pitchFamily="34" charset="0"/>
              <a:buChar char="•"/>
            </a:pPr>
            <a:endParaRPr lang="en-US" sz="1600" b="1" dirty="0">
              <a:solidFill>
                <a:srgbClr val="006487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</a:endParaRPr>
          </a:p>
          <a:p>
            <a:pPr marL="356439" lvl="1" fontAlgn="base"/>
            <a:endParaRPr lang="en-US" sz="1400" b="1" dirty="0">
              <a:solidFill>
                <a:srgbClr val="006487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</a:endParaRPr>
          </a:p>
          <a:p>
            <a:pPr marL="642189" lvl="1" indent="-285750" fontAlgn="base">
              <a:buFont typeface="Arial" panose="020B0604020202020204" pitchFamily="34" charset="0"/>
              <a:buChar char="•"/>
            </a:pPr>
            <a:endParaRPr lang="en-US" sz="1400" b="1" dirty="0">
              <a:solidFill>
                <a:schemeClr val="accent1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</a:endParaRPr>
          </a:p>
          <a:p>
            <a:pPr marL="356439" lvl="1" fontAlgn="base"/>
            <a:endParaRPr lang="en-US" sz="1400" b="1" dirty="0">
              <a:solidFill>
                <a:schemeClr val="accent1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</a:endParaRPr>
          </a:p>
          <a:p>
            <a:pPr marL="356439" lvl="1" fontAlgn="base"/>
            <a:endParaRPr lang="en-US" sz="1600" b="1" dirty="0">
              <a:solidFill>
                <a:srgbClr val="EC6602"/>
              </a:solidFill>
              <a:latin typeface="Calibri" panose="020F0502020204030204" pitchFamily="34" charset="0"/>
              <a:ea typeface="ＭＳ Ｐゴシック" charset="-128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57212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81000" y="266700"/>
            <a:ext cx="7186952" cy="487554"/>
          </a:xfrm>
        </p:spPr>
        <p:txBody>
          <a:bodyPr/>
          <a:lstStyle/>
          <a:p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REFERENCES: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81000" y="754254"/>
            <a:ext cx="7773032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 fontAlgn="base">
              <a:lnSpc>
                <a:spcPct val="90000"/>
              </a:lnSpc>
              <a:spcAft>
                <a:spcPts val="468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rgbClr val="EC6602"/>
              </a:solidFill>
              <a:latin typeface="Calibri" panose="020F0502020204030204" pitchFamily="34" charset="0"/>
              <a:ea typeface="ＭＳ Ｐゴシック" charset="-128"/>
              <a:cs typeface="Calibri" panose="020F0502020204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AEED1B-AB09-4B81-AEB2-C0E985DC1FBD}"/>
              </a:ext>
            </a:extLst>
          </p:cNvPr>
          <p:cNvSpPr txBox="1"/>
          <p:nvPr/>
        </p:nvSpPr>
        <p:spPr>
          <a:xfrm>
            <a:off x="228600" y="647700"/>
            <a:ext cx="8077516" cy="470898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742950" lvl="1" indent="-285750" fontAlgn="base">
              <a:buFont typeface="Arial" panose="020B0604020202020204" pitchFamily="34" charset="0"/>
              <a:buChar char="•"/>
            </a:pPr>
            <a:endParaRPr lang="en-US" dirty="0">
              <a:solidFill>
                <a:srgbClr val="006487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b="1" dirty="0">
                <a:latin typeface="Times-Roman"/>
              </a:rPr>
              <a:t>An Embedded CAN-BUS Communication Module for Measurement and Control System</a:t>
            </a:r>
          </a:p>
          <a:p>
            <a:r>
              <a:rPr lang="en-IN" dirty="0">
                <a:latin typeface="Times-Roman"/>
              </a:rPr>
              <a:t>     </a:t>
            </a:r>
            <a:r>
              <a:rPr lang="en-IN" sz="1400" dirty="0">
                <a:latin typeface="Times-Roman"/>
              </a:rPr>
              <a:t>Xiaoming Li, Mingxiong Li, Mechatronics Institute, Faculty of Mechanical Engineering</a:t>
            </a:r>
          </a:p>
          <a:p>
            <a:r>
              <a:rPr lang="en-IN" sz="1400" dirty="0">
                <a:latin typeface="Times-Roman"/>
              </a:rPr>
              <a:t>       and Automation, Zhejiang Sci-Tech University, Hangzhou, China</a:t>
            </a:r>
            <a:endParaRPr lang="en-US" sz="2800" b="1" dirty="0">
              <a:solidFill>
                <a:srgbClr val="006487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600" b="1" dirty="0">
              <a:solidFill>
                <a:srgbClr val="006487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IN" sz="1600" b="1" dirty="0">
                <a:solidFill>
                  <a:srgbClr val="000000"/>
                </a:solidFill>
                <a:latin typeface="Times-Roman"/>
              </a:rPr>
              <a:t>Embedded On-Board Diagnostics System Using CAN Protocol</a:t>
            </a:r>
            <a:r>
              <a:rPr lang="en-IN" dirty="0">
                <a:solidFill>
                  <a:srgbClr val="000000"/>
                </a:solidFill>
                <a:latin typeface="Times-Roman"/>
              </a:rPr>
              <a:t>     </a:t>
            </a:r>
          </a:p>
          <a:p>
            <a:r>
              <a:rPr lang="en-US" sz="1600" b="1" dirty="0">
                <a:solidFill>
                  <a:srgbClr val="006487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</a:rPr>
              <a:t>       </a:t>
            </a:r>
            <a:r>
              <a:rPr lang="en-I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Pallavi R. Burje, Kailash J. Karande, Amol B. Jagadale</a:t>
            </a:r>
            <a:endParaRPr lang="en-IN" sz="1400" b="1" dirty="0">
              <a:solidFill>
                <a:srgbClr val="006487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</a:endParaRPr>
          </a:p>
          <a:p>
            <a:endParaRPr lang="en-IN" sz="1400" b="1" dirty="0">
              <a:solidFill>
                <a:srgbClr val="006487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IN" sz="1600" b="1" dirty="0">
                <a:solidFill>
                  <a:srgbClr val="000000"/>
                </a:solidFill>
                <a:latin typeface="Times-Roman"/>
              </a:rPr>
              <a:t>Supporting Security Protocols on CAN-Based Networks</a:t>
            </a:r>
          </a:p>
          <a:p>
            <a:pPr lvl="0"/>
            <a:r>
              <a:rPr lang="en-IN" sz="1400" b="1" dirty="0">
                <a:solidFill>
                  <a:srgbClr val="000000"/>
                </a:solidFill>
                <a:latin typeface="Times-Roman"/>
                <a:ea typeface="Calibri"/>
                <a:cs typeface="Times New Roman" panose="02020603050405020304" pitchFamily="18" charset="0"/>
              </a:rPr>
              <a:t>       </a:t>
            </a:r>
            <a:r>
              <a:rPr lang="en-IN" sz="1400" dirty="0">
                <a:solidFill>
                  <a:srgbClr val="000000"/>
                </a:solidFill>
                <a:latin typeface="Times-Roman"/>
                <a:ea typeface="Calibri"/>
                <a:cs typeface="Times New Roman" panose="02020603050405020304" pitchFamily="18" charset="0"/>
              </a:rPr>
              <a:t>Gedare Bloom, Gianluca Cena, Ivan Cibrario Bertolotti, Tingting Hu, Adriano Valenzano</a:t>
            </a:r>
          </a:p>
          <a:p>
            <a:pPr lvl="0"/>
            <a:r>
              <a:rPr lang="en-IN" sz="1400" dirty="0">
                <a:solidFill>
                  <a:srgbClr val="000000"/>
                </a:solidFill>
                <a:latin typeface="Times-Roman"/>
                <a:ea typeface="Calibri"/>
                <a:cs typeface="Times New Roman" panose="02020603050405020304" pitchFamily="18" charset="0"/>
              </a:rPr>
              <a:t>       Howard University, 2300 6th St NW, Washington, DC 20059, USA</a:t>
            </a:r>
            <a:endParaRPr lang="en-IN" sz="1400" dirty="0">
              <a:solidFill>
                <a:srgbClr val="006487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</a:endParaRPr>
          </a:p>
          <a:p>
            <a:endParaRPr lang="en-US" sz="1400" b="1" dirty="0">
              <a:solidFill>
                <a:srgbClr val="006487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006487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hlinkClick r:id="rId3"/>
              </a:rPr>
              <a:t>https://www.can-cia.org/can-knowledge/can/systemdesign-can-physicallayer/</a:t>
            </a:r>
            <a:endParaRPr lang="en-US" sz="1400" b="1" dirty="0">
              <a:solidFill>
                <a:srgbClr val="006487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006487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hlinkClick r:id="rId4"/>
              </a:rPr>
              <a:t>https://ww1.microchip.com/downloads/en/DeviceDoc/51848B.pdf</a:t>
            </a:r>
            <a:r>
              <a:rPr lang="en-US" sz="1400" b="1" dirty="0">
                <a:solidFill>
                  <a:srgbClr val="006487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</a:rPr>
              <a:t> </a:t>
            </a:r>
          </a:p>
          <a:p>
            <a:pPr marL="356439" lvl="1" fontAlgn="base"/>
            <a:endParaRPr lang="en-US" b="1" dirty="0">
              <a:solidFill>
                <a:srgbClr val="006487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</a:endParaRPr>
          </a:p>
          <a:p>
            <a:pPr marL="642189" lvl="1" indent="-285750" fontAlgn="base">
              <a:buFont typeface="Arial" panose="020B0604020202020204" pitchFamily="34" charset="0"/>
              <a:buChar char="•"/>
            </a:pPr>
            <a:endParaRPr lang="en-US" b="1" dirty="0">
              <a:solidFill>
                <a:srgbClr val="006487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</a:endParaRPr>
          </a:p>
          <a:p>
            <a:pPr marL="642189" lvl="1" indent="-285750" fontAlgn="base"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1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</a:endParaRPr>
          </a:p>
          <a:p>
            <a:pPr marL="356439" lvl="1" fontAlgn="base"/>
            <a:endParaRPr lang="en-US" dirty="0">
              <a:solidFill>
                <a:schemeClr val="accent1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</a:endParaRPr>
          </a:p>
          <a:p>
            <a:pPr marL="356439" lvl="1" fontAlgn="base"/>
            <a:endParaRPr lang="en-US" dirty="0">
              <a:solidFill>
                <a:srgbClr val="EC6602"/>
              </a:solidFill>
              <a:latin typeface="Calibri" panose="020F0502020204030204" pitchFamily="34" charset="0"/>
              <a:ea typeface="ＭＳ Ｐゴシック" charset="-128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35503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33400" y="2515868"/>
            <a:ext cx="3810000" cy="6832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4800" dirty="0">
                <a:solidFill>
                  <a:schemeClr val="accent1"/>
                </a:solidFill>
                <a:latin typeface="Bree-SH-Headline" pitchFamily="2" charset="0"/>
                <a:cs typeface="Arial" pitchFamily="34" charset="0"/>
              </a:rPr>
              <a:t>Thank you</a:t>
            </a:r>
          </a:p>
        </p:txBody>
      </p:sp>
      <p:pic>
        <p:nvPicPr>
          <p:cNvPr id="3" name="Picture 2" descr="Image result for vit 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7698"/>
            <a:ext cx="1780479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8324303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81000" y="202769"/>
            <a:ext cx="7186952" cy="487554"/>
          </a:xfrm>
        </p:spPr>
        <p:txBody>
          <a:bodyPr/>
          <a:lstStyle/>
          <a:p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PROJECT TIMELINE 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38090" y="823553"/>
            <a:ext cx="6177074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699339" lvl="1" indent="-342900" algn="just" fontAlgn="base">
              <a:buFont typeface="+mj-lt"/>
              <a:buAutoNum type="arabicPeriod"/>
            </a:pPr>
            <a:r>
              <a:rPr lang="en-US" sz="1600" dirty="0">
                <a:solidFill>
                  <a:srgbClr val="006487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</a:rPr>
              <a:t>Introduction to various Siemens Diagnostic/Imaging Equipment </a:t>
            </a:r>
            <a:endParaRPr lang="en-US" dirty="0">
              <a:solidFill>
                <a:srgbClr val="006487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</a:endParaRPr>
          </a:p>
          <a:p>
            <a:pPr marL="699339" lvl="1" indent="-342900" algn="just" fontAlgn="base">
              <a:buFont typeface="+mj-lt"/>
              <a:buAutoNum type="arabicPeriod"/>
            </a:pPr>
            <a:r>
              <a:rPr lang="en-US" sz="1600" dirty="0">
                <a:solidFill>
                  <a:srgbClr val="006487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</a:rPr>
              <a:t>Workflow pain-points (Disadvantages) in various departments</a:t>
            </a:r>
            <a:endParaRPr lang="en-US" dirty="0">
              <a:solidFill>
                <a:srgbClr val="006487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</a:endParaRPr>
          </a:p>
          <a:p>
            <a:pPr marL="699339" lvl="1" indent="-342900" algn="just" fontAlgn="base">
              <a:buFont typeface="+mj-lt"/>
              <a:buAutoNum type="arabicPeriod"/>
            </a:pPr>
            <a:r>
              <a:rPr lang="en-US" sz="1600" dirty="0">
                <a:solidFill>
                  <a:srgbClr val="006487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</a:rPr>
              <a:t>Description of the technologies used (Comm. Protocols)</a:t>
            </a:r>
          </a:p>
          <a:p>
            <a:pPr marL="699339" lvl="1" indent="-342900" algn="just" fontAlgn="base">
              <a:buFont typeface="+mj-lt"/>
              <a:buAutoNum type="arabicPeriod"/>
            </a:pPr>
            <a:r>
              <a:rPr lang="en-US" sz="1600" dirty="0">
                <a:solidFill>
                  <a:srgbClr val="006487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</a:rPr>
              <a:t>Proprietary Materials and White-Papers to study</a:t>
            </a:r>
            <a:endParaRPr lang="en-US" dirty="0">
              <a:solidFill>
                <a:srgbClr val="006487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</a:endParaRPr>
          </a:p>
          <a:p>
            <a:pPr marL="699339" lvl="1" indent="-342900" algn="just" fontAlgn="base">
              <a:buFont typeface="+mj-lt"/>
              <a:buAutoNum type="arabicPeriod"/>
            </a:pPr>
            <a:r>
              <a:rPr lang="en-US" sz="1600" dirty="0">
                <a:solidFill>
                  <a:srgbClr val="006487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</a:rPr>
              <a:t>Identification of problem w.r.t  equipment/workflow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477000" y="1217507"/>
            <a:ext cx="2693554" cy="4431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fontAlgn="base">
              <a:lnSpc>
                <a:spcPct val="90000"/>
              </a:lnSpc>
              <a:spcAft>
                <a:spcPts val="468"/>
              </a:spcAft>
            </a:pPr>
            <a:r>
              <a:rPr lang="en-US" sz="1600" b="1" dirty="0">
                <a:solidFill>
                  <a:srgbClr val="006487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</a:rPr>
              <a:t>Stage 1 (Introduction) </a:t>
            </a:r>
            <a:br>
              <a:rPr lang="en-US" sz="1600" b="1" dirty="0">
                <a:solidFill>
                  <a:srgbClr val="006487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</a:rPr>
            </a:br>
            <a:r>
              <a:rPr lang="en-US" sz="1600" b="1" dirty="0">
                <a:solidFill>
                  <a:srgbClr val="006487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</a:rPr>
              <a:t>Jan ‘19 – Feb ’19</a:t>
            </a:r>
          </a:p>
        </p:txBody>
      </p:sp>
      <p:sp>
        <p:nvSpPr>
          <p:cNvPr id="2" name="Right Brace 1"/>
          <p:cNvSpPr/>
          <p:nvPr/>
        </p:nvSpPr>
        <p:spPr bwMode="auto">
          <a:xfrm>
            <a:off x="6315164" y="864394"/>
            <a:ext cx="390436" cy="1231106"/>
          </a:xfrm>
          <a:prstGeom prst="rightBrac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ヒラギノ角ゴ Pro W3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0F2E7E-5754-4DEC-BE7A-5871C11DFF34}"/>
              </a:ext>
            </a:extLst>
          </p:cNvPr>
          <p:cNvSpPr txBox="1"/>
          <p:nvPr/>
        </p:nvSpPr>
        <p:spPr>
          <a:xfrm>
            <a:off x="138090" y="2346617"/>
            <a:ext cx="6177074" cy="17235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699339" lvl="1" indent="-342900" algn="just" fontAlgn="base">
              <a:buAutoNum type="arabicPeriod" startAt="6"/>
            </a:pPr>
            <a:r>
              <a:rPr lang="en-US" sz="1600" dirty="0">
                <a:solidFill>
                  <a:srgbClr val="006487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</a:rPr>
              <a:t>Problem discussion with concerned team (AT– Advanced Therapy)</a:t>
            </a:r>
          </a:p>
          <a:p>
            <a:pPr marL="699339" lvl="1" indent="-342900" algn="just" fontAlgn="base">
              <a:buAutoNum type="arabicPeriod" startAt="6"/>
            </a:pPr>
            <a:r>
              <a:rPr lang="en-US" sz="1600" dirty="0">
                <a:solidFill>
                  <a:srgbClr val="006487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</a:rPr>
              <a:t>Solution concept brainstorming - Mr. Pradeep P A (R&amp;D –AT)</a:t>
            </a:r>
          </a:p>
          <a:p>
            <a:pPr marL="699339" lvl="1" indent="-342900" algn="just" fontAlgn="base">
              <a:buAutoNum type="arabicPeriod" startAt="6"/>
            </a:pPr>
            <a:r>
              <a:rPr lang="en-US" sz="1600" dirty="0">
                <a:solidFill>
                  <a:srgbClr val="006487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</a:rPr>
              <a:t>Obtaining of CAN Data in Linux/QNX system</a:t>
            </a:r>
          </a:p>
          <a:p>
            <a:pPr marL="699339" lvl="1" indent="-342900" algn="just" fontAlgn="base">
              <a:buAutoNum type="arabicPeriod" startAt="6"/>
            </a:pPr>
            <a:endParaRPr lang="en-US" sz="1600" dirty="0">
              <a:solidFill>
                <a:srgbClr val="006487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</a:endParaRPr>
          </a:p>
          <a:p>
            <a:pPr marL="699339" lvl="1" indent="-342900" algn="just" fontAlgn="base">
              <a:buAutoNum type="arabicPeriod" startAt="6"/>
            </a:pPr>
            <a:r>
              <a:rPr lang="en-US" sz="1600" dirty="0">
                <a:solidFill>
                  <a:srgbClr val="006487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</a:rPr>
              <a:t>Check hardware compatibility (with existing collimators)</a:t>
            </a:r>
          </a:p>
          <a:p>
            <a:pPr marL="699339" lvl="1" indent="-342900" algn="just" fontAlgn="base">
              <a:buAutoNum type="arabicPeriod" startAt="6"/>
            </a:pPr>
            <a:r>
              <a:rPr lang="en-US" sz="1600" dirty="0">
                <a:solidFill>
                  <a:srgbClr val="006487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</a:rPr>
              <a:t>Troubleshoot Errors </a:t>
            </a:r>
          </a:p>
          <a:p>
            <a:pPr marL="699339" lvl="1" indent="-342900" algn="just" fontAlgn="base">
              <a:buAutoNum type="arabicPeriod" startAt="6"/>
            </a:pPr>
            <a:r>
              <a:rPr lang="en-US" sz="1600" dirty="0">
                <a:solidFill>
                  <a:srgbClr val="006487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</a:rPr>
              <a:t>Final demonstration of Proof Of Concept to Mr. Mathew Abraham</a:t>
            </a:r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075EE8CB-9599-4E9D-B2F3-9A4445EBFF9B}"/>
              </a:ext>
            </a:extLst>
          </p:cNvPr>
          <p:cNvSpPr/>
          <p:nvPr/>
        </p:nvSpPr>
        <p:spPr bwMode="auto">
          <a:xfrm>
            <a:off x="6347267" y="2366308"/>
            <a:ext cx="390436" cy="711091"/>
          </a:xfrm>
          <a:prstGeom prst="rightBrace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ヒラギノ角ゴ Pro W3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FD4306B-BBC1-410D-B96E-0DAC0C80E912}"/>
              </a:ext>
            </a:extLst>
          </p:cNvPr>
          <p:cNvSpPr txBox="1"/>
          <p:nvPr/>
        </p:nvSpPr>
        <p:spPr>
          <a:xfrm>
            <a:off x="6625969" y="2488647"/>
            <a:ext cx="2558272" cy="4431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fontAlgn="base">
              <a:lnSpc>
                <a:spcPct val="90000"/>
              </a:lnSpc>
              <a:spcAft>
                <a:spcPts val="468"/>
              </a:spcAft>
            </a:pPr>
            <a:r>
              <a:rPr lang="en-US" sz="1600" b="1" dirty="0">
                <a:solidFill>
                  <a:srgbClr val="006487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</a:rPr>
              <a:t>Stage 2 (Pre-Implementation)</a:t>
            </a:r>
            <a:br>
              <a:rPr lang="en-US" sz="1600" b="1" dirty="0">
                <a:solidFill>
                  <a:srgbClr val="006487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</a:rPr>
            </a:br>
            <a:r>
              <a:rPr lang="en-US" sz="1600" b="1" dirty="0">
                <a:solidFill>
                  <a:srgbClr val="006487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</a:rPr>
              <a:t>Feb ‘19 – Mar ’19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CB317BB-C68E-494C-A9DF-CE9203E826EE}"/>
              </a:ext>
            </a:extLst>
          </p:cNvPr>
          <p:cNvSpPr txBox="1"/>
          <p:nvPr/>
        </p:nvSpPr>
        <p:spPr>
          <a:xfrm>
            <a:off x="138090" y="4404836"/>
            <a:ext cx="6177074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699339" lvl="1" indent="-342900" algn="just" fontAlgn="base">
              <a:buAutoNum type="arabicPeriod" startAt="12"/>
            </a:pPr>
            <a:r>
              <a:rPr lang="en-US" sz="1600" dirty="0">
                <a:solidFill>
                  <a:srgbClr val="006487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</a:rPr>
              <a:t>Check feasibility of implementation (Retrofitability)</a:t>
            </a:r>
          </a:p>
          <a:p>
            <a:pPr marL="699339" lvl="1" indent="-342900" algn="just" fontAlgn="base">
              <a:buAutoNum type="arabicPeriod" startAt="12"/>
            </a:pPr>
            <a:r>
              <a:rPr lang="en-US" sz="1600" dirty="0">
                <a:solidFill>
                  <a:srgbClr val="006487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</a:rPr>
              <a:t>Send proposal to R&amp;D Erlangen (Germany)</a:t>
            </a:r>
          </a:p>
          <a:p>
            <a:pPr marL="699339" lvl="1" indent="-342900" algn="just" fontAlgn="base">
              <a:buAutoNum type="arabicPeriod" startAt="12"/>
            </a:pPr>
            <a:r>
              <a:rPr lang="en-US" sz="1600" dirty="0">
                <a:solidFill>
                  <a:srgbClr val="006487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</a:rPr>
              <a:t>Documentation &amp; Archiving</a:t>
            </a:r>
          </a:p>
        </p:txBody>
      </p:sp>
      <p:sp>
        <p:nvSpPr>
          <p:cNvPr id="13" name="Right Brace 12">
            <a:extLst>
              <a:ext uri="{FF2B5EF4-FFF2-40B4-BE49-F238E27FC236}">
                <a16:creationId xmlns:a16="http://schemas.microsoft.com/office/drawing/2014/main" id="{33F6156E-ADDB-43A7-B595-49BFB82F7911}"/>
              </a:ext>
            </a:extLst>
          </p:cNvPr>
          <p:cNvSpPr/>
          <p:nvPr/>
        </p:nvSpPr>
        <p:spPr bwMode="auto">
          <a:xfrm>
            <a:off x="6357548" y="4426611"/>
            <a:ext cx="305668" cy="684864"/>
          </a:xfrm>
          <a:prstGeom prst="rightBrac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ヒラギノ角ゴ Pro W3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FCC1C37-8CA9-4CFE-9E8F-1BAED83C4C01}"/>
              </a:ext>
            </a:extLst>
          </p:cNvPr>
          <p:cNvSpPr txBox="1"/>
          <p:nvPr/>
        </p:nvSpPr>
        <p:spPr>
          <a:xfrm>
            <a:off x="6558328" y="4547444"/>
            <a:ext cx="2693554" cy="4431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fontAlgn="base">
              <a:lnSpc>
                <a:spcPct val="90000"/>
              </a:lnSpc>
              <a:spcAft>
                <a:spcPts val="468"/>
              </a:spcAft>
            </a:pPr>
            <a:r>
              <a:rPr lang="en-US" sz="1600" b="1" dirty="0">
                <a:solidFill>
                  <a:srgbClr val="006487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</a:rPr>
              <a:t>Stage 4 (Documentation)</a:t>
            </a:r>
            <a:br>
              <a:rPr lang="en-US" sz="1600" b="1" dirty="0">
                <a:solidFill>
                  <a:srgbClr val="006487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</a:rPr>
            </a:br>
            <a:r>
              <a:rPr lang="en-US" sz="1600" b="1" dirty="0">
                <a:solidFill>
                  <a:srgbClr val="006487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</a:rPr>
              <a:t>Apr ‘19 – May ’19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8733D8-BF52-4BBA-9E9E-F9F977AAC45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200" y="1531154"/>
            <a:ext cx="488146" cy="488146"/>
          </a:xfrm>
          <a:prstGeom prst="rect">
            <a:avLst/>
          </a:prstGeom>
        </p:spPr>
      </p:pic>
      <p:sp>
        <p:nvSpPr>
          <p:cNvPr id="17" name="Right Brace 16">
            <a:extLst>
              <a:ext uri="{FF2B5EF4-FFF2-40B4-BE49-F238E27FC236}">
                <a16:creationId xmlns:a16="http://schemas.microsoft.com/office/drawing/2014/main" id="{161A6DF2-6DFA-4850-9DC0-FFBB30BEBA53}"/>
              </a:ext>
            </a:extLst>
          </p:cNvPr>
          <p:cNvSpPr/>
          <p:nvPr/>
        </p:nvSpPr>
        <p:spPr bwMode="auto">
          <a:xfrm>
            <a:off x="6326297" y="3249558"/>
            <a:ext cx="336920" cy="820608"/>
          </a:xfrm>
          <a:prstGeom prst="rightBrace">
            <a:avLst/>
          </a:prstGeom>
          <a:solidFill>
            <a:schemeClr val="bg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ヒラギノ角ゴ Pro W3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79C0D37-B434-4C22-A603-3D024BFA6AA1}"/>
              </a:ext>
            </a:extLst>
          </p:cNvPr>
          <p:cNvSpPr txBox="1"/>
          <p:nvPr/>
        </p:nvSpPr>
        <p:spPr>
          <a:xfrm>
            <a:off x="6622556" y="3518045"/>
            <a:ext cx="2558272" cy="4431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fontAlgn="base">
              <a:lnSpc>
                <a:spcPct val="90000"/>
              </a:lnSpc>
              <a:spcAft>
                <a:spcPts val="468"/>
              </a:spcAft>
            </a:pPr>
            <a:r>
              <a:rPr lang="en-US" sz="1600" b="1" dirty="0">
                <a:solidFill>
                  <a:srgbClr val="006487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</a:rPr>
              <a:t>Stage 3 (Implementation)</a:t>
            </a:r>
            <a:br>
              <a:rPr lang="en-US" sz="1600" b="1" dirty="0">
                <a:solidFill>
                  <a:srgbClr val="006487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</a:rPr>
            </a:br>
            <a:r>
              <a:rPr lang="en-US" sz="1600" b="1" dirty="0">
                <a:solidFill>
                  <a:srgbClr val="006487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</a:rPr>
              <a:t>Feb ‘19 – Mar ’19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A5E2599B-75CB-439E-9F8E-1AEFE20B7AB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3585" y="2857500"/>
            <a:ext cx="488146" cy="488146"/>
          </a:xfrm>
          <a:prstGeom prst="rect">
            <a:avLst/>
          </a:prstGeom>
        </p:spPr>
      </p:pic>
      <p:sp>
        <p:nvSpPr>
          <p:cNvPr id="22" name="Arrow: Right 21">
            <a:extLst>
              <a:ext uri="{FF2B5EF4-FFF2-40B4-BE49-F238E27FC236}">
                <a16:creationId xmlns:a16="http://schemas.microsoft.com/office/drawing/2014/main" id="{95E21ABC-92AE-49B7-ADE5-702B12265866}"/>
              </a:ext>
            </a:extLst>
          </p:cNvPr>
          <p:cNvSpPr/>
          <p:nvPr/>
        </p:nvSpPr>
        <p:spPr bwMode="auto">
          <a:xfrm flipH="1">
            <a:off x="9251882" y="3314700"/>
            <a:ext cx="588872" cy="290771"/>
          </a:xfrm>
          <a:prstGeom prst="rightArrow">
            <a:avLst/>
          </a:prstGeom>
          <a:noFill/>
          <a:ln w="19050">
            <a:solidFill>
              <a:srgbClr val="FF0000"/>
            </a:solidFill>
          </a:ln>
          <a:effectLst/>
          <a:ex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IN" sz="1800" b="1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9063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2.22222E-6 L -0.4052 -0.00195 " pathEditMode="relative" rAng="0" ptsTypes="AA">
                                      <p:cBhvr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260" y="-1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81000" y="266700"/>
            <a:ext cx="7186952" cy="487554"/>
          </a:xfrm>
        </p:spPr>
        <p:txBody>
          <a:bodyPr/>
          <a:lstStyle/>
          <a:p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INITIAL SOLUTION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81000" y="754254"/>
            <a:ext cx="7773032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 fontAlgn="base">
              <a:lnSpc>
                <a:spcPct val="90000"/>
              </a:lnSpc>
              <a:spcAft>
                <a:spcPts val="468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rgbClr val="EC6602"/>
              </a:solidFill>
              <a:latin typeface="Calibri" panose="020F0502020204030204" pitchFamily="34" charset="0"/>
              <a:ea typeface="ＭＳ Ｐゴシック" charset="-128"/>
              <a:cs typeface="Calibri" panose="020F0502020204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AEED1B-AB09-4B81-AEB2-C0E985DC1FBD}"/>
              </a:ext>
            </a:extLst>
          </p:cNvPr>
          <p:cNvSpPr txBox="1"/>
          <p:nvPr/>
        </p:nvSpPr>
        <p:spPr>
          <a:xfrm>
            <a:off x="76516" y="647700"/>
            <a:ext cx="8382000" cy="57861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742950" lvl="1" indent="-285750" fontAlgn="base">
              <a:buFont typeface="Arial" panose="020B0604020202020204" pitchFamily="34" charset="0"/>
              <a:buChar char="•"/>
            </a:pPr>
            <a:endParaRPr lang="en-US" dirty="0">
              <a:solidFill>
                <a:srgbClr val="006487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</a:endParaRPr>
          </a:p>
          <a:p>
            <a:pPr marL="642189" lvl="1" indent="-285750" fontAlgn="base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6487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</a:rPr>
              <a:t>Current CAN Analyzer used to monitor high-speed can networks : </a:t>
            </a:r>
          </a:p>
          <a:p>
            <a:pPr marL="356439" lvl="1" fontAlgn="base"/>
            <a:r>
              <a:rPr lang="en-US" dirty="0">
                <a:solidFill>
                  <a:srgbClr val="006487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</a:rPr>
              <a:t>      </a:t>
            </a:r>
            <a:r>
              <a:rPr lang="en-US" b="1" dirty="0">
                <a:solidFill>
                  <a:srgbClr val="006487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</a:rPr>
              <a:t>Microchip APGDT002</a:t>
            </a:r>
          </a:p>
          <a:p>
            <a:pPr marL="642189" lvl="1" indent="-285750" fontAlgn="base">
              <a:buFont typeface="Arial" panose="020B0604020202020204" pitchFamily="34" charset="0"/>
              <a:buChar char="•"/>
            </a:pPr>
            <a:endParaRPr lang="en-US" b="1" dirty="0">
              <a:solidFill>
                <a:srgbClr val="006487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</a:endParaRPr>
          </a:p>
          <a:p>
            <a:pPr marL="642189" lvl="1" indent="-285750" fontAlgn="base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6487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</a:rPr>
              <a:t>Internal Major Components of </a:t>
            </a:r>
            <a:r>
              <a:rPr lang="en-US" b="1" dirty="0">
                <a:solidFill>
                  <a:srgbClr val="006487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</a:rPr>
              <a:t>APGDT002:</a:t>
            </a:r>
          </a:p>
          <a:p>
            <a:pPr marL="356439" lvl="1" fontAlgn="base"/>
            <a:endParaRPr lang="en-US" b="1" dirty="0">
              <a:solidFill>
                <a:srgbClr val="006487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</a:endParaRPr>
          </a:p>
          <a:p>
            <a:pPr marL="1099389" lvl="2" indent="-285750" fontAlgn="base">
              <a:buFont typeface="Courier New" panose="02070309020205020404" pitchFamily="49" charset="0"/>
              <a:buChar char="o"/>
            </a:pPr>
            <a:r>
              <a:rPr lang="en-US" sz="1600" b="1" dirty="0">
                <a:solidFill>
                  <a:srgbClr val="006487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</a:rPr>
              <a:t>MAX 3378E – </a:t>
            </a:r>
            <a:r>
              <a:rPr lang="en-US" sz="1600" dirty="0">
                <a:solidFill>
                  <a:srgbClr val="006487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</a:rPr>
              <a:t>Level Translator (for Multi-Voltage Systems)</a:t>
            </a:r>
          </a:p>
          <a:p>
            <a:pPr marL="813639" lvl="2" fontAlgn="base"/>
            <a:endParaRPr lang="en-US" sz="1600" dirty="0">
              <a:solidFill>
                <a:srgbClr val="006487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</a:endParaRPr>
          </a:p>
          <a:p>
            <a:pPr marL="1099389" lvl="2" indent="-285750" fontAlgn="base">
              <a:buFont typeface="Courier New" panose="02070309020205020404" pitchFamily="49" charset="0"/>
              <a:buChar char="o"/>
            </a:pPr>
            <a:r>
              <a:rPr lang="en-US" sz="1600" b="1" dirty="0">
                <a:solidFill>
                  <a:srgbClr val="006487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</a:rPr>
              <a:t>MCP 2551 – </a:t>
            </a:r>
            <a:r>
              <a:rPr lang="en-US" sz="1600" dirty="0">
                <a:solidFill>
                  <a:srgbClr val="006487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</a:rPr>
              <a:t>High-Speed CAN Transceiver</a:t>
            </a:r>
          </a:p>
          <a:p>
            <a:pPr marL="1099389" lvl="2" indent="-285750" fontAlgn="base">
              <a:buFont typeface="Courier New" panose="02070309020205020404" pitchFamily="49" charset="0"/>
              <a:buChar char="o"/>
            </a:pPr>
            <a:endParaRPr lang="en-US" sz="1600" b="1" dirty="0">
              <a:solidFill>
                <a:srgbClr val="006487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</a:endParaRPr>
          </a:p>
          <a:p>
            <a:pPr marL="1099389" lvl="2" indent="-285750" fontAlgn="base">
              <a:buFont typeface="Courier New" panose="02070309020205020404" pitchFamily="49" charset="0"/>
              <a:buChar char="o"/>
            </a:pPr>
            <a:r>
              <a:rPr lang="en-US" sz="1600" b="1" dirty="0">
                <a:solidFill>
                  <a:srgbClr val="006487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</a:rPr>
              <a:t>PIC 18F2680 – </a:t>
            </a:r>
            <a:r>
              <a:rPr lang="en-US" sz="1600" dirty="0">
                <a:solidFill>
                  <a:srgbClr val="006487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</a:rPr>
              <a:t>µC receiving serial data from CAN Transceiver; Alternating CAN Data w.r.t to trigger signals given as input</a:t>
            </a:r>
          </a:p>
          <a:p>
            <a:pPr marL="813639" lvl="2" fontAlgn="base"/>
            <a:endParaRPr lang="en-US" sz="1600" b="1" dirty="0">
              <a:solidFill>
                <a:srgbClr val="006487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</a:endParaRPr>
          </a:p>
          <a:p>
            <a:pPr marL="1099389" lvl="2" indent="-285750" fontAlgn="base">
              <a:buFont typeface="Courier New" panose="02070309020205020404" pitchFamily="49" charset="0"/>
              <a:buChar char="o"/>
            </a:pPr>
            <a:r>
              <a:rPr lang="en-US" sz="1600" b="1" dirty="0">
                <a:solidFill>
                  <a:srgbClr val="006487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</a:rPr>
              <a:t>PIC 18F2550 – </a:t>
            </a:r>
            <a:r>
              <a:rPr lang="en-US" sz="1600" dirty="0">
                <a:solidFill>
                  <a:srgbClr val="006487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</a:rPr>
              <a:t>µC controlling internal status lights</a:t>
            </a:r>
            <a:endParaRPr lang="en-US" sz="1600" b="1" dirty="0">
              <a:solidFill>
                <a:srgbClr val="006487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</a:endParaRPr>
          </a:p>
          <a:p>
            <a:pPr marL="813639" lvl="2" fontAlgn="base"/>
            <a:endParaRPr lang="en-US" sz="1600" b="1" dirty="0">
              <a:solidFill>
                <a:srgbClr val="006487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</a:endParaRPr>
          </a:p>
          <a:p>
            <a:pPr marL="1099389" lvl="2" indent="-285750" fontAlgn="base">
              <a:buFont typeface="Courier New" panose="02070309020205020404" pitchFamily="49" charset="0"/>
              <a:buChar char="o"/>
            </a:pPr>
            <a:endParaRPr lang="en-US" sz="1600" b="1" dirty="0">
              <a:solidFill>
                <a:srgbClr val="006487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</a:endParaRPr>
          </a:p>
          <a:p>
            <a:pPr marL="642189" lvl="1" indent="-285750" fontAlgn="base">
              <a:buFont typeface="Arial" panose="020B0604020202020204" pitchFamily="34" charset="0"/>
              <a:buChar char="•"/>
            </a:pPr>
            <a:endParaRPr lang="en-US" b="1" dirty="0">
              <a:solidFill>
                <a:srgbClr val="006487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</a:endParaRPr>
          </a:p>
          <a:p>
            <a:pPr marL="356439" lvl="1" fontAlgn="base"/>
            <a:endParaRPr lang="en-US" b="1" dirty="0">
              <a:solidFill>
                <a:srgbClr val="006487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</a:endParaRPr>
          </a:p>
          <a:p>
            <a:pPr marL="642189" lvl="1" indent="-285750" fontAlgn="base">
              <a:buFont typeface="Arial" panose="020B0604020202020204" pitchFamily="34" charset="0"/>
              <a:buChar char="•"/>
            </a:pPr>
            <a:endParaRPr lang="en-US" b="1" dirty="0">
              <a:solidFill>
                <a:srgbClr val="006487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</a:endParaRPr>
          </a:p>
          <a:p>
            <a:pPr marL="642189" lvl="1" indent="-285750" fontAlgn="base"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1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</a:endParaRPr>
          </a:p>
          <a:p>
            <a:pPr marL="356439" lvl="1" fontAlgn="base"/>
            <a:endParaRPr lang="en-US" dirty="0">
              <a:solidFill>
                <a:schemeClr val="accent1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</a:endParaRPr>
          </a:p>
          <a:p>
            <a:pPr marL="356439" lvl="1" fontAlgn="base"/>
            <a:endParaRPr lang="en-US" dirty="0">
              <a:solidFill>
                <a:srgbClr val="EC6602"/>
              </a:solidFill>
              <a:latin typeface="Calibri" panose="020F0502020204030204" pitchFamily="34" charset="0"/>
              <a:ea typeface="ＭＳ Ｐゴシック" charset="-128"/>
              <a:cs typeface="Calibri" panose="020F05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91FEC0-1A49-4630-805B-00789717D9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0" y="1384553"/>
            <a:ext cx="2514600" cy="1631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6825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81000" y="266700"/>
            <a:ext cx="7186952" cy="487554"/>
          </a:xfrm>
        </p:spPr>
        <p:txBody>
          <a:bodyPr/>
          <a:lstStyle/>
          <a:p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SOLUTION ANALYSIS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81000" y="754254"/>
            <a:ext cx="7773032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 fontAlgn="base">
              <a:lnSpc>
                <a:spcPct val="90000"/>
              </a:lnSpc>
              <a:spcAft>
                <a:spcPts val="468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rgbClr val="EC6602"/>
              </a:solidFill>
              <a:latin typeface="Calibri" panose="020F0502020204030204" pitchFamily="34" charset="0"/>
              <a:ea typeface="ＭＳ Ｐゴシック" charset="-128"/>
              <a:cs typeface="Calibri" panose="020F05020202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A445AC-8D38-4242-972E-2FEC2213EE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246" y="647700"/>
            <a:ext cx="8094540" cy="4724400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78BDB315-BA9F-4740-ACE2-1632C670D24A}"/>
              </a:ext>
            </a:extLst>
          </p:cNvPr>
          <p:cNvSpPr/>
          <p:nvPr/>
        </p:nvSpPr>
        <p:spPr bwMode="auto">
          <a:xfrm>
            <a:off x="304800" y="1571625"/>
            <a:ext cx="704850" cy="685800"/>
          </a:xfrm>
          <a:prstGeom prst="ellipse">
            <a:avLst/>
          </a:prstGeom>
          <a:noFill/>
          <a:ln w="28575">
            <a:solidFill>
              <a:srgbClr val="00B050"/>
            </a:solidFill>
          </a:ln>
          <a:effectLst/>
          <a:ex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IN" sz="1800" b="1" dirty="0" err="1">
              <a:solidFill>
                <a:schemeClr val="tx1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B5AC593-0CCE-4799-AAF4-B0BF16B6F9ED}"/>
              </a:ext>
            </a:extLst>
          </p:cNvPr>
          <p:cNvSpPr/>
          <p:nvPr/>
        </p:nvSpPr>
        <p:spPr bwMode="auto">
          <a:xfrm>
            <a:off x="3669676" y="3171825"/>
            <a:ext cx="304800" cy="1219200"/>
          </a:xfrm>
          <a:prstGeom prst="ellipse">
            <a:avLst/>
          </a:prstGeom>
          <a:noFill/>
          <a:ln w="28575">
            <a:solidFill>
              <a:srgbClr val="00B050"/>
            </a:solidFill>
          </a:ln>
          <a:effectLst/>
          <a:ex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IN" sz="1800" b="1" dirty="0" err="1">
              <a:solidFill>
                <a:schemeClr val="tx1"/>
              </a:solidFill>
            </a:endParaRPr>
          </a:p>
        </p:txBody>
      </p:sp>
      <p:sp>
        <p:nvSpPr>
          <p:cNvPr id="5" name="Speech Bubble: Rectangle 4">
            <a:extLst>
              <a:ext uri="{FF2B5EF4-FFF2-40B4-BE49-F238E27FC236}">
                <a16:creationId xmlns:a16="http://schemas.microsoft.com/office/drawing/2014/main" id="{3478863C-7398-4668-9C2B-B8399DC901BB}"/>
              </a:ext>
            </a:extLst>
          </p:cNvPr>
          <p:cNvSpPr/>
          <p:nvPr/>
        </p:nvSpPr>
        <p:spPr bwMode="auto">
          <a:xfrm>
            <a:off x="1143000" y="920941"/>
            <a:ext cx="2831476" cy="685800"/>
          </a:xfrm>
          <a:prstGeom prst="wedgeRectCallout">
            <a:avLst>
              <a:gd name="adj1" fmla="val -52118"/>
              <a:gd name="adj2" fmla="val 87500"/>
            </a:avLst>
          </a:prstGeom>
          <a:solidFill>
            <a:schemeClr val="bg1"/>
          </a:solidFill>
          <a:ln w="19050">
            <a:solidFill>
              <a:srgbClr val="00B050"/>
            </a:solidFill>
          </a:ln>
          <a:effectLst/>
          <a:ex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IN" sz="1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Async. </a:t>
            </a:r>
            <a:r>
              <a:rPr lang="en-IN" b="1" dirty="0">
                <a:latin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lang="en-IN" sz="1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erial comm. of CAN Data to µCs via (USB to I2C)</a:t>
            </a:r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A83A236F-60C5-4BAC-B672-59B64B548F5B}"/>
              </a:ext>
            </a:extLst>
          </p:cNvPr>
          <p:cNvSpPr/>
          <p:nvPr/>
        </p:nvSpPr>
        <p:spPr bwMode="auto">
          <a:xfrm>
            <a:off x="4114800" y="2510726"/>
            <a:ext cx="2133600" cy="693547"/>
          </a:xfrm>
          <a:prstGeom prst="wedgeRectCallout">
            <a:avLst>
              <a:gd name="adj1" fmla="val -54526"/>
              <a:gd name="adj2" fmla="val 90463"/>
            </a:avLst>
          </a:prstGeom>
          <a:solidFill>
            <a:schemeClr val="bg1"/>
          </a:solidFill>
          <a:ln w="19050">
            <a:solidFill>
              <a:srgbClr val="00B050"/>
            </a:solidFill>
          </a:ln>
          <a:effectLst/>
          <a:ex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IN" sz="1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8-bit to USB Parallel Converter </a:t>
            </a:r>
          </a:p>
        </p:txBody>
      </p:sp>
      <p:sp>
        <p:nvSpPr>
          <p:cNvPr id="9" name="Cross 8">
            <a:extLst>
              <a:ext uri="{FF2B5EF4-FFF2-40B4-BE49-F238E27FC236}">
                <a16:creationId xmlns:a16="http://schemas.microsoft.com/office/drawing/2014/main" id="{9D6449EB-D962-47AF-BD3F-9C0D0892AF91}"/>
              </a:ext>
            </a:extLst>
          </p:cNvPr>
          <p:cNvSpPr/>
          <p:nvPr/>
        </p:nvSpPr>
        <p:spPr bwMode="auto">
          <a:xfrm rot="2597752">
            <a:off x="3485449" y="1176391"/>
            <a:ext cx="685800" cy="685800"/>
          </a:xfrm>
          <a:prstGeom prst="plus">
            <a:avLst>
              <a:gd name="adj" fmla="val 38015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IN" sz="1800" b="1" dirty="0" err="1">
              <a:solidFill>
                <a:schemeClr val="tx1"/>
              </a:solidFill>
            </a:endParaRPr>
          </a:p>
        </p:txBody>
      </p:sp>
      <p:sp>
        <p:nvSpPr>
          <p:cNvPr id="10" name="Cross 9">
            <a:extLst>
              <a:ext uri="{FF2B5EF4-FFF2-40B4-BE49-F238E27FC236}">
                <a16:creationId xmlns:a16="http://schemas.microsoft.com/office/drawing/2014/main" id="{B60F8E20-30A6-458E-A316-7244BB47CC96}"/>
              </a:ext>
            </a:extLst>
          </p:cNvPr>
          <p:cNvSpPr/>
          <p:nvPr/>
        </p:nvSpPr>
        <p:spPr bwMode="auto">
          <a:xfrm rot="2597752">
            <a:off x="5801731" y="2757653"/>
            <a:ext cx="685800" cy="685800"/>
          </a:xfrm>
          <a:prstGeom prst="plus">
            <a:avLst>
              <a:gd name="adj" fmla="val 38015"/>
            </a:avLst>
          </a:prstGeom>
          <a:solidFill>
            <a:srgbClr val="FF0000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IN" sz="1800" b="1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3592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  <p:bldP spid="5" grpId="0" animBg="1"/>
      <p:bldP spid="8" grpId="0" animBg="1"/>
      <p:bldP spid="9" grpId="0" animBg="1"/>
      <p:bldP spid="1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81000" y="266700"/>
            <a:ext cx="7186952" cy="487554"/>
          </a:xfrm>
        </p:spPr>
        <p:txBody>
          <a:bodyPr/>
          <a:lstStyle/>
          <a:p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SOLUTION REJECTED, WHY?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81000" y="754254"/>
            <a:ext cx="7773032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 fontAlgn="base">
              <a:lnSpc>
                <a:spcPct val="90000"/>
              </a:lnSpc>
              <a:spcAft>
                <a:spcPts val="468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rgbClr val="EC6602"/>
              </a:solidFill>
              <a:latin typeface="Calibri" panose="020F0502020204030204" pitchFamily="34" charset="0"/>
              <a:ea typeface="ＭＳ Ｐゴシック" charset="-128"/>
              <a:cs typeface="Calibri" panose="020F0502020204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AEED1B-AB09-4B81-AEB2-C0E985DC1FBD}"/>
              </a:ext>
            </a:extLst>
          </p:cNvPr>
          <p:cNvSpPr txBox="1"/>
          <p:nvPr/>
        </p:nvSpPr>
        <p:spPr>
          <a:xfrm>
            <a:off x="0" y="859399"/>
            <a:ext cx="8382000" cy="276998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742950" lvl="1" indent="-285750" fontAlgn="base">
              <a:buFont typeface="Arial" panose="020B0604020202020204" pitchFamily="34" charset="0"/>
              <a:buChar char="•"/>
            </a:pPr>
            <a:endParaRPr lang="en-US" dirty="0">
              <a:solidFill>
                <a:srgbClr val="006487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</a:endParaRPr>
          </a:p>
          <a:p>
            <a:pPr marL="642189" lvl="1" indent="-285750" fontAlgn="base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6487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</a:rPr>
              <a:t>Cost of Implementation of this CANalyzer is very high. </a:t>
            </a:r>
            <a:r>
              <a:rPr lang="en-US" b="1" dirty="0">
                <a:solidFill>
                  <a:srgbClr val="006487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</a:rPr>
              <a:t>(~ $65 per Machine).</a:t>
            </a:r>
          </a:p>
          <a:p>
            <a:pPr marL="356439" lvl="1" fontAlgn="base"/>
            <a:endParaRPr lang="en-US" dirty="0">
              <a:solidFill>
                <a:srgbClr val="006487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</a:endParaRPr>
          </a:p>
          <a:p>
            <a:pPr marL="642189" lvl="1" indent="-285750" fontAlgn="base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6487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</a:rPr>
              <a:t>Models launched before the Artis System do not support this hardware addition.</a:t>
            </a:r>
          </a:p>
          <a:p>
            <a:pPr marL="642189" lvl="1" indent="-285750" fontAlgn="base">
              <a:buFont typeface="Arial" panose="020B0604020202020204" pitchFamily="34" charset="0"/>
              <a:buChar char="•"/>
            </a:pPr>
            <a:endParaRPr lang="en-US" dirty="0">
              <a:solidFill>
                <a:srgbClr val="006487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</a:endParaRPr>
          </a:p>
          <a:p>
            <a:pPr marL="642189" lvl="1" indent="-285750" fontAlgn="base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6487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</a:rPr>
              <a:t>External input for CAN-Bus response has to be provided. </a:t>
            </a:r>
          </a:p>
          <a:p>
            <a:pPr marL="642189" lvl="1" indent="-285750" fontAlgn="base">
              <a:buFont typeface="Arial" panose="020B0604020202020204" pitchFamily="34" charset="0"/>
              <a:buChar char="•"/>
            </a:pPr>
            <a:endParaRPr lang="en-US" dirty="0">
              <a:solidFill>
                <a:srgbClr val="006487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</a:endParaRPr>
          </a:p>
          <a:p>
            <a:pPr marL="642189" lvl="1" indent="-285750" fontAlgn="base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6487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</a:rPr>
              <a:t>Licensing issues when utilizing the CANalyzer on a vast scale.</a:t>
            </a:r>
          </a:p>
          <a:p>
            <a:pPr marL="642189" lvl="1" indent="-285750" fontAlgn="base">
              <a:buFont typeface="Arial" panose="020B0604020202020204" pitchFamily="34" charset="0"/>
              <a:buChar char="•"/>
            </a:pPr>
            <a:endParaRPr lang="en-US" dirty="0">
              <a:solidFill>
                <a:srgbClr val="006487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</a:endParaRPr>
          </a:p>
          <a:p>
            <a:pPr marL="642189" lvl="1" indent="-285750" fontAlgn="base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6487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</a:rPr>
              <a:t>Not an immediate solution to the problem.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3D3CBF4-0F3D-46C1-9C5D-1A7E0247AC93}"/>
              </a:ext>
            </a:extLst>
          </p:cNvPr>
          <p:cNvGrpSpPr/>
          <p:nvPr/>
        </p:nvGrpSpPr>
        <p:grpSpPr>
          <a:xfrm>
            <a:off x="6571608" y="2005620"/>
            <a:ext cx="2514600" cy="1631092"/>
            <a:chOff x="6047666" y="1356430"/>
            <a:chExt cx="2514600" cy="163109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091FEC0-1A49-4630-805B-00789717D9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47666" y="1356430"/>
              <a:ext cx="2514600" cy="1631092"/>
            </a:xfrm>
            <a:prstGeom prst="rect">
              <a:avLst/>
            </a:prstGeom>
          </p:spPr>
        </p:pic>
        <p:sp>
          <p:nvSpPr>
            <p:cNvPr id="7" name="Cross 6">
              <a:extLst>
                <a:ext uri="{FF2B5EF4-FFF2-40B4-BE49-F238E27FC236}">
                  <a16:creationId xmlns:a16="http://schemas.microsoft.com/office/drawing/2014/main" id="{48388F78-7294-48F2-BDE3-255BB0C4E7CE}"/>
                </a:ext>
              </a:extLst>
            </p:cNvPr>
            <p:cNvSpPr/>
            <p:nvPr/>
          </p:nvSpPr>
          <p:spPr bwMode="auto">
            <a:xfrm rot="2597752">
              <a:off x="6831131" y="1725247"/>
              <a:ext cx="1256057" cy="1227203"/>
            </a:xfrm>
            <a:prstGeom prst="plus">
              <a:avLst>
                <a:gd name="adj" fmla="val 37044"/>
              </a:avLst>
            </a:prstGeom>
            <a:solidFill>
              <a:srgbClr val="FF00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  <a:effectLst/>
            <a:extLst/>
          </p:spPr>
          <p:txBody>
            <a:bodyPr wrap="square" lIns="108000" tIns="54000" rIns="108000" bIns="5400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en-IN" sz="1800" b="1" dirty="0" err="1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042305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81000" y="229442"/>
            <a:ext cx="7186952" cy="487554"/>
          </a:xfrm>
        </p:spPr>
        <p:txBody>
          <a:bodyPr/>
          <a:lstStyle/>
          <a:p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VIABLE SOLUTION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81000" y="754254"/>
            <a:ext cx="7773032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 fontAlgn="base">
              <a:lnSpc>
                <a:spcPct val="90000"/>
              </a:lnSpc>
              <a:spcAft>
                <a:spcPts val="468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rgbClr val="EC6602"/>
              </a:solidFill>
              <a:latin typeface="Calibri" panose="020F0502020204030204" pitchFamily="34" charset="0"/>
              <a:ea typeface="ＭＳ Ｐゴシック" charset="-128"/>
              <a:cs typeface="Calibri" panose="020F0502020204030204" pitchFamily="34" charset="0"/>
            </a:endParaRPr>
          </a:p>
        </p:txBody>
      </p:sp>
      <p:pic>
        <p:nvPicPr>
          <p:cNvPr id="167" name="Picture 166">
            <a:extLst>
              <a:ext uri="{FF2B5EF4-FFF2-40B4-BE49-F238E27FC236}">
                <a16:creationId xmlns:a16="http://schemas.microsoft.com/office/drawing/2014/main" id="{B0E88029-7EEA-4B35-9E15-C4AD429E4E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179" y="716996"/>
            <a:ext cx="8515821" cy="4545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9209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81000" y="229442"/>
            <a:ext cx="7186952" cy="487554"/>
          </a:xfrm>
        </p:spPr>
        <p:txBody>
          <a:bodyPr/>
          <a:lstStyle/>
          <a:p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VIABLE SOLUTION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81000" y="754254"/>
            <a:ext cx="7773032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 fontAlgn="base">
              <a:lnSpc>
                <a:spcPct val="90000"/>
              </a:lnSpc>
              <a:spcAft>
                <a:spcPts val="468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rgbClr val="EC6602"/>
              </a:solidFill>
              <a:latin typeface="Calibri" panose="020F0502020204030204" pitchFamily="34" charset="0"/>
              <a:ea typeface="ＭＳ Ｐゴシック" charset="-128"/>
              <a:cs typeface="Calibri" panose="020F05020202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8D317F-953E-4EDE-A625-257552C6D0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6509" y="754254"/>
            <a:ext cx="4810981" cy="4537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7103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81000" y="229442"/>
            <a:ext cx="7186952" cy="487554"/>
          </a:xfrm>
        </p:spPr>
        <p:txBody>
          <a:bodyPr/>
          <a:lstStyle/>
          <a:p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VIABLE SOLUTION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B2273B5-479E-410F-8CF8-EF4650D0CE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040810"/>
            <a:ext cx="2667000" cy="303068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DA8EA92-1FFE-4E85-BB76-3047F40F0E37}"/>
              </a:ext>
            </a:extLst>
          </p:cNvPr>
          <p:cNvSpPr txBox="1"/>
          <p:nvPr/>
        </p:nvSpPr>
        <p:spPr>
          <a:xfrm>
            <a:off x="381000" y="4414118"/>
            <a:ext cx="3528595" cy="52014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IN" sz="1600" b="1" dirty="0">
                <a:latin typeface="Calibri" panose="020F0502020204030204" pitchFamily="34" charset="0"/>
                <a:cs typeface="Calibri" panose="020F0502020204030204" pitchFamily="34" charset="0"/>
              </a:rPr>
              <a:t>Extraction of Data Packets In Artis System</a:t>
            </a:r>
          </a:p>
          <a:p>
            <a:pPr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r>
              <a:rPr lang="en-IN" sz="1600" b="1" dirty="0">
                <a:latin typeface="Calibri" panose="020F0502020204030204" pitchFamily="34" charset="0"/>
                <a:cs typeface="Calibri" panose="020F0502020204030204" pitchFamily="34" charset="0"/>
              </a:rPr>
              <a:t> – (Proposed Idea)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D11E03-EAF6-47BA-BFF5-74BC6957B556}"/>
              </a:ext>
            </a:extLst>
          </p:cNvPr>
          <p:cNvSpPr/>
          <p:nvPr/>
        </p:nvSpPr>
        <p:spPr>
          <a:xfrm>
            <a:off x="3289300" y="780740"/>
            <a:ext cx="5334000" cy="30087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600" dirty="0">
                <a:latin typeface="Calibri" panose="020F0502020204030204" pitchFamily="34" charset="0"/>
                <a:ea typeface="MS Mincho" panose="02020609040205080304" pitchFamily="49" charset="-128"/>
                <a:cs typeface="Calibri" panose="020F0502020204030204" pitchFamily="34" charset="0"/>
              </a:rPr>
              <a:t>The CAN Data being pulled out from the CAN Bus line is fed into a </a:t>
            </a:r>
            <a:r>
              <a:rPr lang="en-US" sz="1600" b="1" dirty="0">
                <a:latin typeface="Calibri" panose="020F0502020204030204" pitchFamily="34" charset="0"/>
                <a:ea typeface="MS Mincho" panose="02020609040205080304" pitchFamily="49" charset="-128"/>
                <a:cs typeface="Calibri" panose="020F0502020204030204" pitchFamily="34" charset="0"/>
              </a:rPr>
              <a:t>USB to CAN Converter</a:t>
            </a:r>
            <a:r>
              <a:rPr lang="en-US" sz="1600" dirty="0">
                <a:latin typeface="Calibri" panose="020F0502020204030204" pitchFamily="34" charset="0"/>
                <a:ea typeface="MS Mincho" panose="02020609040205080304" pitchFamily="49" charset="-128"/>
                <a:cs typeface="Calibri" panose="020F0502020204030204" pitchFamily="34" charset="0"/>
              </a:rPr>
              <a:t>.</a:t>
            </a:r>
          </a:p>
          <a:p>
            <a:pPr lvl="0" algn="just">
              <a:lnSpc>
                <a:spcPct val="150000"/>
              </a:lnSpc>
              <a:spcAft>
                <a:spcPts val="0"/>
              </a:spcAft>
            </a:pPr>
            <a:endParaRPr lang="en-IN" sz="1600" dirty="0">
              <a:latin typeface="Calibri" panose="020F0502020204030204" pitchFamily="34" charset="0"/>
              <a:ea typeface="MS Mincho" panose="02020609040205080304" pitchFamily="49" charset="-128"/>
              <a:cs typeface="Calibri" panose="020F0502020204030204" pitchFamily="34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600" dirty="0">
                <a:latin typeface="Calibri" panose="020F0502020204030204" pitchFamily="34" charset="0"/>
                <a:ea typeface="MS Mincho" panose="02020609040205080304" pitchFamily="49" charset="-128"/>
                <a:cs typeface="Calibri" panose="020F0502020204030204" pitchFamily="34" charset="0"/>
              </a:rPr>
              <a:t>This Data is now available in USB Data format that is transmitted serially to the next </a:t>
            </a:r>
            <a:r>
              <a:rPr lang="en-US" sz="1600" b="1" dirty="0">
                <a:latin typeface="Calibri" panose="020F0502020204030204" pitchFamily="34" charset="0"/>
                <a:ea typeface="MS Mincho" panose="02020609040205080304" pitchFamily="49" charset="-128"/>
                <a:cs typeface="Calibri" panose="020F0502020204030204" pitchFamily="34" charset="0"/>
              </a:rPr>
              <a:t>visualization platform. </a:t>
            </a:r>
          </a:p>
          <a:p>
            <a:pPr lvl="0" algn="just">
              <a:lnSpc>
                <a:spcPct val="150000"/>
              </a:lnSpc>
              <a:spcAft>
                <a:spcPts val="0"/>
              </a:spcAft>
            </a:pPr>
            <a:endParaRPr lang="en-IN" sz="1600" dirty="0">
              <a:latin typeface="Calibri" panose="020F0502020204030204" pitchFamily="34" charset="0"/>
              <a:ea typeface="MS Mincho" panose="02020609040205080304" pitchFamily="49" charset="-128"/>
              <a:cs typeface="Calibri" panose="020F0502020204030204" pitchFamily="34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600" dirty="0">
                <a:latin typeface="Calibri" panose="020F0502020204030204" pitchFamily="34" charset="0"/>
                <a:ea typeface="MS Mincho" panose="02020609040205080304" pitchFamily="49" charset="-128"/>
                <a:cs typeface="Calibri" panose="020F0502020204030204" pitchFamily="34" charset="0"/>
              </a:rPr>
              <a:t> This visualization of data is possible because the data received is in the form of USB Serial Data. </a:t>
            </a:r>
            <a:endParaRPr lang="en-IN" sz="1600" dirty="0">
              <a:latin typeface="Calibri" panose="020F0502020204030204" pitchFamily="34" charset="0"/>
              <a:ea typeface="MS Mincho" panose="02020609040205080304" pitchFamily="49" charset="-128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482602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DELETE_ONEVENT_NEWPRES" val="False"/>
  <p:tag name="CDT_PROT" val="2"/>
  <p:tag name="CDT_PROT_TOP" val="0"/>
  <p:tag name="CDT_PROT_LEFT" val="0"/>
  <p:tag name="CDT_PROT_WIDTH" val="960,5"/>
  <p:tag name="CDT_PROT_HEIGHT" val="99,87504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5:111,25-366,85-374,25-593,65"/>
  <p:tag name="CDT_MASTERSHAPE2" val="13:111,25-366,8501-374,25-593,6499"/>
  <p:tag name="CDT_MASTERSHAPE3" val="2:0-0-99,87504-960,5"/>
  <p:tag name="CDT_MASTERSHAPE4" val="11:111,25-0-374,25-355,5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13:111,25-49,37504-374,25-306,1349"/>
  <p:tag name="CDT_MASTERSHAPE3" val="5:111,25-366,85-374,25-593,65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646,3749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532,9134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430,875"/>
  <p:tag name="CDT_MASTERSHAPE3" val="4:111,25-491,625-374,25-430,875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01-49,37504-181,375-646,3749"/>
  <p:tag name="CDT_MASTERSHAPE3" val="13:304-49,37504-181,5-646,3749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283,5"/>
  <p:tag name="CDT_MASTERSHAPE3" val="13:111,25-344,125-374,25-283,4646"/>
  <p:tag name="CDT_MASTERSHAPE4" val="12:111,25-639,0355-374,25-283,4646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01-49,37504-181,375-430,875"/>
  <p:tag name="CDT_MASTERSHAPE3" val="4:111,25-491,625-181,375-430,875"/>
  <p:tag name="CDT_MASTERSHAPE4" val="5:304-49,37504-181,5-430,875"/>
  <p:tag name="CDT_MASTERSHAPE5" val="6:304-491,625-181,5-430,875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5:111,25-820,4528-374,25-102,047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646,3749"/>
  <p:tag name="CDT_PROT_HEIGHT" val="374,25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646,3749"/>
  <p:tag name="CDT_MASTERSHAPE3" val="5:111,25-820,4528-374,25-102,0472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532,9134"/>
  <p:tag name="CDT_MASTERSHAPE3" val="6:111,25-820,4528-374,25-102,0472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317,4803"/>
  <p:tag name="CDT_MASTERSHAPE3" val="13:111,25-378,2697-374,25-317,4803"/>
  <p:tag name="CDT_MASTERSHAPE4" val="6:111,25-820,4528-374,25-102,0472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204,0945"/>
  <p:tag name="CDT_MASTERSHAPE3" val="13:111,25-264,7559-374,25-215,4941"/>
  <p:tag name="CDT_MASTERSHAPE4" val="12:111,25-491,625-374,25-204,125"/>
  <p:tag name="CDT_MASTERSHAPE5" val="7:111,25-820,4528-374,25-102,0472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01-49,37504-181,375-646,3749"/>
  <p:tag name="CDT_MASTERSHAPE3" val="13:304-49,37504-181,5-646,3749"/>
  <p:tag name="CDT_MASTERSHAPE4" val="6:111,25-820,4528-374,25-102,0472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01-49,37504-181,375-317,4803"/>
  <p:tag name="CDT_MASTERSHAPE3" val="13:111,25-378,2696-181,375-317,4803"/>
  <p:tag name="CDT_MASTERSHAPE4" val="12:304-49,37504-181,5-317,4803"/>
  <p:tag name="CDT_MASTERSHAPE5" val="15:304-378,2697-181,5-317,4803"/>
  <p:tag name="CDT_MASTERSHAPE6" val="10:111,25-820,4528-374,25-102,0472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5:0-0-99,87504-960,5"/>
  <p:tag name="CDT_MASTERSHAPE2" val="3078:0-0-99,87504-960,5"/>
  <p:tag name="CDT_MASTERSHAPE3" val="3079:111,25-49,37504-374,25-646,3749"/>
  <p:tag name="CDT_MASTERSHAPE4" val="10:0-809,1142-63,50622-113,3858"/>
  <p:tag name="CDT_MASTERSHAPE5" val="16:485,5-0-34-960,5"/>
  <p:tag name="CDT_MASTERSHAPE6" val="17:519,5-0-20,5-309,6244"/>
  <p:tag name="CDT_MASTERSHAPE7" val="18:519,5-0-20,5-138,9988"/>
  <p:tag name="CDT_MASTERSHAPE8" val="19:519,5-298,2492-20,5-662,2507"/>
  <p:tag name="CDT_MASTERSHAPE9" val="20:0-480,25-0,1250394-0,1250394"/>
  <p:tag name="CDT_MASTERSHAPE10" val="3072:0-0-0-0"/>
  <p:tag name="CDT_MASTERSHAPE11" val="3073:0-0-0-0"/>
  <p:tag name="CDT_MASTERSHAPE12" val="3074:0-0-0-0"/>
  <p:tag name="CDT_MASTERSHAPE13" val="3075:0-0-0-0"/>
  <p:tag name="CDT_MASTERSHAPE14" val="3076:0-0-0-0"/>
  <p:tag name="CDT_MASTERSHAPE15" val="3077:0-0-0-0"/>
  <p:tag name="CDT_MASTERSHAPE16" val="3080:0-0-0-0"/>
  <p:tag name="CDT_MASTERSHAPE17" val="3081:0-0-0-0"/>
  <p:tag name="CDT_MASTERSHAPE18" val="3082:0-0-0-0"/>
  <p:tag name="CDT_MASTERSHAPE19" val="3083:0-0-0-0"/>
  <p:tag name="CDT_MASTERSHAPE20" val="3084:0-0-0-0"/>
  <p:tag name="CDT_MASTERSHAPE21" val="3085:0-0-0-0"/>
  <p:tag name="CDT_MASTERSHAPE22" val="3086:0-0-0-0"/>
  <p:tag name="CDT_MASTERSHAPE23" val="3087:0-0-0-0"/>
  <p:tag name="CDT_MASTERSHAPE24" val="3088:0-0-0-0"/>
  <p:tag name="CDT_MASTERSHAPE25" val="3089:0-0-0-0"/>
  <p:tag name="CDT_MASTERSHAPE26" val="3090:0-0-0-0"/>
  <p:tag name="CDT_MASTERSHAPE27" val="3091:0-0-0-0"/>
  <p:tag name="CDT_MASTERSHAPE28" val="3092:0-0-0-0"/>
  <p:tag name="CDT_MASTERSHAPE29" val="3093:0-0-0-0"/>
  <p:tag name="CDT_MASTERSHAPE30" val="3094:0-0-0-0"/>
  <p:tag name="CDT_MASTERSHAPE31" val="3095:0-0-0-0"/>
  <p:tag name="CDT_MASTERSHAPE32" val="3096:0-0-0-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4"/>
  <p:tag name="CDT_TARGETSHAPE_NEW" val="1"/>
  <p:tag name="CDT_PROT" val="3"/>
  <p:tag name="CDT_PROT_TOP" val="485,5"/>
  <p:tag name="CDT_PROT_LEFT" val="0"/>
  <p:tag name="CDT_PROT_WIDTH" val="960,5"/>
  <p:tag name="CDT_PROT_HEIGHT" val="34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5"/>
  <p:tag name="CDT_TARGETSHAPE_NEW" val="4"/>
  <p:tag name="CDT_PROT" val="3"/>
  <p:tag name="CDT_PROT_TOP" val="485,5"/>
  <p:tag name="CDT_PROT_LEFT" val="695,75"/>
  <p:tag name="CDT_PROT_WIDTH" val="264,75"/>
  <p:tag name="CDT_PROT_HEIGHT" val="34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7"/>
  <p:tag name="CDT_COLFF_NEW" val="17"/>
  <p:tag name="CDT_EXTCOL" val="True"/>
  <p:tag name="CDT_COLTX_NEW" val="18"/>
  <p:tag name="CDT_TARGETSHAPE_NEW" val="3"/>
  <p:tag name="CDT_PROT" val="5"/>
  <p:tag name="CDT_PROT_TOP" val="326,7"/>
  <p:tag name="CDT_PROT_LEFT" val="26,62496"/>
  <p:tag name="CDT_PROT_WIDTH" val="933,8749"/>
  <p:tag name="CDT_PROT_HEIGHT" val="68,50504"/>
  <p:tag name="CDT_DELETE_ONEVENT_NEWPRES" val="Fals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DELETE_ONEVENT_NEWPRES" val="False"/>
  <p:tag name="CDT_PROT" val="2"/>
  <p:tag name="CDT_PROT_TOP" val="295,7487"/>
  <p:tag name="CDT_PROT_LEFT" val="26,62496"/>
  <p:tag name="CDT_PROT_WIDTH" val="933,8749"/>
  <p:tag name="CDT_PROT_HEIGHT" val="30,95134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4"/>
  <p:tag name="CDT_TARGETSHAPE_NEW" val="1"/>
  <p:tag name="CDT_PROT" val="3"/>
  <p:tag name="CDT_PROT_TOP" val="485,5"/>
  <p:tag name="CDT_PROT_LEFT" val="0"/>
  <p:tag name="CDT_PROT_WIDTH" val="960,5"/>
  <p:tag name="CDT_PROT_HEIGHT" val="34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7"/>
  <p:tag name="CDT_COLFF_NEW" val="17"/>
  <p:tag name="CDT_EXTCOL" val="True"/>
  <p:tag name="CDT_COLTX_NEW" val="18"/>
  <p:tag name="CDT_TARGETSHAPE_NEW" val="3"/>
  <p:tag name="CDT_PROT" val="5"/>
  <p:tag name="CDT_PROT_TOP" val="326,7"/>
  <p:tag name="CDT_PROT_LEFT" val="26,62496"/>
  <p:tag name="CDT_PROT_WIDTH" val="933,8749"/>
  <p:tag name="CDT_PROT_HEIGHT" val="68,50504"/>
  <p:tag name="CDT_DELETE_ONEVENT_NEWPRES" val="False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DELETE_ONEVENT_NEWPRES" val="False"/>
  <p:tag name="CDT_PROT" val="2"/>
  <p:tag name="CDT_PROT_TOP" val="295,7487"/>
  <p:tag name="CDT_PROT_LEFT" val="26,62496"/>
  <p:tag name="CDT_PROT_WIDTH" val="933,8749"/>
  <p:tag name="CDT_PROT_HEIGHT" val="30,95134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4"/>
  <p:tag name="CDT_TARGETSHAPE_NEW" val="1"/>
  <p:tag name="CDT_PROT" val="3"/>
  <p:tag name="CDT_PROT_TOP" val="485,5"/>
  <p:tag name="CDT_PROT_LEFT" val="0"/>
  <p:tag name="CDT_PROT_WIDTH" val="960,5"/>
  <p:tag name="CDT_PROT_HEIGHT" val="34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7"/>
  <p:tag name="CDT_COLFF_NEW" val="17"/>
  <p:tag name="CDT_EXTCOL" val="True"/>
  <p:tag name="CDT_COLTX_NEW" val="18"/>
  <p:tag name="CDT_TARGETSHAPE_NEW" val="3"/>
  <p:tag name="CDT_PROT" val="5"/>
  <p:tag name="CDT_PROT_TOP" val="326,7"/>
  <p:tag name="CDT_PROT_LEFT" val="26,62496"/>
  <p:tag name="CDT_PROT_WIDTH" val="933,8749"/>
  <p:tag name="CDT_PROT_HEIGHT" val="68,50504"/>
  <p:tag name="CDT_DELETE_ONEVENT_NEWPRES" val="False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DELETE_ONEVENT_NEWPRES" val="False"/>
  <p:tag name="CDT_PROT" val="2"/>
  <p:tag name="CDT_PROT_TOP" val="295,7487"/>
  <p:tag name="CDT_PROT_LEFT" val="26,62496"/>
  <p:tag name="CDT_PROT_WIDTH" val="933,8749"/>
  <p:tag name="CDT_PROT_HEIGHT" val="30,95134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4"/>
  <p:tag name="CDT_TARGETSHAPE_NEW" val="1"/>
  <p:tag name="CDT_PROT" val="3"/>
  <p:tag name="CDT_PROT_TOP" val="485,5"/>
  <p:tag name="CDT_PROT_LEFT" val="0"/>
  <p:tag name="CDT_PROT_WIDTH" val="960,5"/>
  <p:tag name="CDT_PROT_HEIGHT" val="34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7"/>
  <p:tag name="CDT_COLFF_NEW" val="17"/>
  <p:tag name="CDT_EXTCOL" val="True"/>
  <p:tag name="CDT_COLTX_NEW" val="18"/>
  <p:tag name="CDT_TARGETSHAPE_NEW" val="3"/>
  <p:tag name="CDT_PROT" val="5"/>
  <p:tag name="CDT_PROT_TOP" val="326,7"/>
  <p:tag name="CDT_PROT_LEFT" val="26,62496"/>
  <p:tag name="CDT_PROT_WIDTH" val="933,8749"/>
  <p:tag name="CDT_PROT_HEIGHT" val="68,50504"/>
  <p:tag name="CDT_DELETE_ONEVENT_NEWPRES" val="Fals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5:0-0-326,7-960,5"/>
  <p:tag name="CDT_MASTERSHAPE2" val="11:0-0-326,7-960,5"/>
  <p:tag name="CDT_MASTERSHAPE3" val="57350:326,7-26,62496-68,50504-933,8749"/>
  <p:tag name="CDT_MASTERSHAPE4" val="57351:295,7487-26,62496-30,95134-933,8749"/>
  <p:tag name="CDT_MASTERSHAPE5" val="12:0-480,25-0,1250394-0,1250394"/>
  <p:tag name="CDT_MASTERSHAPE6" val="13:0-49,37504-76,20732-136,063"/>
  <p:tag name="CDT_MASTERSHAPE7" val="14:485,5-0-34-960,5"/>
  <p:tag name="CDT_MASTERSHAPE8" val="10:485,5-695,75-34-264,75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DELETE_ONEVENT_NEWPRES" val="False"/>
  <p:tag name="CDT_PROT" val="2"/>
  <p:tag name="CDT_PROT_TOP" val="295,7487"/>
  <p:tag name="CDT_PROT_LEFT" val="26,62496"/>
  <p:tag name="CDT_PROT_WIDTH" val="933,8749"/>
  <p:tag name="CDT_PROT_HEIGHT" val="30,95134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4"/>
  <p:tag name="CDT_TARGETSHAPE_NEW" val="1"/>
  <p:tag name="CDT_PROT" val="3"/>
  <p:tag name="CDT_PROT_TOP" val="485,5"/>
  <p:tag name="CDT_PROT_LEFT" val="0"/>
  <p:tag name="CDT_PROT_WIDTH" val="960,5"/>
  <p:tag name="CDT_PROT_HEIGHT" val="34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4"/>
  <p:tag name="CDT_TARGETSHAPE_NEW" val="1"/>
  <p:tag name="CDT_PROT" val="3"/>
  <p:tag name="CDT_PROT_TOP" val="485,5"/>
  <p:tag name="CDT_PROT_LEFT" val="0"/>
  <p:tag name="CDT_PROT_WIDTH" val="960,5"/>
  <p:tag name="CDT_PROT_HEIGHT" val="34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21"/>
  <p:tag name="CDT_COLFF_NEW" val="21"/>
  <p:tag name="CDT_EXTCOL" val="True"/>
  <p:tag name="CDT_COLTX_NEW" val="22"/>
  <p:tag name="CDT_PROT" val="3"/>
  <p:tag name="CDT_PROT_TOP" val="111,25"/>
  <p:tag name="CDT_PROT_LEFT" val="366,85"/>
  <p:tag name="CDT_PROT_WIDTH" val="593,65"/>
  <p:tag name="CDT_PROT_HEIGHT" val="374,25"/>
  <p:tag name="CDT_DELETE_ONEVENT_NEWPRES" val="False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21"/>
  <p:tag name="CDT_COLFF_NEW" val="21"/>
  <p:tag name="CDT_EXTCOL" val="True"/>
  <p:tag name="CDT_COLTX_NEW" val="22"/>
  <p:tag name="CDT_TARGETSHAPE_NEW" val="20"/>
  <p:tag name="CDT_DELETE_ONEVENT_NEWPRES" val="False"/>
  <p:tag name="CDT_PROT" val="2"/>
  <p:tag name="CDT_PROT_TOP" val="111,25"/>
  <p:tag name="CDT_PROT_LEFT" val="366,8501"/>
  <p:tag name="CDT_PROT_WIDTH" val="593,6499"/>
  <p:tag name="CDT_PROT_HEIGHT" val="374,25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AUTODIALOG" val="2"/>
  <p:tag name="CDT_TARGETSHAPE_NEW" val="13"/>
  <p:tag name="CDT_DELETE_ONEVENT_NEWPRES" val="False"/>
  <p:tag name="CDT_PROT" val="2"/>
  <p:tag name="CDT_PROT_TOP" val="111,25"/>
  <p:tag name="CDT_PROT_LEFT" val="0"/>
  <p:tag name="CDT_PROT_WIDTH" val="355,51"/>
  <p:tag name="CDT_PROT_HEIGHT" val="374,25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DELETE_ONEVENT_NEWPRES" val="False"/>
  <p:tag name="CDT_PROT" val="2"/>
  <p:tag name="CDT_PROT_TOP" val="0"/>
  <p:tag name="CDT_PROT_LEFT" val="0"/>
  <p:tag name="CDT_PROT_WIDTH" val="960,5"/>
  <p:tag name="CDT_PROT_HEIGHT" val="99,87504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646,3749"/>
  <p:tag name="CDT_PROT_HEIGHT" val="374,25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6:0-0-406,08-960,5"/>
  <p:tag name="CDT_MASTERSHAPE2" val="13:0-0-406,08-960,5"/>
  <p:tag name="CDT_MASTERSHAPE3" val="57350:337,575-26,62496-68,50504-933,8749"/>
  <p:tag name="CDT_MASTERSHAPE4" val="57351:406,08-26,62496-30,95134-933,8749"/>
  <p:tag name="CDT_MASTERSHAPE5" val="11:0-480,25-0,1250394-0,1250394"/>
  <p:tag name="CDT_MASTERSHAPE6" val="14:0-49,37504-76,20732-136,063"/>
  <p:tag name="CDT_MASTERSHAPE7" val="15:485,5-0-34-960,5"/>
  <p:tag name="CDT_MASTERSHAPE8" val="12:485,5-695,75-34-264,75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5:0-0-326,7-960,5"/>
  <p:tag name="CDT_MASTERSHAPE2" val="11:0-0-326,7-960,5"/>
  <p:tag name="CDT_MASTERSHAPE3" val="57350:326,7-26,62496-68,50504-933,8749"/>
  <p:tag name="CDT_MASTERSHAPE4" val="57351:295,7487-26,62496-30,95134-933,8749"/>
  <p:tag name="CDT_MASTERSHAPE5" val="12:0-480,25-0,1250394-0,1250394"/>
  <p:tag name="CDT_MASTERSHAPE6" val="13:0-49,37504-76,20732-136,063"/>
  <p:tag name="CDT_MASTERSHAPE7" val="14:485,5-0-34-960,5"/>
  <p:tag name="CDT_MASTERSHAPE8" val="10:485,5-695,75-34-264,75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6:0-0-406,08-960,5"/>
  <p:tag name="CDT_MASTERSHAPE2" val="13:0-0-406,08-960,5"/>
  <p:tag name="CDT_MASTERSHAPE3" val="57350:337,575-26,62496-68,50504-933,8749"/>
  <p:tag name="CDT_MASTERSHAPE4" val="57351:406,08-26,62496-30,95134-933,8749"/>
  <p:tag name="CDT_MASTERSHAPE5" val="11:0-480,25-0,1250394-0,1250394"/>
  <p:tag name="CDT_MASTERSHAPE6" val="14:0-49,37504-76,20732-136,063"/>
  <p:tag name="CDT_MASTERSHAPE7" val="15:485,5-0-34-960,5"/>
  <p:tag name="CDT_MASTERSHAPE8" val="12:485,5-695,75-34-264,75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6:0-0-540-960,5"/>
  <p:tag name="CDT_MASTERSHAPE2" val="14:0-0-540-960,5"/>
  <p:tag name="CDT_MASTERSHAPE3" val="57350:190,6199-26,62496-99,70441-933,8749"/>
  <p:tag name="CDT_MASTERSHAPE4" val="11:0-480,25-0,1250394-0,1250394"/>
  <p:tag name="CDT_MASTERSHAPE5" val="12:0-49,37504-76,20732-136,063"/>
  <p:tag name="CDT_MASTERSHAPE6" val="15:485,5-0-34-960,5"/>
  <p:tag name="CDT_MASTERSHAPE7" val="57351:190,62-26,62504-30,95134-933,8749"/>
  <p:tag name="CDT_MASTERSHAPE8" val="13:485,5-695,75-34-264,75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6:0-0-540-960,5"/>
  <p:tag name="CDT_MASTERSHAPE2" val="14:0-0-540-960,5"/>
  <p:tag name="CDT_MASTERSHAPE3" val="57350:235,2668-26,62496-99,70441-933,8749"/>
  <p:tag name="CDT_MASTERSHAPE4" val="11:0-480,25-0,1250394-0,1250394"/>
  <p:tag name="CDT_MASTERSHAPE5" val="13:0-49,37504-76,20732-136,063"/>
  <p:tag name="CDT_MASTERSHAPE6" val="15:485,5-0-34-960,5"/>
  <p:tag name="CDT_MASTERSHAPE7" val="57351:304-26,62504-30,95134-933,8749"/>
  <p:tag name="CDT_MASTERSHAPE8" val="12:485,5-695,75-34-264,75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7:0-0-326,75-960,5"/>
  <p:tag name="CDT_MASTERSHAPE2" val="57350:326,7-26,62504-68,50504-933,8749"/>
  <p:tag name="CDT_MASTERSHAPE3" val="57351:295,7487-26,62504-30,95134-933,8749"/>
  <p:tag name="CDT_MASTERSHAPE4" val="6:0-480,25-0,1250394-0,1250394"/>
  <p:tag name="CDT_MASTERSHAPE5" val="8:0-809,1249-63,37504-113,375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7:0-0-406,5005-960,5"/>
  <p:tag name="CDT_MASTERSHAPE2" val="57350:337,575-26,62504-68,50504-933,8749"/>
  <p:tag name="CDT_MASTERSHAPE3" val="57351:406,08-26,62504-30,95134-933,8749"/>
  <p:tag name="CDT_MASTERSHAPE4" val="6:0-480,25-0,1250394-0,1250394"/>
  <p:tag name="CDT_MASTERSHAPE5" val="9:0-809,1249-63,37504-113,375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5:111,25-366,85-374,25-593,65"/>
  <p:tag name="CDT_MASTERSHAPE2" val="13:111,25-366,8501-374,25-593,6499"/>
  <p:tag name="CDT_MASTERSHAPE3" val="2:0-0-99,87504-960,5"/>
  <p:tag name="CDT_MASTERSHAPE4" val="11:111,25-0-374,25-355,51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13:111,25-49,37504-374,25-306,1349"/>
  <p:tag name="CDT_MASTERSHAPE3" val="5:111,25-366,85-374,25-593,65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646,3749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6:0-0-540-960,5"/>
  <p:tag name="CDT_MASTERSHAPE2" val="14:0-0-540-960,5"/>
  <p:tag name="CDT_MASTERSHAPE3" val="57350:190,6199-26,62496-99,70441-933,8749"/>
  <p:tag name="CDT_MASTERSHAPE4" val="11:0-480,25-0,1250394-0,1250394"/>
  <p:tag name="CDT_MASTERSHAPE5" val="12:0-49,37504-76,20732-136,063"/>
  <p:tag name="CDT_MASTERSHAPE6" val="15:485,5-0-34-960,5"/>
  <p:tag name="CDT_MASTERSHAPE7" val="57351:190,62-26,62504-30,95134-933,8749"/>
  <p:tag name="CDT_MASTERSHAPE8" val="13:485,5-695,75-34-264,75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532,9134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430,875"/>
  <p:tag name="CDT_MASTERSHAPE3" val="4:111,25-491,625-374,25-430,875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01-49,37504-181,375-646,3749"/>
  <p:tag name="CDT_MASTERSHAPE3" val="13:304-49,37504-181,5-646,3749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283,5"/>
  <p:tag name="CDT_MASTERSHAPE3" val="13:111,25-344,125-374,25-283,4646"/>
  <p:tag name="CDT_MASTERSHAPE4" val="12:111,25-639,0355-374,25-283,4646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01-49,37504-181,375-430,875"/>
  <p:tag name="CDT_MASTERSHAPE3" val="4:111,25-491,625-181,375-430,875"/>
  <p:tag name="CDT_MASTERSHAPE4" val="5:304-49,37504-181,5-430,875"/>
  <p:tag name="CDT_MASTERSHAPE5" val="6:304-491,625-181,5-430,875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5:111,25-820,4528-374,25-102,0472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646,3749"/>
  <p:tag name="CDT_MASTERSHAPE3" val="5:111,25-820,4528-374,25-102,0472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532,9134"/>
  <p:tag name="CDT_MASTERSHAPE3" val="6:111,25-820,4528-374,25-102,0472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317,4803"/>
  <p:tag name="CDT_MASTERSHAPE3" val="13:111,25-378,2697-374,25-317,4803"/>
  <p:tag name="CDT_MASTERSHAPE4" val="6:111,25-820,4528-374,25-102,0472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204,0945"/>
  <p:tag name="CDT_MASTERSHAPE3" val="13:111,25-264,7559-374,25-215,4941"/>
  <p:tag name="CDT_MASTERSHAPE4" val="12:111,25-491,625-374,25-204,125"/>
  <p:tag name="CDT_MASTERSHAPE5" val="7:111,25-820,4528-374,25-102,047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6:0-0-540-960,5"/>
  <p:tag name="CDT_MASTERSHAPE2" val="14:0-0-540-960,5"/>
  <p:tag name="CDT_MASTERSHAPE3" val="57350:235,2668-26,62496-99,70441-933,8749"/>
  <p:tag name="CDT_MASTERSHAPE4" val="11:0-480,25-0,1250394-0,1250394"/>
  <p:tag name="CDT_MASTERSHAPE5" val="13:0-49,37504-76,20732-136,063"/>
  <p:tag name="CDT_MASTERSHAPE6" val="15:485,5-0-34-960,5"/>
  <p:tag name="CDT_MASTERSHAPE7" val="57351:304-26,62504-30,95134-933,8749"/>
  <p:tag name="CDT_MASTERSHAPE8" val="12:485,5-695,75-34-264,75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01-49,37504-181,375-646,3749"/>
  <p:tag name="CDT_MASTERSHAPE3" val="13:304-49,37504-181,5-646,3749"/>
  <p:tag name="CDT_MASTERSHAPE4" val="6:111,25-820,4528-374,25-102,0472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01-49,37504-181,375-317,4803"/>
  <p:tag name="CDT_MASTERSHAPE3" val="13:111,25-378,2696-181,375-317,4803"/>
  <p:tag name="CDT_MASTERSHAPE4" val="12:304-49,37504-181,5-317,4803"/>
  <p:tag name="CDT_MASTERSHAPE5" val="15:304-378,2697-181,5-317,4803"/>
  <p:tag name="CDT_MASTERSHAPE6" val="10:111,25-820,4528-374,25-102,0472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5:0-0-99,87504-960,5"/>
  <p:tag name="CDT_MASTERSHAPE2" val="3078:0-0-99,87504-960,5"/>
  <p:tag name="CDT_MASTERSHAPE3" val="3079:111,25-49,37504-374,25-646,3749"/>
  <p:tag name="CDT_MASTERSHAPE4" val="10:0-809,1142-63,50622-113,3858"/>
  <p:tag name="CDT_MASTERSHAPE5" val="16:485,5-0-34-960,5"/>
  <p:tag name="CDT_MASTERSHAPE6" val="17:519,5-0-20,5-309,6244"/>
  <p:tag name="CDT_MASTERSHAPE7" val="18:519,5-0-20,5-138,9988"/>
  <p:tag name="CDT_MASTERSHAPE8" val="19:519,5-298,2492-20,5-662,2507"/>
  <p:tag name="CDT_MASTERSHAPE9" val="20:0-480,25-0,1250394-0,1250394"/>
  <p:tag name="CDT_MASTERSHAPE10" val="3072:0-0-0-0"/>
  <p:tag name="CDT_MASTERSHAPE11" val="3073:0-0-0-0"/>
  <p:tag name="CDT_MASTERSHAPE12" val="3074:0-0-0-0"/>
  <p:tag name="CDT_MASTERSHAPE13" val="3075:0-0-0-0"/>
  <p:tag name="CDT_MASTERSHAPE14" val="3076:0-0-0-0"/>
  <p:tag name="CDT_MASTERSHAPE15" val="3077:0-0-0-0"/>
  <p:tag name="CDT_MASTERSHAPE16" val="3080:0-0-0-0"/>
  <p:tag name="CDT_MASTERSHAPE17" val="3081:0-0-0-0"/>
  <p:tag name="CDT_MASTERSHAPE18" val="3082:0-0-0-0"/>
  <p:tag name="CDT_MASTERSHAPE19" val="3083:0-0-0-0"/>
  <p:tag name="CDT_MASTERSHAPE20" val="3084:0-0-0-0"/>
  <p:tag name="CDT_MASTERSHAPE21" val="3085:0-0-0-0"/>
  <p:tag name="CDT_MASTERSHAPE22" val="3086:0-0-0-0"/>
  <p:tag name="CDT_MASTERSHAPE23" val="3087:0-0-0-0"/>
  <p:tag name="CDT_MASTERSHAPE24" val="3088:0-0-0-0"/>
  <p:tag name="CDT_MASTERSHAPE25" val="3089:0-0-0-0"/>
  <p:tag name="CDT_MASTERSHAPE26" val="3090:0-0-0-0"/>
  <p:tag name="CDT_MASTERSHAPE27" val="3091:0-0-0-0"/>
  <p:tag name="CDT_MASTERSHAPE28" val="3092:0-0-0-0"/>
  <p:tag name="CDT_MASTERSHAPE29" val="3093:0-0-0-0"/>
  <p:tag name="CDT_MASTERSHAPE30" val="3094:0-0-0-0"/>
  <p:tag name="CDT_MASTERSHAPE31" val="3095:0-0-0-0"/>
  <p:tag name="CDT_MASTERSHAPE32" val="3096:0-0-0-0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4"/>
  <p:tag name="CDT_TARGETSHAPE_NEW" val="1"/>
  <p:tag name="CDT_PROT" val="3"/>
  <p:tag name="CDT_PROT_TOP" val="485,5"/>
  <p:tag name="CDT_PROT_LEFT" val="0"/>
  <p:tag name="CDT_PROT_WIDTH" val="960,5"/>
  <p:tag name="CDT_PROT_HEIGHT" val="34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5"/>
  <p:tag name="CDT_TARGETSHAPE_NEW" val="4"/>
  <p:tag name="CDT_PROT" val="3"/>
  <p:tag name="CDT_PROT_TOP" val="485,5"/>
  <p:tag name="CDT_PROT_LEFT" val="695,75"/>
  <p:tag name="CDT_PROT_WIDTH" val="264,75"/>
  <p:tag name="CDT_PROT_HEIGHT" val="34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7"/>
  <p:tag name="CDT_COLFF_NEW" val="17"/>
  <p:tag name="CDT_EXTCOL" val="True"/>
  <p:tag name="CDT_COLTX_NEW" val="18"/>
  <p:tag name="CDT_TARGETSHAPE_NEW" val="3"/>
  <p:tag name="CDT_PROT" val="5"/>
  <p:tag name="CDT_PROT_TOP" val="326,7"/>
  <p:tag name="CDT_PROT_LEFT" val="26,62496"/>
  <p:tag name="CDT_PROT_WIDTH" val="933,8749"/>
  <p:tag name="CDT_PROT_HEIGHT" val="68,50504"/>
  <p:tag name="CDT_DELETE_ONEVENT_NEWPRES" val="False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DELETE_ONEVENT_NEWPRES" val="False"/>
  <p:tag name="CDT_PROT" val="2"/>
  <p:tag name="CDT_PROT_TOP" val="295,7487"/>
  <p:tag name="CDT_PROT_LEFT" val="26,62496"/>
  <p:tag name="CDT_PROT_WIDTH" val="933,8749"/>
  <p:tag name="CDT_PROT_HEIGHT" val="30,95134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4"/>
  <p:tag name="CDT_TARGETSHAPE_NEW" val="1"/>
  <p:tag name="CDT_PROT" val="3"/>
  <p:tag name="CDT_PROT_TOP" val="485,5"/>
  <p:tag name="CDT_PROT_LEFT" val="0"/>
  <p:tag name="CDT_PROT_WIDTH" val="960,5"/>
  <p:tag name="CDT_PROT_HEIGHT" val="34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4"/>
  <p:tag name="CDT_TARGETSHAPE_NEW" val="1"/>
  <p:tag name="CDT_PROT" val="3"/>
  <p:tag name="CDT_PROT_TOP" val="485,5"/>
  <p:tag name="CDT_PROT_LEFT" val="0"/>
  <p:tag name="CDT_PROT_WIDTH" val="960,5"/>
  <p:tag name="CDT_PROT_HEIGHT" val="3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7:0-0-326,75-960,5"/>
  <p:tag name="CDT_MASTERSHAPE2" val="57350:326,7-26,62504-68,50504-933,8749"/>
  <p:tag name="CDT_MASTERSHAPE3" val="57351:295,7487-26,62504-30,95134-933,8749"/>
  <p:tag name="CDT_MASTERSHAPE4" val="6:0-480,25-0,1250394-0,1250394"/>
  <p:tag name="CDT_MASTERSHAPE5" val="8:0-809,1249-63,37504-113,375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21"/>
  <p:tag name="CDT_COLFF_NEW" val="21"/>
  <p:tag name="CDT_EXTCOL" val="True"/>
  <p:tag name="CDT_COLTX_NEW" val="22"/>
  <p:tag name="CDT_PROT" val="3"/>
  <p:tag name="CDT_PROT_TOP" val="111,25"/>
  <p:tag name="CDT_PROT_LEFT" val="366,85"/>
  <p:tag name="CDT_PROT_WIDTH" val="593,65"/>
  <p:tag name="CDT_PROT_HEIGHT" val="374,25"/>
  <p:tag name="CDT_DELETE_ONEVENT_NEWPRES" val="False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21"/>
  <p:tag name="CDT_COLFF_NEW" val="21"/>
  <p:tag name="CDT_EXTCOL" val="True"/>
  <p:tag name="CDT_COLTX_NEW" val="22"/>
  <p:tag name="CDT_TARGETSHAPE_NEW" val="20"/>
  <p:tag name="CDT_DELETE_ONEVENT_NEWPRES" val="False"/>
  <p:tag name="CDT_PROT" val="2"/>
  <p:tag name="CDT_PROT_TOP" val="111,25"/>
  <p:tag name="CDT_PROT_LEFT" val="366,8501"/>
  <p:tag name="CDT_PROT_WIDTH" val="593,6499"/>
  <p:tag name="CDT_PROT_HEIGHT" val="374,25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AUTODIALOG" val="2"/>
  <p:tag name="CDT_TARGETSHAPE_NEW" val="13"/>
  <p:tag name="CDT_DELETE_ONEVENT_NEWPRES" val="False"/>
  <p:tag name="CDT_PROT" val="2"/>
  <p:tag name="CDT_PROT_TOP" val="111,25"/>
  <p:tag name="CDT_PROT_LEFT" val="0"/>
  <p:tag name="CDT_PROT_WIDTH" val="355,51"/>
  <p:tag name="CDT_PROT_HEIGHT" val="374,25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7:0-0-406,5005-960,5"/>
  <p:tag name="CDT_MASTERSHAPE2" val="57350:337,575-26,62504-68,50504-933,8749"/>
  <p:tag name="CDT_MASTERSHAPE3" val="57351:406,08-26,62504-30,95134-933,8749"/>
  <p:tag name="CDT_MASTERSHAPE4" val="6:0-480,25-0,1250394-0,1250394"/>
  <p:tag name="CDT_MASTERSHAPE5" val="9:0-809,1249-63,37504-113,375"/>
</p:tagLst>
</file>

<file path=ppt/theme/theme1.xml><?xml version="1.0" encoding="utf-8"?>
<a:theme xmlns:a="http://schemas.openxmlformats.org/drawingml/2006/main" name="Siemens 2016-hybrid – 16:9">
  <a:themeElements>
    <a:clrScheme name="Benutzerdefiniert 4">
      <a:dk1>
        <a:srgbClr val="000000"/>
      </a:dk1>
      <a:lt1>
        <a:srgbClr val="FFFFFF"/>
      </a:lt1>
      <a:dk2>
        <a:srgbClr val="291D1E"/>
      </a:dk2>
      <a:lt2>
        <a:srgbClr val="5F5656"/>
      </a:lt2>
      <a:accent1>
        <a:srgbClr val="EC6602"/>
      </a:accent1>
      <a:accent2>
        <a:srgbClr val="009999"/>
      </a:accent2>
      <a:accent3>
        <a:srgbClr val="830040"/>
      </a:accent3>
      <a:accent4>
        <a:srgbClr val="FAD9C0"/>
      </a:accent4>
      <a:accent5>
        <a:srgbClr val="BFE6E6"/>
      </a:accent5>
      <a:accent6>
        <a:srgbClr val="E0C0CF"/>
      </a:accent6>
      <a:hlink>
        <a:srgbClr val="009999"/>
      </a:hlink>
      <a:folHlink>
        <a:srgbClr val="EC6602"/>
      </a:folHlink>
    </a:clrScheme>
    <a:fontScheme name="Siemen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9525">
              <a:solidFill>
                <a:schemeClr val="tx1"/>
              </a:solidFill>
              <a:miter lim="800000"/>
              <a:headEnd/>
              <a:tailEnd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wrap="square" lIns="108000" tIns="54000" rIns="108000" bIns="54000" numCol="1" spcCol="72000" rtlCol="0" anchor="ctr">
        <a:noAutofit/>
      </a:bodyPr>
      <a:lstStyle>
        <a:defPPr algn="ctr">
          <a:lnSpc>
            <a:spcPct val="110000"/>
          </a:lnSpc>
          <a:spcBef>
            <a:spcPct val="0"/>
          </a:spcBef>
          <a:buFont typeface="Wingdings" charset="0"/>
          <a:buNone/>
          <a:defRPr sz="1800" b="1" dirty="0" err="1" smtClean="0">
            <a:solidFill>
              <a:schemeClr val="tx1"/>
            </a:solidFill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tx2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0" tIns="0" rIns="0" bIns="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ヒラギノ角ゴ Pro W3" charset="0"/>
          </a:defRPr>
        </a:defPPr>
      </a:lstStyle>
    </a:lnDef>
    <a:txDef>
      <a:spPr>
        <a:noFill/>
      </a:spPr>
      <a:bodyPr wrap="square" lIns="0" tIns="0" rIns="0" bIns="0" rtlCol="0">
        <a:spAutoFit/>
      </a:bodyPr>
      <a:lstStyle>
        <a:defPPr>
          <a:lnSpc>
            <a:spcPct val="90000"/>
          </a:lnSpc>
          <a:spcBef>
            <a:spcPts val="0"/>
          </a:spcBef>
          <a:spcAft>
            <a:spcPts val="600"/>
          </a:spcAft>
          <a:defRPr dirty="0" smtClean="0">
            <a:solidFill>
              <a:schemeClr val="accent1"/>
            </a:solidFill>
            <a:latin typeface="Bree Rg" pitchFamily="50" charset="0"/>
          </a:defRPr>
        </a:defPPr>
      </a:lstStyle>
    </a:txDef>
  </a:objectDefaults>
  <a:extraClrSchemeLst/>
  <a:custClrLst>
    <a:custClr name="Siemens Snow">
      <a:srgbClr val="FFFFFF"/>
    </a:custClr>
    <a:custClr name="Siemens Natural Yellow (dark)">
      <a:srgbClr val="EB780A"/>
    </a:custClr>
    <a:custClr name="Siemens Yellow (light)">
      <a:srgbClr val="FFB900"/>
    </a:custClr>
    <a:custClr name="Siemens Stone (1)">
      <a:srgbClr val="506473"/>
    </a:custClr>
    <a:custClr name="Siemens Sand (1)">
      <a:srgbClr val="827F64"/>
    </a:custClr>
    <a:custClr name="Siemens Natural Gray (1)">
      <a:srgbClr val="0F1923"/>
    </a:custClr>
    <a:custClr name="Siemens Natural Yellow (1)">
      <a:srgbClr val="7D2D1E"/>
    </a:custClr>
    <a:custClr name="Siemens Natural Red (1)">
      <a:srgbClr val="411432"/>
    </a:custClr>
    <a:custClr name="Siemens Natural Blue (1)">
      <a:srgbClr val="004664"/>
    </a:custClr>
    <a:custClr name="Siemens Natural Green (1)">
      <a:srgbClr val="465F19"/>
    </a:custClr>
    <a:custClr name="True Black">
      <a:srgbClr val="000000"/>
    </a:custClr>
    <a:custClr name="Siemens Natural Red (dark)">
      <a:srgbClr val="641946"/>
    </a:custClr>
    <a:custClr name="Siemens Red Light">
      <a:srgbClr val="AF235F"/>
    </a:custClr>
    <a:custClr name="Siemens Stone (2)">
      <a:srgbClr val="879BAA"/>
    </a:custClr>
    <a:custClr name="Siemens Sand (2)">
      <a:srgbClr val="AAAA96"/>
    </a:custClr>
    <a:custClr name="Siemens Natural Gray (2)">
      <a:srgbClr val="323C46"/>
    </a:custClr>
    <a:custClr name="Siemens Natural Yellow (2)">
      <a:srgbClr val="C85A1E"/>
    </a:custClr>
    <a:custClr name="Siemens Natural Red (2)">
      <a:srgbClr val="641946"/>
    </a:custClr>
    <a:custClr name="Siemens Natural Blue (2)">
      <a:srgbClr val="006487"/>
    </a:custClr>
    <a:custClr name="Siemens Natural Green (2)">
      <a:srgbClr val="647D2D"/>
    </a:custClr>
    <a:custClr name="Siemens Stone (100%)">
      <a:srgbClr val="879BAA"/>
    </a:custClr>
    <a:custClr name="Siemens Natural Blue (dark)">
      <a:srgbClr val="006487"/>
    </a:custClr>
    <a:custClr name="Siemens Natural Blue (light)">
      <a:srgbClr val="55A0B9"/>
    </a:custClr>
    <a:custClr name="Siemens Stone (3)">
      <a:srgbClr val="9BAFBE"/>
    </a:custClr>
    <a:custClr name="Siemens Sand (3)">
      <a:srgbClr val="C8C8B9"/>
    </a:custClr>
    <a:custClr name="Siemens Natural Gray (3)">
      <a:srgbClr val="505A64"/>
    </a:custClr>
    <a:custClr name="Siemens Natural Yellow (3)">
      <a:srgbClr val="EB780A"/>
    </a:custClr>
    <a:custClr name="Siemens Natural Red (3)">
      <a:srgbClr val="871E50"/>
    </a:custClr>
    <a:custClr name="Siemens Natural Blue (3)">
      <a:srgbClr val="2882A0"/>
    </a:custClr>
    <a:custClr name="Siemens Natural Green (3)">
      <a:srgbClr val="879628"/>
    </a:custClr>
    <a:custClr name="Siemens Stone (30%)">
      <a:srgbClr val="BECDD7"/>
    </a:custClr>
    <a:custClr name="Siemens Natural Green">
      <a:srgbClr val="647D2D"/>
    </a:custClr>
    <a:custClr name="Siemens Natural Green (light)">
      <a:srgbClr val="AAB414"/>
    </a:custClr>
    <a:custClr name="Siemens Stone (4)">
      <a:srgbClr val="BECDD7"/>
    </a:custClr>
    <a:custClr name="Siemens Sand (4)">
      <a:srgbClr val="D7D7CD"/>
    </a:custClr>
    <a:custClr name="Siemens Natural Gray (4)">
      <a:srgbClr val="7D8791"/>
    </a:custClr>
    <a:custClr name="Siemens Natural Yellow (4)">
      <a:srgbClr val="FFB900"/>
    </a:custClr>
    <a:custClr name="Siemens Natural Red (4)">
      <a:srgbClr val="AF235F"/>
    </a:custClr>
    <a:custClr name="Siemens Natural Blue (4)">
      <a:srgbClr val="55A0B9"/>
    </a:custClr>
    <a:custClr name="Siemens Natural Green (4)">
      <a:srgbClr val="AAB414"/>
    </a:custClr>
    <a:custClr name="Siemens Sand (30%)">
      <a:srgbClr val="D7D7CD"/>
    </a:custClr>
    <a:custClr name="Siemens Natural Gray (dark)">
      <a:srgbClr val="0F1923"/>
    </a:custClr>
    <a:custClr name="Siemens Natural Gray (light)">
      <a:srgbClr val="505A64"/>
    </a:custClr>
    <a:custClr name="Siemens Stone (5)">
      <a:srgbClr val="DFE6ED"/>
    </a:custClr>
    <a:custClr name="Siemens Sand (5)">
      <a:srgbClr val="EBEBE3"/>
    </a:custClr>
    <a:custClr name="Siemens Natural Gray (5)">
      <a:srgbClr val="AFB9C3"/>
    </a:custClr>
    <a:custClr name="Siemens Natural Yellow (5)">
      <a:srgbClr val="FFE178"/>
    </a:custClr>
    <a:custClr name="Siemens Natural Red (5)">
      <a:srgbClr val="D7698C"/>
    </a:custClr>
    <a:custClr name="Siemens Natural Blue(5)">
      <a:srgbClr val="8CC3D2"/>
    </a:custClr>
    <a:custClr name="Siemens Natural Green (5)">
      <a:srgbClr val="D2D741"/>
    </a:custClr>
  </a:custClrLst>
</a:theme>
</file>

<file path=ppt/theme/theme2.xml><?xml version="1.0" encoding="utf-8"?>
<a:theme xmlns:a="http://schemas.openxmlformats.org/drawingml/2006/main" name="1_Siemens 2016-hybrid – 16:9">
  <a:themeElements>
    <a:clrScheme name="Benutzerdefiniert 4">
      <a:dk1>
        <a:srgbClr val="000000"/>
      </a:dk1>
      <a:lt1>
        <a:srgbClr val="FFFFFF"/>
      </a:lt1>
      <a:dk2>
        <a:srgbClr val="291D1E"/>
      </a:dk2>
      <a:lt2>
        <a:srgbClr val="5F5656"/>
      </a:lt2>
      <a:accent1>
        <a:srgbClr val="EC6602"/>
      </a:accent1>
      <a:accent2>
        <a:srgbClr val="009999"/>
      </a:accent2>
      <a:accent3>
        <a:srgbClr val="830040"/>
      </a:accent3>
      <a:accent4>
        <a:srgbClr val="FAD9C0"/>
      </a:accent4>
      <a:accent5>
        <a:srgbClr val="BFE6E6"/>
      </a:accent5>
      <a:accent6>
        <a:srgbClr val="E0C0CF"/>
      </a:accent6>
      <a:hlink>
        <a:srgbClr val="009999"/>
      </a:hlink>
      <a:folHlink>
        <a:srgbClr val="EC6602"/>
      </a:folHlink>
    </a:clrScheme>
    <a:fontScheme name="Siemen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9525">
              <a:solidFill>
                <a:schemeClr val="tx1"/>
              </a:solidFill>
              <a:miter lim="800000"/>
              <a:headEnd/>
              <a:tailEnd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wrap="square" lIns="108000" tIns="54000" rIns="108000" bIns="54000" numCol="1" spcCol="72000" rtlCol="0" anchor="ctr">
        <a:noAutofit/>
      </a:bodyPr>
      <a:lstStyle>
        <a:defPPr algn="ctr">
          <a:lnSpc>
            <a:spcPct val="110000"/>
          </a:lnSpc>
          <a:spcBef>
            <a:spcPct val="0"/>
          </a:spcBef>
          <a:buFont typeface="Wingdings" charset="0"/>
          <a:buNone/>
          <a:defRPr sz="1800" b="1" dirty="0" err="1" smtClean="0">
            <a:solidFill>
              <a:schemeClr val="tx1"/>
            </a:solidFill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tx2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0" tIns="0" rIns="0" bIns="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ヒラギノ角ゴ Pro W3" charset="0"/>
          </a:defRPr>
        </a:defPPr>
      </a:lstStyle>
    </a:lnDef>
    <a:txDef>
      <a:spPr>
        <a:noFill/>
      </a:spPr>
      <a:bodyPr wrap="square" lIns="0" tIns="0" rIns="0" bIns="0" rtlCol="0">
        <a:spAutoFit/>
      </a:bodyPr>
      <a:lstStyle>
        <a:defPPr>
          <a:lnSpc>
            <a:spcPct val="90000"/>
          </a:lnSpc>
          <a:spcBef>
            <a:spcPts val="0"/>
          </a:spcBef>
          <a:spcAft>
            <a:spcPts val="600"/>
          </a:spcAft>
          <a:defRPr dirty="0" smtClean="0">
            <a:solidFill>
              <a:schemeClr val="accent1"/>
            </a:solidFill>
            <a:latin typeface="Bree Rg" pitchFamily="50" charset="0"/>
          </a:defRPr>
        </a:defPPr>
      </a:lstStyle>
    </a:txDef>
  </a:objectDefaults>
  <a:extraClrSchemeLst/>
  <a:custClrLst>
    <a:custClr name="Siemens Snow">
      <a:srgbClr val="FFFFFF"/>
    </a:custClr>
    <a:custClr name="Siemens Natural Yellow (dark)">
      <a:srgbClr val="EB780A"/>
    </a:custClr>
    <a:custClr name="Siemens Yellow (light)">
      <a:srgbClr val="FFB900"/>
    </a:custClr>
    <a:custClr name="Siemens Stone (1)">
      <a:srgbClr val="506473"/>
    </a:custClr>
    <a:custClr name="Siemens Sand (1)">
      <a:srgbClr val="827F64"/>
    </a:custClr>
    <a:custClr name="Siemens Natural Gray (1)">
      <a:srgbClr val="0F1923"/>
    </a:custClr>
    <a:custClr name="Siemens Natural Yellow (1)">
      <a:srgbClr val="7D2D1E"/>
    </a:custClr>
    <a:custClr name="Siemens Natural Red (1)">
      <a:srgbClr val="411432"/>
    </a:custClr>
    <a:custClr name="Siemens Natural Blue (1)">
      <a:srgbClr val="004664"/>
    </a:custClr>
    <a:custClr name="Siemens Natural Green (1)">
      <a:srgbClr val="465F19"/>
    </a:custClr>
    <a:custClr name="True Black">
      <a:srgbClr val="000000"/>
    </a:custClr>
    <a:custClr name="Siemens Natural Red (dark)">
      <a:srgbClr val="641946"/>
    </a:custClr>
    <a:custClr name="Siemens Red Light">
      <a:srgbClr val="AF235F"/>
    </a:custClr>
    <a:custClr name="Siemens Stone (2)">
      <a:srgbClr val="879BAA"/>
    </a:custClr>
    <a:custClr name="Siemens Sand (2)">
      <a:srgbClr val="AAAA96"/>
    </a:custClr>
    <a:custClr name="Siemens Natural Gray (2)">
      <a:srgbClr val="323C46"/>
    </a:custClr>
    <a:custClr name="Siemens Natural Yellow (2)">
      <a:srgbClr val="C85A1E"/>
    </a:custClr>
    <a:custClr name="Siemens Natural Red (2)">
      <a:srgbClr val="641946"/>
    </a:custClr>
    <a:custClr name="Siemens Natural Blue (2)">
      <a:srgbClr val="006487"/>
    </a:custClr>
    <a:custClr name="Siemens Natural Green (2)">
      <a:srgbClr val="647D2D"/>
    </a:custClr>
    <a:custClr name="Siemens Stone (100%)">
      <a:srgbClr val="879BAA"/>
    </a:custClr>
    <a:custClr name="Siemens Natural Blue (dark)">
      <a:srgbClr val="006487"/>
    </a:custClr>
    <a:custClr name="Siemens Natural Blue (light)">
      <a:srgbClr val="55A0B9"/>
    </a:custClr>
    <a:custClr name="Siemens Stone (3)">
      <a:srgbClr val="9BAFBE"/>
    </a:custClr>
    <a:custClr name="Siemens Sand (3)">
      <a:srgbClr val="C8C8B9"/>
    </a:custClr>
    <a:custClr name="Siemens Natural Gray (3)">
      <a:srgbClr val="505A64"/>
    </a:custClr>
    <a:custClr name="Siemens Natural Yellow (3)">
      <a:srgbClr val="EB780A"/>
    </a:custClr>
    <a:custClr name="Siemens Natural Red (3)">
      <a:srgbClr val="871E50"/>
    </a:custClr>
    <a:custClr name="Siemens Natural Blue (3)">
      <a:srgbClr val="2882A0"/>
    </a:custClr>
    <a:custClr name="Siemens Natural Green (3)">
      <a:srgbClr val="879628"/>
    </a:custClr>
    <a:custClr name="Siemens Stone (30%)">
      <a:srgbClr val="BECDD7"/>
    </a:custClr>
    <a:custClr name="Siemens Natural Green">
      <a:srgbClr val="647D2D"/>
    </a:custClr>
    <a:custClr name="Siemens Natural Green (light)">
      <a:srgbClr val="AAB414"/>
    </a:custClr>
    <a:custClr name="Siemens Stone (4)">
      <a:srgbClr val="BECDD7"/>
    </a:custClr>
    <a:custClr name="Siemens Sand (4)">
      <a:srgbClr val="D7D7CD"/>
    </a:custClr>
    <a:custClr name="Siemens Natural Gray (4)">
      <a:srgbClr val="7D8791"/>
    </a:custClr>
    <a:custClr name="Siemens Natural Yellow (4)">
      <a:srgbClr val="FFB900"/>
    </a:custClr>
    <a:custClr name="Siemens Natural Red (4)">
      <a:srgbClr val="AF235F"/>
    </a:custClr>
    <a:custClr name="Siemens Natural Blue (4)">
      <a:srgbClr val="55A0B9"/>
    </a:custClr>
    <a:custClr name="Siemens Natural Green (4)">
      <a:srgbClr val="AAB414"/>
    </a:custClr>
    <a:custClr name="Siemens Sand (30%)">
      <a:srgbClr val="D7D7CD"/>
    </a:custClr>
    <a:custClr name="Siemens Natural Gray (dark)">
      <a:srgbClr val="0F1923"/>
    </a:custClr>
    <a:custClr name="Siemens Natural Gray (light)">
      <a:srgbClr val="505A64"/>
    </a:custClr>
    <a:custClr name="Siemens Stone (5)">
      <a:srgbClr val="DFE6ED"/>
    </a:custClr>
    <a:custClr name="Siemens Sand (5)">
      <a:srgbClr val="EBEBE3"/>
    </a:custClr>
    <a:custClr name="Siemens Natural Gray (5)">
      <a:srgbClr val="AFB9C3"/>
    </a:custClr>
    <a:custClr name="Siemens Natural Yellow (5)">
      <a:srgbClr val="FFE178"/>
    </a:custClr>
    <a:custClr name="Siemens Natural Red (5)">
      <a:srgbClr val="D7698C"/>
    </a:custClr>
    <a:custClr name="Siemens Natural Blue(5)">
      <a:srgbClr val="8CC3D2"/>
    </a:custClr>
    <a:custClr name="Siemens Natural Green (5)">
      <a:srgbClr val="D2D741"/>
    </a:custClr>
  </a:custClr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.xml"/></Relationships>
</file>

<file path=customXml/_rels/item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.xml"/></Relationships>
</file>

<file path=customXml/_rels/item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.xml"/></Relationships>
</file>

<file path=customXml/_rels/item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_rels/item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.xml"/></Relationships>
</file>

<file path=customXml/item1.xml><?xml version="1.0" encoding="utf-8"?>
<p4ppTags>
  <Name>Free Content</Name>
  <PpLayout>11</PpLayout>
  <Index>9</Index>
</p4ppTags>
</file>

<file path=customXml/item10.xml><?xml version="1.0" encoding="utf-8"?>
<p4ppTags>
  <Name>Free Content</Name>
  <PpLayout>11</PpLayout>
  <Index>9</Index>
</p4ppTags>
</file>

<file path=customXml/item11.xml><?xml version="1.0" encoding="utf-8"?>
<p4ppTags>
  <Name>Four objects + Navigation</Name>
  <PpLayout>32</PpLayout>
  <Index>22</Index>
</p4ppTags>
</file>

<file path=customXml/item12.xml><?xml version="1.0" encoding="utf-8"?>
<p4ppTags>
  <Name>Free Content</Name>
  <PpLayout>11</PpLayout>
  <Index>9</Index>
</p4ppTags>
</file>

<file path=customXml/item13.xml><?xml version="1.0" encoding="utf-8"?>
<p4ppTags>
  <Name>Free Content</Name>
  <PpLayout>11</PpLayout>
  <Index>9</Index>
</p4ppTags>
</file>

<file path=customXml/item2.xml><?xml version="1.0" encoding="utf-8"?>
<p4ppTags>
  <Name>Four objects + Navigation</Name>
  <PpLayout>32</PpLayout>
  <Index>22</Index>
</p4ppTags>
</file>

<file path=customXml/item3.xml><?xml version="1.0" encoding="utf-8"?>
<p4ppTags>
  <Name>Free Content</Name>
  <PpLayout>11</PpLayout>
  <Index>9</Index>
</p4ppTags>
</file>

<file path=customXml/item4.xml><?xml version="1.0" encoding="utf-8"?>
<p4ppTags>
  <Name>Free Content</Name>
  <PpLayout>11</PpLayout>
  <Index>9</Index>
</p4ppTags>
</file>

<file path=customXml/item5.xml><?xml version="1.0" encoding="utf-8"?>
<p4ppTags>
  <Name>Title (big bar down)</Name>
  <PpLayout>1</PpLayout>
  <Index>1</Index>
</p4ppTags>
</file>

<file path=customXml/item6.xml><?xml version="1.0" encoding="utf-8"?>
<p4ppTags>
  <Name>Title (big bar down)</Name>
  <PpLayout>1</PpLayout>
  <Index>1</Index>
</p4ppTags>
</file>

<file path=customXml/item7.xml><?xml version="1.0" encoding="utf-8"?>
<p4ppTags>
  <Name>Free Content</Name>
  <PpLayout>11</PpLayout>
  <Index>9</Index>
</p4ppTags>
</file>

<file path=customXml/item8.xml><?xml version="1.0" encoding="utf-8"?>
<p4ppTags>
  <Name>Free Content</Name>
  <PpLayout>11</PpLayout>
  <Index>9</Index>
</p4ppTags>
</file>

<file path=customXml/item9.xml><?xml version="1.0" encoding="utf-8"?>
<p4ppTags>
  <Name>Free Content</Name>
  <PpLayout>11</PpLayout>
  <Index>9</Index>
</p4ppTags>
</file>

<file path=customXml/itemProps1.xml><?xml version="1.0" encoding="utf-8"?>
<ds:datastoreItem xmlns:ds="http://schemas.openxmlformats.org/officeDocument/2006/customXml" ds:itemID="{CEF4E406-65EF-4D12-A4DB-5671CE139715}">
  <ds:schemaRefs/>
</ds:datastoreItem>
</file>

<file path=customXml/itemProps10.xml><?xml version="1.0" encoding="utf-8"?>
<ds:datastoreItem xmlns:ds="http://schemas.openxmlformats.org/officeDocument/2006/customXml" ds:itemID="{E8DF0B38-5316-453C-89EA-C507197F6BAC}">
  <ds:schemaRefs/>
</ds:datastoreItem>
</file>

<file path=customXml/itemProps11.xml><?xml version="1.0" encoding="utf-8"?>
<ds:datastoreItem xmlns:ds="http://schemas.openxmlformats.org/officeDocument/2006/customXml" ds:itemID="{7CB30742-7D56-42F8-A8CA-77294DFB8A4A}">
  <ds:schemaRefs/>
</ds:datastoreItem>
</file>

<file path=customXml/itemProps12.xml><?xml version="1.0" encoding="utf-8"?>
<ds:datastoreItem xmlns:ds="http://schemas.openxmlformats.org/officeDocument/2006/customXml" ds:itemID="{045C3F62-44D3-4D97-9B81-72EB6062BEE3}">
  <ds:schemaRefs/>
</ds:datastoreItem>
</file>

<file path=customXml/itemProps13.xml><?xml version="1.0" encoding="utf-8"?>
<ds:datastoreItem xmlns:ds="http://schemas.openxmlformats.org/officeDocument/2006/customXml" ds:itemID="{B0114035-0D7C-4133-A2C2-3A2B5FC19F92}">
  <ds:schemaRefs/>
</ds:datastoreItem>
</file>

<file path=customXml/itemProps2.xml><?xml version="1.0" encoding="utf-8"?>
<ds:datastoreItem xmlns:ds="http://schemas.openxmlformats.org/officeDocument/2006/customXml" ds:itemID="{059F4E50-AE99-4699-910F-4A1D06B19B99}">
  <ds:schemaRefs/>
</ds:datastoreItem>
</file>

<file path=customXml/itemProps3.xml><?xml version="1.0" encoding="utf-8"?>
<ds:datastoreItem xmlns:ds="http://schemas.openxmlformats.org/officeDocument/2006/customXml" ds:itemID="{68194F84-CBA5-4B72-B491-5CB505B3CF50}">
  <ds:schemaRefs/>
</ds:datastoreItem>
</file>

<file path=customXml/itemProps4.xml><?xml version="1.0" encoding="utf-8"?>
<ds:datastoreItem xmlns:ds="http://schemas.openxmlformats.org/officeDocument/2006/customXml" ds:itemID="{D5FE8581-B3F4-41B6-8FA9-0B160B45F85C}">
  <ds:schemaRefs/>
</ds:datastoreItem>
</file>

<file path=customXml/itemProps5.xml><?xml version="1.0" encoding="utf-8"?>
<ds:datastoreItem xmlns:ds="http://schemas.openxmlformats.org/officeDocument/2006/customXml" ds:itemID="{3C3F3BB5-6D9B-4022-A706-14BAC2D01D20}">
  <ds:schemaRefs/>
</ds:datastoreItem>
</file>

<file path=customXml/itemProps6.xml><?xml version="1.0" encoding="utf-8"?>
<ds:datastoreItem xmlns:ds="http://schemas.openxmlformats.org/officeDocument/2006/customXml" ds:itemID="{C0252325-1EB5-47AE-9995-CA8F98FF4343}">
  <ds:schemaRefs/>
</ds:datastoreItem>
</file>

<file path=customXml/itemProps7.xml><?xml version="1.0" encoding="utf-8"?>
<ds:datastoreItem xmlns:ds="http://schemas.openxmlformats.org/officeDocument/2006/customXml" ds:itemID="{5C6DC651-0C64-467C-91B8-489677A620AB}">
  <ds:schemaRefs/>
</ds:datastoreItem>
</file>

<file path=customXml/itemProps8.xml><?xml version="1.0" encoding="utf-8"?>
<ds:datastoreItem xmlns:ds="http://schemas.openxmlformats.org/officeDocument/2006/customXml" ds:itemID="{77857BE0-663A-4F51-914A-C4F492861B91}">
  <ds:schemaRefs/>
</ds:datastoreItem>
</file>

<file path=customXml/itemProps9.xml><?xml version="1.0" encoding="utf-8"?>
<ds:datastoreItem xmlns:ds="http://schemas.openxmlformats.org/officeDocument/2006/customXml" ds:itemID="{7A747A23-ED56-4DCC-9AF5-71A78865EFED}">
  <ds:schemaRefs/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9324</TotalTime>
  <Words>1090</Words>
  <Application>Microsoft Office PowerPoint</Application>
  <PresentationFormat>On-screen Show (16:10)</PresentationFormat>
  <Paragraphs>183</Paragraphs>
  <Slides>21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21</vt:i4>
      </vt:variant>
    </vt:vector>
  </HeadingPairs>
  <TitlesOfParts>
    <vt:vector size="34" baseType="lpstr">
      <vt:lpstr>Arial</vt:lpstr>
      <vt:lpstr>Bree Rg</vt:lpstr>
      <vt:lpstr>Bree-SH-Headline</vt:lpstr>
      <vt:lpstr>Calibri</vt:lpstr>
      <vt:lpstr>Calibri </vt:lpstr>
      <vt:lpstr>Calibri Light</vt:lpstr>
      <vt:lpstr>Courier New</vt:lpstr>
      <vt:lpstr>Symbol</vt:lpstr>
      <vt:lpstr>Times New Roman</vt:lpstr>
      <vt:lpstr>Times-Roman</vt:lpstr>
      <vt:lpstr>Wingdings</vt:lpstr>
      <vt:lpstr>Siemens 2016-hybrid – 16:9</vt:lpstr>
      <vt:lpstr>1_Siemens 2016-hybrid – 16:9</vt:lpstr>
      <vt:lpstr>PowerPoint Presentation</vt:lpstr>
      <vt:lpstr>OBJECTIVE</vt:lpstr>
      <vt:lpstr>PROJECT TIMELINE :</vt:lpstr>
      <vt:lpstr>INITIAL SOLUTION</vt:lpstr>
      <vt:lpstr>SOLUTION ANALYSIS</vt:lpstr>
      <vt:lpstr>SOLUTION REJECTED, WHY?</vt:lpstr>
      <vt:lpstr>VIABLE SOLUTION</vt:lpstr>
      <vt:lpstr>VIABLE SOLUTION</vt:lpstr>
      <vt:lpstr>VIABLE SOLUTION</vt:lpstr>
      <vt:lpstr>ARTIS SYSTEM: CONTROLLER [Tx]</vt:lpstr>
      <vt:lpstr>ARTIS SYSTEM: CONTROLLER [Tx]</vt:lpstr>
      <vt:lpstr>ARTIS SYSTEM: COLLIMATOR [Rx] </vt:lpstr>
      <vt:lpstr>ARTIS SYSTEM: COLLIMATOR [Rx]</vt:lpstr>
      <vt:lpstr>CAN  USB Converter</vt:lpstr>
      <vt:lpstr>ARTIS SYSTEM REPLICA : Using MCP2515</vt:lpstr>
      <vt:lpstr>ARTIS SYSTEM REPLICA : Tx &amp; Rx </vt:lpstr>
      <vt:lpstr>ARTIS SYSTEM REPLICA: Tx CODE</vt:lpstr>
      <vt:lpstr>ARTIS SYSTEM REPLICA: Rx CODE</vt:lpstr>
      <vt:lpstr>CAN DATA VISUALISATION : CANdoISO </vt:lpstr>
      <vt:lpstr>REFERENCES: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Manoj Madhav</dc:creator>
  <cp:keywords>C_Confidential</cp:keywords>
  <cp:lastModifiedBy>Manoj Madhav</cp:lastModifiedBy>
  <cp:revision>220</cp:revision>
  <dcterms:created xsi:type="dcterms:W3CDTF">2006-08-16T00:00:00Z</dcterms:created>
  <dcterms:modified xsi:type="dcterms:W3CDTF">2019-04-02T20:15:31Z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ocument Confidentiality">
    <vt:lpwstr>Confidential</vt:lpwstr>
  </property>
  <property fmtid="{D5CDD505-2E9C-101B-9397-08002B2CF9AE}" pid="3" name="sodocoClasLang">
    <vt:lpwstr>Confidential</vt:lpwstr>
  </property>
  <property fmtid="{D5CDD505-2E9C-101B-9397-08002B2CF9AE}" pid="4" name="sodocoClasLangId">
    <vt:i4>0</vt:i4>
  </property>
  <property fmtid="{D5CDD505-2E9C-101B-9397-08002B2CF9AE}" pid="5" name="sodocoClasId">
    <vt:i4>2</vt:i4>
  </property>
</Properties>
</file>